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ACD757-89B3-CC8D-E68E-9774F6A204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D9A25098-7926-34C8-13E1-91652891DC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847E53B-ACD9-CF1A-CC57-C09657269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CD006-326B-4538-B16C-3F372CF1484F}" type="datetimeFigureOut">
              <a:rPr lang="zh-CN" altLang="en-US" smtClean="0"/>
              <a:t>2024/5/31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C0ADC12-196F-E503-7AC9-7D06E8E68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4E5D1E0-9F75-867F-3B79-504322AD1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E9789-2800-4066-BBF3-E2AC4C503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954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0D78CEA-1877-BA12-151E-0F6D81540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153F51C-2781-FBD1-CC35-C5AD92A4B5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B00C4E-330C-CA8E-18A6-2C16F0833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CD006-326B-4538-B16C-3F372CF1484F}" type="datetimeFigureOut">
              <a:rPr lang="zh-CN" altLang="en-US" smtClean="0"/>
              <a:t>2024/5/31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58A7E2-1F3C-C42F-23E1-3BD9AF188A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8E04C1-ED81-3B92-8DAE-1EC759E5C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E9789-2800-4066-BBF3-E2AC4C503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120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9918863-4F16-959B-C18A-99C69AADB2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C0B7EF4-8679-0FAF-FE94-4FD156B62A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4570BF-5E4C-60A0-03D1-4837B3366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CD006-326B-4538-B16C-3F372CF1484F}" type="datetimeFigureOut">
              <a:rPr lang="zh-CN" altLang="en-US" smtClean="0"/>
              <a:t>2024/5/31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F91E123-92EF-7F13-1CFD-1ED805ADC8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E033E0-D988-6B5E-63D1-BB3DB1E65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E9789-2800-4066-BBF3-E2AC4C503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308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45BD6E-DB6C-B7D3-9CD0-AE9F0BE0D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F58FC6-D765-08B4-FD2C-90232EBAE9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8ED370-318B-2174-E85D-395DCDE4E7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CD006-326B-4538-B16C-3F372CF1484F}" type="datetimeFigureOut">
              <a:rPr lang="zh-CN" altLang="en-US" smtClean="0"/>
              <a:t>2024/5/31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6FDB02A-390C-483B-C288-9A1021FE3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1277BD-3B0A-6D9C-05A0-483D7F233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E9789-2800-4066-BBF3-E2AC4C503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836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75C804-F9E6-A81A-4B72-826380C28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5C2757-6C9D-9760-861B-EECD509754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5CE63E-E99B-131F-50E5-CC57FEB8F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CD006-326B-4538-B16C-3F372CF1484F}" type="datetimeFigureOut">
              <a:rPr lang="zh-CN" altLang="en-US" smtClean="0"/>
              <a:t>2024/5/31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3D79EBC-6CD4-04B3-C252-00CA41DDB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B69C858-1AED-418D-9B36-D03ABAB9F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E9789-2800-4066-BBF3-E2AC4C503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740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887262-DB77-F54A-DB1A-77EF178303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FAA712F-8FC3-0256-10D0-A6D2E338C3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4CA80A8-C2A9-47B7-B98C-ED7F1247F8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DC0F7C0-DD6C-35A9-CE29-BAAE55292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CD006-326B-4538-B16C-3F372CF1484F}" type="datetimeFigureOut">
              <a:rPr lang="zh-CN" altLang="en-US" smtClean="0"/>
              <a:t>2024/5/31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6151D8-95C8-A2B6-CDD7-A384DE808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4C5144-1C83-45F0-DB51-C45E869B6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E9789-2800-4066-BBF3-E2AC4C503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08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A26551-806B-D2B1-7168-5A4ABC3EA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99711C-07F5-F0FB-2FA2-C4A53FFD19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D913930-F7C8-10F0-92E1-5DE50F1F82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FEBEED6-FD85-68DD-F3AF-ADFAF4A875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4A06E82B-1A08-9D9E-6412-C6055E13AA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6699EB7-C018-0EA2-A79B-6EC82B8DB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CD006-326B-4538-B16C-3F372CF1484F}" type="datetimeFigureOut">
              <a:rPr lang="zh-CN" altLang="en-US" smtClean="0"/>
              <a:t>2024/5/31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EB99468-35C6-0E44-221A-F7BDC2D00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C5402E1-B1BD-9D3E-6205-D6BD9269B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E9789-2800-4066-BBF3-E2AC4C503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313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F632F4-AA05-9D35-85AF-8A34890E2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1703EAB-5465-8651-AAA0-88F3AE055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CD006-326B-4538-B16C-3F372CF1484F}" type="datetimeFigureOut">
              <a:rPr lang="zh-CN" altLang="en-US" smtClean="0"/>
              <a:t>2024/5/31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FFECFB5-8132-C24B-485D-88FD49075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899D1AE-512B-BADD-26E1-B32BBCAD4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E9789-2800-4066-BBF3-E2AC4C503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756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F244F4F-5B2A-05E0-C869-99F80B78C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CD006-326B-4538-B16C-3F372CF1484F}" type="datetimeFigureOut">
              <a:rPr lang="zh-CN" altLang="en-US" smtClean="0"/>
              <a:t>2024/5/31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E846E4E-1C53-C509-0411-58145C147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3076C05-F932-F68E-0CF7-9866902C9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E9789-2800-4066-BBF3-E2AC4C503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769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BC9A83-BC08-12BF-BD70-76F4A6CBF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325FF3-A85D-C60C-B122-C6905EE367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92BC576-594E-3EED-5630-1522BF88A5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859B467-4D32-6843-A6CE-FE44F33A08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CD006-326B-4538-B16C-3F372CF1484F}" type="datetimeFigureOut">
              <a:rPr lang="zh-CN" altLang="en-US" smtClean="0"/>
              <a:t>2024/5/31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C81E38-1BDA-B644-84DC-221CC0529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DBA259-2AC6-8CFB-8B2E-4212AF42E9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E9789-2800-4066-BBF3-E2AC4C503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03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B40508-9E78-AD1B-AD94-830B79BE7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3F50EED-056E-FCF4-E2A6-C03229D1CC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36F2DDC-CDF6-31BD-8EED-67D0572C9C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2DBEBB3-FDC1-1C1D-E5AF-E07DB0FE7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CD006-326B-4538-B16C-3F372CF1484F}" type="datetimeFigureOut">
              <a:rPr lang="zh-CN" altLang="en-US" smtClean="0"/>
              <a:t>2024/5/31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94C4778-EBA7-961A-4407-38C9B329E7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623F65-2EBB-530E-3C5D-53C150E36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E9789-2800-4066-BBF3-E2AC4C503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581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42053DA-7C40-A6A5-1AD1-C151AB96C8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1DD845-E5F7-5F07-8E2C-31070B9935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67BDBD-B443-FEC4-F7F7-BD202204D9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CD006-326B-4538-B16C-3F372CF1484F}" type="datetimeFigureOut">
              <a:rPr lang="zh-CN" altLang="en-US" smtClean="0"/>
              <a:t>2024/5/31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9750FE-96E1-6F9B-23E1-5D3CD22C93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459FBA2-521C-3306-4996-BE3E6BED97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BE9789-2800-4066-BBF3-E2AC4C5037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8667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F923B30-A117-91BE-9404-2F5ED58E63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42" y="1373331"/>
            <a:ext cx="4298649" cy="261676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C328301-26A3-7B98-BEA7-71468F4779A0}"/>
              </a:ext>
            </a:extLst>
          </p:cNvPr>
          <p:cNvSpPr txBox="1"/>
          <p:nvPr/>
        </p:nvSpPr>
        <p:spPr>
          <a:xfrm>
            <a:off x="829144" y="5161503"/>
            <a:ext cx="42290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重汽</a:t>
            </a:r>
            <a:r>
              <a:rPr lang="en-US" altLang="zh-CN" dirty="0"/>
              <a:t>TX</a:t>
            </a:r>
            <a:r>
              <a:rPr lang="zh-CN" altLang="en-US" dirty="0"/>
              <a:t>增配副驾底支架（</a:t>
            </a:r>
            <a:r>
              <a:rPr lang="en-US" altLang="zh-CN" dirty="0"/>
              <a:t>SHT0016102</a:t>
            </a:r>
            <a:r>
              <a:rPr lang="zh-CN" altLang="en-US" dirty="0"/>
              <a:t>）</a:t>
            </a:r>
            <a:br>
              <a:rPr lang="en-US" altLang="zh-CN" dirty="0"/>
            </a:br>
            <a:r>
              <a:rPr lang="zh-CN" altLang="en-US" dirty="0"/>
              <a:t>在此基础上切除红色部分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2A98A83-0765-97AF-2556-89B9CF64C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6982" y="1373331"/>
            <a:ext cx="4128775" cy="2616768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6C06A3F1-C87E-3B78-4A7D-C67CC7A11C50}"/>
              </a:ext>
            </a:extLst>
          </p:cNvPr>
          <p:cNvSpPr txBox="1"/>
          <p:nvPr/>
        </p:nvSpPr>
        <p:spPr>
          <a:xfrm>
            <a:off x="5950960" y="4746004"/>
            <a:ext cx="630974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1.</a:t>
            </a:r>
            <a:r>
              <a:rPr lang="zh-CN" altLang="en-US" dirty="0"/>
              <a:t>保留绿色部分</a:t>
            </a:r>
            <a:br>
              <a:rPr lang="en-US" altLang="zh-CN" dirty="0"/>
            </a:br>
            <a:r>
              <a:rPr lang="en-US" altLang="zh-CN" dirty="0"/>
              <a:t>2.</a:t>
            </a:r>
            <a:r>
              <a:rPr lang="zh-CN" altLang="en-US" dirty="0"/>
              <a:t> 再焊接蓝色部分</a:t>
            </a:r>
            <a:r>
              <a:rPr lang="en-US" altLang="zh-CN" dirty="0"/>
              <a:t>M3000S</a:t>
            </a:r>
            <a:r>
              <a:rPr lang="zh-CN" altLang="en-US" dirty="0"/>
              <a:t>上纵管（</a:t>
            </a:r>
            <a:r>
              <a:rPr lang="en-US" altLang="zh-CN" dirty="0"/>
              <a:t>SQXM3000-6901105</a:t>
            </a:r>
            <a:r>
              <a:rPr lang="zh-CN" altLang="en-US" dirty="0"/>
              <a:t>）、</a:t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zh-CN" altLang="en-US" dirty="0"/>
              <a:t>前连接板（</a:t>
            </a:r>
            <a:r>
              <a:rPr lang="en-US" altLang="zh-CN" dirty="0"/>
              <a:t>RC02 6802 403</a:t>
            </a:r>
            <a:r>
              <a:rPr lang="zh-CN" altLang="en-US" dirty="0"/>
              <a:t>）</a:t>
            </a:r>
            <a:br>
              <a:rPr lang="en-US" altLang="zh-CN" dirty="0"/>
            </a:br>
            <a:r>
              <a:rPr lang="en-US" altLang="zh-CN" dirty="0"/>
              <a:t>3.</a:t>
            </a:r>
            <a:r>
              <a:rPr lang="zh-CN" altLang="en-US" dirty="0"/>
              <a:t> 红色部分新开前支撑管（</a:t>
            </a:r>
            <a:r>
              <a:rPr lang="en-US" altLang="zh-CN" dirty="0"/>
              <a:t>SHT0015697</a:t>
            </a:r>
            <a:r>
              <a:rPr lang="zh-CN" altLang="en-US" dirty="0"/>
              <a:t>）、</a:t>
            </a:r>
            <a:br>
              <a:rPr lang="en-US" altLang="zh-CN" dirty="0"/>
            </a:br>
            <a:r>
              <a:rPr lang="en-US" altLang="zh-CN" dirty="0"/>
              <a:t>    </a:t>
            </a:r>
            <a:r>
              <a:rPr lang="zh-CN" altLang="en-US" dirty="0"/>
              <a:t>后支撑管（</a:t>
            </a:r>
            <a:r>
              <a:rPr lang="en-US" altLang="zh-CN" dirty="0"/>
              <a:t>SHT0015698</a:t>
            </a:r>
            <a:r>
              <a:rPr lang="zh-CN" altLang="en-US" dirty="0"/>
              <a:t>）</a:t>
            </a:r>
            <a:br>
              <a:rPr lang="en-US" altLang="zh-CN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977625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72</Words>
  <Application>Microsoft Office PowerPoint</Application>
  <PresentationFormat>宽屏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周赛</dc:creator>
  <cp:lastModifiedBy>周赛</cp:lastModifiedBy>
  <cp:revision>2</cp:revision>
  <dcterms:created xsi:type="dcterms:W3CDTF">2024-05-31T02:17:25Z</dcterms:created>
  <dcterms:modified xsi:type="dcterms:W3CDTF">2024-05-31T03:33:12Z</dcterms:modified>
</cp:coreProperties>
</file>