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3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body" initials="n" lastIdx="1" clrIdx="0">
    <p:extLst>
      <p:ext uri="{19B8F6BF-5375-455C-9EA6-DF929625EA0E}">
        <p15:presenceInfo xmlns:p15="http://schemas.microsoft.com/office/powerpoint/2012/main" userId="nobo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9332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2FDF-5BE2-4336-B3A4-2A1C99B75374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EC372-2F29-49F2-B16A-F5DB24143A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347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29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172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9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1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AEC372-2F29-49F2-B16A-F5DB24143AA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11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75BC25-1F4A-49A7-A6AC-35F015D3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0F64AF8-7784-4762-BEAE-E46BE7AE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B058D65-36A5-4639-AFE8-568F3DB5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89CAF-38D5-45F6-87D0-06B917C3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065E2C-626D-47B3-8A64-926F1E06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3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28D447-1FFF-41DD-ACF6-E04C10EF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8FC2C1-843F-47FF-B87D-3B1A94FEB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676B31-DADA-4FE3-87D5-18C63484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254C48-E225-43DD-8BA8-16322A11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5D288-9628-4847-8E32-CAC6197A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10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1288A94-E10F-47EF-A8E6-60B70AA8AD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7F08EE-3FC6-4ABF-829A-0B9BDF153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2C9C0-3784-4445-B32C-485A621E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D66DC8-004E-4035-AEAF-7FD6E6BC1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26839-E5AD-453F-B63B-DFAC7E25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306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B65306-4A9D-4651-9840-67A0F7BF6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C04C6A-DB52-4DAB-9A9C-34C214CF4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4804B4-5931-4910-A6FB-0B84C651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4992AD-AC7B-430B-BB88-DAE7658B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899CDA-6A3E-449A-BA4E-FD5F60D6E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4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FD236-44FA-49F3-B9C1-8A308829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76536-D6EF-48CD-8BA7-5CFA715F1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4C90FD-DFBB-4AF8-8EA1-D5C046B8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C39794-6553-4052-88E3-6AF6159D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6DB244-9E3D-42F4-B77E-B555C21C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95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318649-6D07-443E-9013-B4F591A5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4F7C09-D7FD-45F9-AC84-DD6187D00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482EC-B552-4AF4-9DA4-119F5A310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7B22A-B66B-4F9F-A1E3-499C21FE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FFC0BF-1173-4B77-8883-DFF3C779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8F2671-A583-428A-9B21-6F80A67C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25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23CF4-B448-4F8F-BBBB-51E44B9A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3C4410-DF74-476B-89B2-C739C30C9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D2929F0-59DE-4837-B6D2-9FA43F628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BEAC48-AF62-477B-B2CD-067E01923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6DC78-4D31-4BED-AF16-BB7CBA1AC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7D0B133-3F04-438C-8EC8-C9218ECF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C9186C-771B-4DC3-9511-240079DF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660C36-0D41-438F-ABE7-FB3374FF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50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8EA2D-9AD4-453B-A5D1-1370CA6A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843D9C-44DF-48CD-AA26-15AE73A64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FA52C1-D734-4561-AE74-36AC9218C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67DB3B-CBFF-4203-8E6E-86401D06B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835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F2764EB-88DB-4377-9B7A-6DDCB422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880ADF8-9201-4CF3-8CEB-0D2DC722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792509-1F8A-436A-9666-A7948AFE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48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8F94D9-9426-468D-99A3-571A5D04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C317DF-0987-4549-844C-6F24B0CF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CCBC7D-1A8A-44D6-80CE-8E4570C99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988E3F-D20A-4E1A-994C-F40F4ADF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04EC74-6354-4823-9A95-8046FA99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CDC2BE-15EA-4A36-8633-E0573BE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58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D9324D-DF43-4AE4-B584-F0CB618BA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FE718B-62B1-422E-880C-E3D9A029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3C4FB6-092F-40E8-88DF-40027E96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5389E4-2F18-458D-AA23-77FAC4BB6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D6B417-7273-46CA-8A2F-FB399953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B61272-E115-41D2-902C-9FC1113B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11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833B31F-33FC-4ED3-AF1F-D55001C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0A83BC-2EE5-4D16-A8BC-244B6ADEE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6AF815-D7BD-4934-85B9-4D7ED86BE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9C8EA-F604-4409-B201-E584AB2029C1}" type="datetimeFigureOut">
              <a:rPr lang="zh-CN" altLang="en-US" smtClean="0"/>
              <a:t>2024/6/6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7D59A3-2552-4A73-8318-D4786A12AD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ED10D-802F-458A-B222-32F08160C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C392-ACA0-472C-B23C-DB8DE677A7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2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D2CE9502-0DD7-4AE7-8A9F-A4BCF1C36D7A}"/>
              </a:ext>
            </a:extLst>
          </p:cNvPr>
          <p:cNvSpPr/>
          <p:nvPr/>
        </p:nvSpPr>
        <p:spPr>
          <a:xfrm>
            <a:off x="6163515" y="1052721"/>
            <a:ext cx="376701" cy="379611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B4E1F8F-6C13-4401-B1E9-614EA5A5CA44}"/>
              </a:ext>
            </a:extLst>
          </p:cNvPr>
          <p:cNvSpPr txBox="1"/>
          <p:nvPr/>
        </p:nvSpPr>
        <p:spPr>
          <a:xfrm>
            <a:off x="6706284" y="1052721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 SHT0010521-</a:t>
            </a:r>
            <a:r>
              <a:rPr lang="zh-CN" altLang="en-US" b="1" dirty="0"/>
              <a:t>气囊上支撑板（局部切除）</a:t>
            </a:r>
            <a:endParaRPr lang="en-US" altLang="zh-CN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EC370B-139F-4325-98B2-1FB7404BA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0" y="1329451"/>
            <a:ext cx="4904144" cy="357360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9CEDEA9-9001-4141-87EE-666FAD09BD60}"/>
              </a:ext>
            </a:extLst>
          </p:cNvPr>
          <p:cNvSpPr txBox="1"/>
          <p:nvPr/>
        </p:nvSpPr>
        <p:spPr>
          <a:xfrm>
            <a:off x="1212488" y="683120"/>
            <a:ext cx="6119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SHT0016033-底座模块化总成</a:t>
            </a:r>
            <a:endParaRPr lang="en-US" altLang="zh-CN" b="1" dirty="0"/>
          </a:p>
          <a:p>
            <a:r>
              <a:rPr lang="zh-CN" altLang="en-US" b="1" dirty="0"/>
              <a:t>（降重</a:t>
            </a:r>
            <a:r>
              <a:rPr lang="en-US" altLang="zh-CN" b="1" dirty="0"/>
              <a:t>1.08kg</a:t>
            </a:r>
            <a:r>
              <a:rPr lang="zh-CN" altLang="en-US" b="1" dirty="0"/>
              <a:t>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80D30C-DACF-4F6D-BBFE-07EA191A87F0}"/>
              </a:ext>
            </a:extLst>
          </p:cNvPr>
          <p:cNvSpPr txBox="1"/>
          <p:nvPr/>
        </p:nvSpPr>
        <p:spPr>
          <a:xfrm>
            <a:off x="6706284" y="1893141"/>
            <a:ext cx="61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2.SHT0016053-</a:t>
            </a:r>
            <a:r>
              <a:rPr lang="zh-CN" altLang="en-US" b="1" dirty="0"/>
              <a:t>气囊下支架（局部切除）</a:t>
            </a:r>
            <a:endParaRPr lang="en-US" altLang="zh-CN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829E57-4EAD-443D-AD34-35563808592C}"/>
              </a:ext>
            </a:extLst>
          </p:cNvPr>
          <p:cNvSpPr txBox="1"/>
          <p:nvPr/>
        </p:nvSpPr>
        <p:spPr>
          <a:xfrm>
            <a:off x="6706284" y="2746920"/>
            <a:ext cx="5485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3.SQXM3000-6805833-</a:t>
            </a:r>
            <a:r>
              <a:rPr lang="zh-CN" altLang="en-US" b="1" dirty="0"/>
              <a:t>纵梁支撑架（局部切除）</a:t>
            </a:r>
            <a:endParaRPr lang="en-US" altLang="zh-CN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85D772C-36B3-4640-97B6-EAD713D84BBB}"/>
              </a:ext>
            </a:extLst>
          </p:cNvPr>
          <p:cNvSpPr txBox="1"/>
          <p:nvPr/>
        </p:nvSpPr>
        <p:spPr>
          <a:xfrm>
            <a:off x="6706284" y="3662025"/>
            <a:ext cx="5675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4.SQX3000-6805421-</a:t>
            </a:r>
            <a:r>
              <a:rPr lang="zh-CN" altLang="en-US" b="1" dirty="0"/>
              <a:t>下框横梁（局部切除</a:t>
            </a:r>
            <a:r>
              <a:rPr lang="en-US" altLang="zh-CN" b="1" dirty="0"/>
              <a:t>+</a:t>
            </a:r>
            <a:r>
              <a:rPr lang="zh-CN" altLang="en-US" b="1" dirty="0"/>
              <a:t>焊接）</a:t>
            </a:r>
            <a:endParaRPr lang="en-US" altLang="zh-CN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C084D1-0173-47E4-AC09-71E7E594F902}"/>
              </a:ext>
            </a:extLst>
          </p:cNvPr>
          <p:cNvSpPr txBox="1"/>
          <p:nvPr/>
        </p:nvSpPr>
        <p:spPr>
          <a:xfrm>
            <a:off x="6706284" y="4577131"/>
            <a:ext cx="408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座框</a:t>
            </a:r>
            <a:r>
              <a:rPr lang="en-US" altLang="zh-CN" b="1" dirty="0"/>
              <a:t>+</a:t>
            </a:r>
            <a:r>
              <a:rPr lang="zh-CN" altLang="en-US" b="1" dirty="0"/>
              <a:t>上框（试制</a:t>
            </a:r>
            <a:r>
              <a:rPr lang="en-US" altLang="zh-CN" b="1" dirty="0"/>
              <a:t>+</a:t>
            </a:r>
            <a:r>
              <a:rPr lang="zh-CN" altLang="en-US" b="1" dirty="0"/>
              <a:t>局部切除</a:t>
            </a:r>
            <a:r>
              <a:rPr lang="en-US" altLang="zh-CN" b="1" dirty="0"/>
              <a:t>+</a:t>
            </a:r>
            <a:r>
              <a:rPr lang="zh-CN" altLang="en-US" b="1" dirty="0"/>
              <a:t>焊接）</a:t>
            </a:r>
          </a:p>
        </p:txBody>
      </p:sp>
    </p:spTree>
    <p:extLst>
      <p:ext uri="{BB962C8B-B14F-4D97-AF65-F5344CB8AC3E}">
        <p14:creationId xmlns:p14="http://schemas.microsoft.com/office/powerpoint/2010/main" val="306068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7C8B218-DD98-49C2-9AD9-63312D220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98" y="2010495"/>
            <a:ext cx="3072168" cy="25870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4F1DA5-50FC-45E0-A556-BEF623A55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60" y="1652511"/>
            <a:ext cx="3971298" cy="276324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71E087-AE25-44F0-8205-74320D5A9E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155" y="5008644"/>
            <a:ext cx="3072168" cy="16372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A7B9F4-0123-434C-A8E4-78875F079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66" y="5284010"/>
            <a:ext cx="2810526" cy="150138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83890" y="577344"/>
            <a:ext cx="31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1.SHT0010521-</a:t>
            </a:r>
            <a:r>
              <a:rPr lang="zh-CN" altLang="en-US" b="1" dirty="0"/>
              <a:t>气囊上支撑板</a:t>
            </a:r>
            <a:endParaRPr lang="en-US" altLang="zh-CN" b="1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94D1A34C-5C71-40A9-933E-CBA49865BF40}"/>
              </a:ext>
            </a:extLst>
          </p:cNvPr>
          <p:cNvSpPr/>
          <p:nvPr/>
        </p:nvSpPr>
        <p:spPr>
          <a:xfrm>
            <a:off x="4829555" y="3914344"/>
            <a:ext cx="1510019" cy="78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5C438B-A477-42B1-BF51-BF5D59202B61}"/>
              </a:ext>
            </a:extLst>
          </p:cNvPr>
          <p:cNvSpPr txBox="1"/>
          <p:nvPr/>
        </p:nvSpPr>
        <p:spPr>
          <a:xfrm>
            <a:off x="5138985" y="37296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切除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AD53910-C00C-4503-8B81-2F312A4405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5" y="1030725"/>
            <a:ext cx="1591707" cy="12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83890" y="577344"/>
            <a:ext cx="29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2.SHT0016053-</a:t>
            </a:r>
            <a:r>
              <a:rPr lang="zh-CN" altLang="en-US" b="1" dirty="0"/>
              <a:t>气囊下支架</a:t>
            </a:r>
            <a:endParaRPr lang="en-US" altLang="zh-CN" b="1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94D1A34C-5C71-40A9-933E-CBA49865BF40}"/>
              </a:ext>
            </a:extLst>
          </p:cNvPr>
          <p:cNvSpPr/>
          <p:nvPr/>
        </p:nvSpPr>
        <p:spPr>
          <a:xfrm>
            <a:off x="4829555" y="3914344"/>
            <a:ext cx="1510019" cy="78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5C438B-A477-42B1-BF51-BF5D59202B61}"/>
              </a:ext>
            </a:extLst>
          </p:cNvPr>
          <p:cNvSpPr txBox="1"/>
          <p:nvPr/>
        </p:nvSpPr>
        <p:spPr>
          <a:xfrm>
            <a:off x="5138985" y="37296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切除</a:t>
            </a: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EF8AC7-8B3C-4BEB-8496-85EC03875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" y="2711377"/>
            <a:ext cx="4336128" cy="29595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317FF9-6BE6-4DDC-9ECC-C393B02E4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004" y="2450102"/>
            <a:ext cx="4442222" cy="34821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9A3E28-5DB1-4A25-8C64-1B3530BC9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" y="946676"/>
            <a:ext cx="2519854" cy="12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9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83890" y="577344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3.SQXM3000-6805833-</a:t>
            </a:r>
            <a:r>
              <a:rPr lang="zh-CN" altLang="en-US" b="1" dirty="0"/>
              <a:t>纵梁支撑架</a:t>
            </a:r>
            <a:endParaRPr lang="en-US" altLang="zh-CN" b="1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94D1A34C-5C71-40A9-933E-CBA49865BF40}"/>
              </a:ext>
            </a:extLst>
          </p:cNvPr>
          <p:cNvSpPr/>
          <p:nvPr/>
        </p:nvSpPr>
        <p:spPr>
          <a:xfrm rot="5400000">
            <a:off x="5114054" y="3495994"/>
            <a:ext cx="977082" cy="78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5C438B-A477-42B1-BF51-BF5D59202B61}"/>
              </a:ext>
            </a:extLst>
          </p:cNvPr>
          <p:cNvSpPr txBox="1"/>
          <p:nvPr/>
        </p:nvSpPr>
        <p:spPr>
          <a:xfrm>
            <a:off x="5797999" y="35378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切除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3DA49D-F72F-4188-90B5-1D410406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21" y="920289"/>
            <a:ext cx="1860216" cy="11278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D1CEE70-598F-4AF6-98C9-BC51E2836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9" y="2414322"/>
            <a:ext cx="10232079" cy="82462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6814319-FA20-4136-8FB4-BB01B161B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9" y="4688678"/>
            <a:ext cx="10232079" cy="165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2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35B03C4-15B4-41A2-9BFB-22EA60AA6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598" y="3825891"/>
            <a:ext cx="5004186" cy="287769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9BA8A5-1AA4-4E52-AC80-1FE05ED3A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0065"/>
            <a:ext cx="6183395" cy="35379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ADFFA9-5E90-4C2B-835E-6ACFE3632A0F}"/>
              </a:ext>
            </a:extLst>
          </p:cNvPr>
          <p:cNvSpPr txBox="1"/>
          <p:nvPr/>
        </p:nvSpPr>
        <p:spPr>
          <a:xfrm>
            <a:off x="58723" y="528300"/>
            <a:ext cx="337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4.SQX3000-6805421-</a:t>
            </a:r>
            <a:r>
              <a:rPr lang="zh-CN" altLang="en-US" b="1" dirty="0"/>
              <a:t>下框横梁</a:t>
            </a:r>
            <a:endParaRPr lang="en-US" altLang="zh-CN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4DEDAA9-28A0-4C66-BE21-F6D8137BB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7" y="1059373"/>
            <a:ext cx="1555104" cy="10541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8C37E7D-4A64-4AA6-8181-96D161D86B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22" y="948463"/>
            <a:ext cx="3197961" cy="1873283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EA6336E7-C806-4E75-8EB7-73BAC207097A}"/>
              </a:ext>
            </a:extLst>
          </p:cNvPr>
          <p:cNvSpPr/>
          <p:nvPr/>
        </p:nvSpPr>
        <p:spPr>
          <a:xfrm>
            <a:off x="6534807" y="1619462"/>
            <a:ext cx="1296648" cy="620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49FFD7-BE9D-486C-96A1-A5507B5891E6}"/>
              </a:ext>
            </a:extLst>
          </p:cNvPr>
          <p:cNvSpPr txBox="1"/>
          <p:nvPr/>
        </p:nvSpPr>
        <p:spPr>
          <a:xfrm>
            <a:off x="6713598" y="1336366"/>
            <a:ext cx="120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切除</a:t>
            </a:r>
            <a:endParaRPr lang="en-US" altLang="zh-CN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574F356-0788-4A83-8FAE-7E9DA1DF4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85" y="892652"/>
            <a:ext cx="3337193" cy="192909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C3D06C37-F613-40C9-A230-51C365FBA8D3}"/>
              </a:ext>
            </a:extLst>
          </p:cNvPr>
          <p:cNvSpPr txBox="1"/>
          <p:nvPr/>
        </p:nvSpPr>
        <p:spPr>
          <a:xfrm>
            <a:off x="58723" y="2783324"/>
            <a:ext cx="6119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SHT0016054-下框焊接组件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8564163-7768-4629-84A4-A95DDA9B690D}"/>
              </a:ext>
            </a:extLst>
          </p:cNvPr>
          <p:cNvSpPr txBox="1"/>
          <p:nvPr/>
        </p:nvSpPr>
        <p:spPr>
          <a:xfrm>
            <a:off x="3563066" y="3429000"/>
            <a:ext cx="6119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下框后横梁位置：下框后横梁改为下框横梁，</a:t>
            </a:r>
            <a:endParaRPr lang="en-US" altLang="zh-CN" dirty="0"/>
          </a:p>
          <a:p>
            <a:r>
              <a:rPr lang="en-US" altLang="zh-CN" dirty="0"/>
              <a:t>                              </a:t>
            </a:r>
            <a:r>
              <a:rPr lang="zh-CN" altLang="en-US" dirty="0"/>
              <a:t>装配改为焊接</a:t>
            </a:r>
          </a:p>
        </p:txBody>
      </p:sp>
    </p:spTree>
    <p:extLst>
      <p:ext uri="{BB962C8B-B14F-4D97-AF65-F5344CB8AC3E}">
        <p14:creationId xmlns:p14="http://schemas.microsoft.com/office/powerpoint/2010/main" val="117041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80F31D-6977-4C53-A2F2-56D8C400E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379" y="4960511"/>
            <a:ext cx="2906621" cy="17051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DC3EEB8-1DF5-419A-B6ED-5C1A0995EEE3}"/>
              </a:ext>
            </a:extLst>
          </p:cNvPr>
          <p:cNvSpPr txBox="1"/>
          <p:nvPr/>
        </p:nvSpPr>
        <p:spPr>
          <a:xfrm>
            <a:off x="0" y="-2772"/>
            <a:ext cx="12192000" cy="369332"/>
          </a:xfrm>
          <a:prstGeom prst="rect">
            <a:avLst/>
          </a:prstGeom>
          <a:solidFill>
            <a:srgbClr val="0F2B46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2.1C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样件改制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-20240606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id="{EA6336E7-C806-4E75-8EB7-73BAC207097A}"/>
              </a:ext>
            </a:extLst>
          </p:cNvPr>
          <p:cNvSpPr/>
          <p:nvPr/>
        </p:nvSpPr>
        <p:spPr>
          <a:xfrm>
            <a:off x="5051382" y="1741596"/>
            <a:ext cx="1510019" cy="78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8FCE8D-4154-42E4-97DC-A70E9E923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61" y="738937"/>
            <a:ext cx="4182057" cy="27630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680387-B6D5-421A-9042-167F4D4E65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79" y="764029"/>
            <a:ext cx="4016215" cy="27128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78A625C-E00B-407A-A60F-5D459C46B4A9}"/>
              </a:ext>
            </a:extLst>
          </p:cNvPr>
          <p:cNvSpPr txBox="1"/>
          <p:nvPr/>
        </p:nvSpPr>
        <p:spPr>
          <a:xfrm>
            <a:off x="233985" y="554271"/>
            <a:ext cx="145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5.</a:t>
            </a:r>
            <a:r>
              <a:rPr lang="zh-CN" altLang="en-US" b="1" dirty="0"/>
              <a:t>座框</a:t>
            </a:r>
            <a:r>
              <a:rPr lang="en-US" altLang="zh-CN" b="1" dirty="0"/>
              <a:t>+</a:t>
            </a:r>
            <a:r>
              <a:rPr lang="zh-CN" altLang="en-US" b="1" dirty="0"/>
              <a:t>上框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6139210-E604-4E9D-AB6A-0AC468DD9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" y="3557496"/>
            <a:ext cx="2906621" cy="157788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9630F63-E215-47BC-A70A-D534C9EC8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67" y="3465585"/>
            <a:ext cx="2697527" cy="1111684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F190897B-FA5E-40CC-A914-A74151F710C7}"/>
              </a:ext>
            </a:extLst>
          </p:cNvPr>
          <p:cNvSpPr/>
          <p:nvPr/>
        </p:nvSpPr>
        <p:spPr>
          <a:xfrm>
            <a:off x="5023752" y="4327839"/>
            <a:ext cx="1510019" cy="7885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6036775-DB35-4D52-A6B4-3F0777F359BC}"/>
              </a:ext>
            </a:extLst>
          </p:cNvPr>
          <p:cNvSpPr txBox="1"/>
          <p:nvPr/>
        </p:nvSpPr>
        <p:spPr>
          <a:xfrm>
            <a:off x="3869560" y="730912"/>
            <a:ext cx="6119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座框与上框连接位置：取消原连接零件</a:t>
            </a:r>
            <a:endParaRPr lang="en-US" altLang="zh-CN" dirty="0"/>
          </a:p>
          <a:p>
            <a:r>
              <a:rPr lang="en-US" altLang="zh-CN" dirty="0"/>
              <a:t>                                     </a:t>
            </a:r>
            <a:r>
              <a:rPr lang="zh-CN" altLang="en-US" dirty="0"/>
              <a:t>更改为螺栓连接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EB0601F3-6BB1-4E55-8FFA-4BA2F1E8241B}"/>
              </a:ext>
            </a:extLst>
          </p:cNvPr>
          <p:cNvSpPr txBox="1"/>
          <p:nvPr/>
        </p:nvSpPr>
        <p:spPr>
          <a:xfrm>
            <a:off x="1032134" y="5133528"/>
            <a:ext cx="3126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SQX3000-6805412-仰角轴支架总成</a:t>
            </a:r>
            <a:endParaRPr lang="en-US" altLang="zh-CN" sz="1200" dirty="0"/>
          </a:p>
          <a:p>
            <a:r>
              <a:rPr lang="en-US" altLang="zh-CN" sz="1200" dirty="0"/>
              <a:t>H4A-6805326-</a:t>
            </a:r>
            <a:r>
              <a:rPr lang="zh-CN" altLang="en-US" sz="1200" dirty="0"/>
              <a:t>轴套</a:t>
            </a:r>
            <a:endParaRPr lang="en-US" altLang="zh-CN" sz="1200" dirty="0"/>
          </a:p>
          <a:p>
            <a:r>
              <a:rPr lang="en-US" altLang="zh-CN" sz="1200" dirty="0"/>
              <a:t>SQX3000-6805472-</a:t>
            </a:r>
            <a:r>
              <a:rPr lang="zh-CN" altLang="en-US" sz="1200" dirty="0"/>
              <a:t>仰角旋转轴</a:t>
            </a:r>
            <a:endParaRPr lang="en-US" altLang="zh-CN" sz="1200" dirty="0"/>
          </a:p>
          <a:p>
            <a:r>
              <a:rPr lang="en-US" altLang="zh-CN" sz="1200" dirty="0"/>
              <a:t>SHT0015938-</a:t>
            </a:r>
            <a:r>
              <a:rPr lang="zh-CN" altLang="en-US" sz="1200" dirty="0"/>
              <a:t>安全带卷收器固定板焊接总成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D9C289A-FFFC-4B86-AB96-5140C2AAFE52}"/>
              </a:ext>
            </a:extLst>
          </p:cNvPr>
          <p:cNvSpPr txBox="1"/>
          <p:nvPr/>
        </p:nvSpPr>
        <p:spPr>
          <a:xfrm>
            <a:off x="7121956" y="4449667"/>
            <a:ext cx="45974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座框后横梁（试制），与座框焊接</a:t>
            </a:r>
            <a:endParaRPr lang="en-US" altLang="zh-CN" sz="1200" dirty="0"/>
          </a:p>
          <a:p>
            <a:r>
              <a:rPr lang="zh-CN" altLang="en-US" sz="1200" dirty="0"/>
              <a:t>SHT0016543-安全带卷收器固定板焊接总成（</a:t>
            </a:r>
            <a:r>
              <a:rPr lang="en-US" altLang="zh-CN" sz="1200" dirty="0"/>
              <a:t>3.1C</a:t>
            </a:r>
            <a:r>
              <a:rPr lang="zh-CN" altLang="en-US" sz="1200" dirty="0"/>
              <a:t>）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3210255-D74F-4AB4-A1E6-FEC558BB0E4B}"/>
              </a:ext>
            </a:extLst>
          </p:cNvPr>
          <p:cNvSpPr txBox="1"/>
          <p:nvPr/>
        </p:nvSpPr>
        <p:spPr>
          <a:xfrm>
            <a:off x="9970903" y="68474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座框</a:t>
            </a:r>
            <a:r>
              <a:rPr lang="en-US" altLang="zh-CN" b="1" dirty="0"/>
              <a:t>+</a:t>
            </a:r>
            <a:r>
              <a:rPr lang="zh-CN" altLang="en-US" b="1" dirty="0"/>
              <a:t>上框</a:t>
            </a:r>
          </a:p>
        </p:txBody>
      </p:sp>
    </p:spTree>
    <p:extLst>
      <p:ext uri="{BB962C8B-B14F-4D97-AF65-F5344CB8AC3E}">
        <p14:creationId xmlns:p14="http://schemas.microsoft.com/office/powerpoint/2010/main" val="3992961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237</Words>
  <Application>Microsoft Office PowerPoint</Application>
  <PresentationFormat>宽屏</PresentationFormat>
  <Paragraphs>40</Paragraphs>
  <Slides>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nobody</dc:creator>
  <cp:lastModifiedBy>nobody</cp:lastModifiedBy>
  <cp:revision>128</cp:revision>
  <dcterms:created xsi:type="dcterms:W3CDTF">2024-04-02T00:54:58Z</dcterms:created>
  <dcterms:modified xsi:type="dcterms:W3CDTF">2024-06-06T03:30:15Z</dcterms:modified>
</cp:coreProperties>
</file>