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7" r:id="rId2"/>
    <p:sldId id="376" r:id="rId3"/>
    <p:sldId id="354" r:id="rId4"/>
  </p:sldIdLst>
  <p:sldSz cx="9144000" cy="6858000" type="screen4x3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9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24" y="108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49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2024/5/28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96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6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2024/5/28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2024/5/28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切换</a:t>
            </a:r>
            <a:r>
              <a:rPr lang="en-US" altLang="zh-CN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VDC</a:t>
            </a: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阀前后差异</a:t>
            </a: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928794" y="4143380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2024.05.28</a:t>
            </a: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39C235E8-3F63-8B46-2C0F-E8E3808D2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637196"/>
              </p:ext>
            </p:extLst>
          </p:nvPr>
        </p:nvGraphicFramePr>
        <p:xfrm>
          <a:off x="578150" y="1600229"/>
          <a:ext cx="8064897" cy="1146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169156454"/>
                    </a:ext>
                  </a:extLst>
                </a:gridCol>
                <a:gridCol w="3000334">
                  <a:extLst>
                    <a:ext uri="{9D8B030D-6E8A-4147-A177-3AD203B41FA5}">
                      <a16:colId xmlns:a16="http://schemas.microsoft.com/office/drawing/2014/main" val="3108261226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645904545"/>
                    </a:ext>
                  </a:extLst>
                </a:gridCol>
              </a:tblGrid>
              <a:tr h="49939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对比项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原状态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现状态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887432"/>
                  </a:ext>
                </a:extLst>
              </a:tr>
              <a:tr h="64701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高度调节方式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气动无极调节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档位调节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347330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76631201-9C2B-DC49-3CFD-AC884B57D323}"/>
              </a:ext>
            </a:extLst>
          </p:cNvPr>
          <p:cNvSpPr txBox="1"/>
          <p:nvPr/>
        </p:nvSpPr>
        <p:spPr>
          <a:xfrm>
            <a:off x="486462" y="621417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一：外观无变化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二：功能差异对比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B9D9A54-5B0E-DD96-C2A7-6DFCF24642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879" y="3605488"/>
            <a:ext cx="2129543" cy="263109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1A3AC99-0E31-E312-78A9-9F2FC0D7A124}"/>
              </a:ext>
            </a:extLst>
          </p:cNvPr>
          <p:cNvSpPr txBox="1"/>
          <p:nvPr/>
        </p:nvSpPr>
        <p:spPr>
          <a:xfrm>
            <a:off x="505380" y="2979764"/>
            <a:ext cx="5434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三：更换内部气路及高度调节手柄其余不变</a:t>
            </a: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37301779-A7CD-FA59-4225-6CC0A3DDF571}"/>
              </a:ext>
            </a:extLst>
          </p:cNvPr>
          <p:cNvGrpSpPr/>
          <p:nvPr/>
        </p:nvGrpSpPr>
        <p:grpSpPr>
          <a:xfrm>
            <a:off x="4344145" y="3628752"/>
            <a:ext cx="4332312" cy="2587797"/>
            <a:chOff x="1487488" y="1792574"/>
            <a:chExt cx="6998970" cy="3910629"/>
          </a:xfrm>
        </p:grpSpPr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AC02B964-CF0C-43A9-7B5D-3522BAA5066B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1908495" y="1792574"/>
              <a:ext cx="2971703" cy="55812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spAutoFit/>
            </a:bodyPr>
            <a:lstStyle/>
            <a:p>
              <a:pPr lvl="0" algn="ctr">
                <a:buClrTx/>
                <a:buSzTx/>
              </a:pPr>
              <a:r>
                <a:rPr lang="zh-CN" altLang="en-US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鱼阀气路</a:t>
              </a:r>
            </a:p>
          </p:txBody>
        </p: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38054C63-3156-D7A0-2194-5BF12FFD7D8E}"/>
                </a:ext>
              </a:extLst>
            </p:cNvPr>
            <p:cNvSpPr txBox="1"/>
            <p:nvPr>
              <p:custDataLst>
                <p:tags r:id="rId2"/>
              </p:custDataLst>
            </p:nvPr>
          </p:nvSpPr>
          <p:spPr>
            <a:xfrm>
              <a:off x="5736273" y="1843982"/>
              <a:ext cx="2578101" cy="55812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spAutoFit/>
            </a:bodyPr>
            <a:lstStyle/>
            <a:p>
              <a:pPr lvl="0" algn="ctr">
                <a:buClrTx/>
                <a:buSzTx/>
              </a:pPr>
              <a:r>
                <a:rPr lang="en-US" altLang="zh-CN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VDC</a:t>
              </a:r>
              <a:r>
                <a:rPr lang="zh-CN" altLang="en-US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阀气路</a:t>
              </a:r>
            </a:p>
          </p:txBody>
        </p:sp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A3E171A9-8374-2B81-97EC-F2F562F547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87488" y="2420888"/>
              <a:ext cx="6998970" cy="3282315"/>
            </a:xfrm>
            <a:prstGeom prst="rect">
              <a:avLst/>
            </a:prstGeom>
          </p:spPr>
        </p:pic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4C8FF18C-AE80-1416-3B85-8EFBB5BC6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07313" y="4197618"/>
              <a:ext cx="607060" cy="574675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847F4FFF-8DF3-ABCC-1BAF-5A5739DFF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766368" y="3735973"/>
              <a:ext cx="613410" cy="461645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0EF0A34B-FA5F-2E3E-0F1B-B71DF991C69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707313" y="4154437"/>
              <a:ext cx="236220" cy="76200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B735FA40-108F-6288-C0FA-A5A1D5C56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163243" y="4173488"/>
              <a:ext cx="269240" cy="86995"/>
            </a:xfrm>
            <a:prstGeom prst="rect">
              <a:avLst/>
            </a:prstGeom>
          </p:spPr>
        </p:pic>
      </p:grpSp>
      <p:sp>
        <p:nvSpPr>
          <p:cNvPr id="16" name="对话气泡: 圆角矩形 15">
            <a:extLst>
              <a:ext uri="{FF2B5EF4-FFF2-40B4-BE49-F238E27FC236}">
                <a16:creationId xmlns:a16="http://schemas.microsoft.com/office/drawing/2014/main" id="{486F4D27-E68B-9B8E-F70F-793D90C6520C}"/>
              </a:ext>
            </a:extLst>
          </p:cNvPr>
          <p:cNvSpPr/>
          <p:nvPr/>
        </p:nvSpPr>
        <p:spPr>
          <a:xfrm>
            <a:off x="107504" y="4048648"/>
            <a:ext cx="1224136" cy="288032"/>
          </a:xfrm>
          <a:prstGeom prst="wedgeRoundRectCallout">
            <a:avLst>
              <a:gd name="adj1" fmla="val 95971"/>
              <a:gd name="adj2" fmla="val 517329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气路部分</a:t>
            </a:r>
          </a:p>
        </p:txBody>
      </p:sp>
    </p:spTree>
    <p:extLst>
      <p:ext uri="{BB962C8B-B14F-4D97-AF65-F5344CB8AC3E}">
        <p14:creationId xmlns:p14="http://schemas.microsoft.com/office/powerpoint/2010/main" val="276801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>
            <a:spLocks/>
          </p:cNvSpPr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4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  <a:p>
            <a:pPr marL="0" indent="0">
              <a:lnSpc>
                <a:spcPts val="1484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GOLDRARE GROUP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BEIJING GOLDRARE AUTOMOBILE PARTS CO.,LTD.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29F3AA2-2EFA-4EE6-955A-FB80F0C3D0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14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71</Words>
  <Application>Microsoft Office PowerPoint</Application>
  <PresentationFormat>全屏显示(4:3)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맑은 고딕</vt:lpstr>
      <vt:lpstr>黑体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2057</cp:revision>
  <dcterms:created xsi:type="dcterms:W3CDTF">2013-01-09T01:05:00Z</dcterms:created>
  <dcterms:modified xsi:type="dcterms:W3CDTF">2024-05-28T06:03:33Z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910D8B941A10468880712920238DC060</vt:lpwstr>
  </property>
  <property fmtid="{D5CDD505-2E9C-101B-9397-08002B2CF9AE}" pid="3" name="KSOProductBuildVer">
    <vt:lpwstr>2052-11.1.0.11115</vt:lpwstr>
  </property>
</Properties>
</file>