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63" r:id="rId3"/>
    <p:sldMasterId id="2147483676" r:id="rId4"/>
    <p:sldMasterId id="2147483689" r:id="rId5"/>
    <p:sldMasterId id="2147483700" r:id="rId6"/>
  </p:sldMasterIdLst>
  <p:notesMasterIdLst>
    <p:notesMasterId r:id="rId17"/>
  </p:notesMasterIdLst>
  <p:handoutMasterIdLst>
    <p:handoutMasterId r:id="rId18"/>
  </p:handoutMasterIdLst>
  <p:sldIdLst>
    <p:sldId id="485" r:id="rId7"/>
    <p:sldId id="427" r:id="rId8"/>
    <p:sldId id="487" r:id="rId9"/>
    <p:sldId id="506" r:id="rId10"/>
    <p:sldId id="512" r:id="rId11"/>
    <p:sldId id="508" r:id="rId12"/>
    <p:sldId id="510" r:id="rId13"/>
    <p:sldId id="509" r:id="rId14"/>
    <p:sldId id="511" r:id="rId15"/>
    <p:sldId id="502" r:id="rId16"/>
  </p:sldIdLst>
  <p:sldSz cx="9906000" cy="6858000" type="A4"/>
  <p:notesSz cx="6735763" cy="9866313"/>
  <p:custDataLst>
    <p:tags r:id="rId19"/>
  </p:custDataLst>
  <p:defaultTextStyle>
    <a:defPPr>
      <a:defRPr lang="ko-KR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01" userDrawn="1">
          <p15:clr>
            <a:srgbClr val="A4A3A4"/>
          </p15:clr>
        </p15:guide>
        <p15:guide id="2" orient="horz" pos="495" userDrawn="1">
          <p15:clr>
            <a:srgbClr val="A4A3A4"/>
          </p15:clr>
        </p15:guide>
        <p15:guide id="3" orient="horz" pos="2214" userDrawn="1">
          <p15:clr>
            <a:srgbClr val="A4A3A4"/>
          </p15:clr>
        </p15:guide>
        <p15:guide id="4" pos="172" userDrawn="1">
          <p15:clr>
            <a:srgbClr val="A4A3A4"/>
          </p15:clr>
        </p15:guide>
        <p15:guide id="5" pos="6068" userDrawn="1">
          <p15:clr>
            <a:srgbClr val="A4A3A4"/>
          </p15:clr>
        </p15:guide>
        <p15:guide id="6" pos="292" userDrawn="1">
          <p15:clr>
            <a:srgbClr val="A4A3A4"/>
          </p15:clr>
        </p15:guide>
        <p15:guide id="7" pos="3091" userDrawn="1">
          <p15:clr>
            <a:srgbClr val="A4A3A4"/>
          </p15:clr>
        </p15:guide>
        <p15:guide id="8" pos="59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55C8B"/>
    <a:srgbClr val="F4F4F4"/>
    <a:srgbClr val="DBEEF4"/>
    <a:srgbClr val="CCFFFF"/>
    <a:srgbClr val="FFFFCC"/>
    <a:srgbClr val="F2F2F2"/>
    <a:srgbClr val="C6D9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79" autoAdjust="0"/>
    <p:restoredTop sz="91755" autoAdjust="0"/>
  </p:normalViewPr>
  <p:slideViewPr>
    <p:cSldViewPr showGuides="1">
      <p:cViewPr varScale="1">
        <p:scale>
          <a:sx n="81" d="100"/>
          <a:sy n="81" d="100"/>
        </p:scale>
        <p:origin x="114" y="84"/>
      </p:cViewPr>
      <p:guideLst>
        <p:guide orient="horz" pos="4201"/>
        <p:guide orient="horz" pos="495"/>
        <p:guide orient="horz" pos="2214"/>
        <p:guide pos="172"/>
        <p:guide pos="6068"/>
        <p:guide pos="292"/>
        <p:guide pos="3091"/>
        <p:guide pos="59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403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kumimoji="1" sz="1200">
                <a:latin typeface="Gulim" pitchFamily="34" charset="-127"/>
                <a:ea typeface="Gulim" pitchFamily="34" charset="-127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kumimoji="1" sz="1200">
                <a:latin typeface="Gulim" pitchFamily="34" charset="-127"/>
                <a:ea typeface="Gulim" pitchFamily="34" charset="-127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8E36C18-A944-411E-8273-E3D4F7FE8C9C}" type="datetimeFigureOut">
              <a:rPr kumimoji="1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2024-07-09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kumimoji="1" sz="1200">
                <a:latin typeface="Gulim" pitchFamily="34" charset="-127"/>
                <a:ea typeface="Gulim" pitchFamily="34" charset="-127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3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kumimoji="1" sz="1200">
                <a:latin typeface="Gulim" pitchFamily="34" charset="-127"/>
                <a:ea typeface="Gulim" pitchFamily="34" charset="-127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3F0C544-DA4A-4EDC-B9F8-EC7746F68606}" type="slidenum">
              <a:rPr kumimoji="1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‹#›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1000" cy="49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985" tIns="45492" rIns="90985" bIns="45492" numCol="1" anchor="t" anchorCtr="0" compatLnSpc="1"/>
          <a:lstStyle>
            <a:lvl1pPr eaLnBrk="1" latinLnBrk="1" hangingPunct="1">
              <a:defRPr kumimoji="1" sz="1300">
                <a:latin typeface="Gulim" pitchFamily="34" charset="-127"/>
                <a:ea typeface="Gulim" pitchFamily="3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ko-KR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3" cy="49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985" tIns="45492" rIns="90985" bIns="45492" numCol="1" anchor="t" anchorCtr="0" compatLnSpc="1"/>
          <a:lstStyle>
            <a:lvl1pPr algn="r" eaLnBrk="1" latinLnBrk="1" hangingPunct="1">
              <a:defRPr kumimoji="1" sz="1300">
                <a:latin typeface="Gulim" pitchFamily="34" charset="-127"/>
                <a:ea typeface="Gulim" pitchFamily="34" charset="-127"/>
              </a:defRPr>
            </a:lvl1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ko-KR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51204" name="Rectangle 4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6913" y="739775"/>
            <a:ext cx="5341937" cy="36988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6300"/>
            <a:ext cx="5389563" cy="44402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985" tIns="45492" rIns="90985" bIns="45492" numCol="1" anchor="t" anchorCtr="0" compatLnSpc="1"/>
          <a:lstStyle/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마스터 텍스트 스타일을 편집합니다</a:t>
            </a:r>
          </a:p>
          <a:p>
            <a:pPr marL="457200" marR="0" lvl="1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둘째 수준</a:t>
            </a:r>
          </a:p>
          <a:p>
            <a:pPr marL="914400" marR="0" lvl="2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셋째 수준</a:t>
            </a:r>
          </a:p>
          <a:p>
            <a:pPr marL="1371600" marR="0" lvl="3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넷째 수준</a:t>
            </a:r>
          </a:p>
          <a:p>
            <a:pPr marL="1828800" marR="0" lvl="4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다섯째 수준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013"/>
            <a:ext cx="2921000" cy="49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985" tIns="45492" rIns="90985" bIns="45492" numCol="1" anchor="b" anchorCtr="0" compatLnSpc="1"/>
          <a:lstStyle>
            <a:lvl1pPr eaLnBrk="1" latinLnBrk="1" hangingPunct="1">
              <a:defRPr kumimoji="1" sz="1300">
                <a:latin typeface="Gulim" pitchFamily="34" charset="-127"/>
                <a:ea typeface="Gulim" pitchFamily="3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ko-KR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1013"/>
            <a:ext cx="2919413" cy="49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985" tIns="45492" rIns="90985" bIns="45492" numCol="1" anchor="b" anchorCtr="0" compatLnSpc="1"/>
          <a:lstStyle>
            <a:lvl1pPr algn="r" eaLnBrk="1" latinLnBrk="1" hangingPunct="1">
              <a:defRPr kumimoji="1" sz="1300">
                <a:latin typeface="Gulim" pitchFamily="34" charset="-127"/>
                <a:ea typeface="Gulim" pitchFamily="34" charset="-127"/>
              </a:defRPr>
            </a:lvl1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A57501D-86F5-49B8-A947-7761F382C209}" type="slidenum">
              <a:rPr kumimoji="1" lang="en-US" altLang="ko-KR" sz="1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‹#›</a:t>
            </a:fld>
            <a:endParaRPr kumimoji="1" lang="en-US" altLang="ko-KR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</a:ln>
        </p:spPr>
        <p:txBody>
          <a:bodyPr lIns="92311" tIns="46155" rIns="92311" bIns="46155" anchor="b" anchorCtr="0"/>
          <a:lstStyle/>
          <a:p>
            <a:pPr lvl="0" algn="r" defTabSz="939800" eaLnBrk="1" hangingPunct="1">
              <a:spcBef>
                <a:spcPct val="0"/>
              </a:spcBef>
            </a:pPr>
            <a:fld id="{9A0DB2DC-4C9A-4742-B13C-FB6460FD3503}" type="slidenum">
              <a:rPr lang="en-US" altLang="ko-KR" sz="1300" dirty="0"/>
              <a:t>1</a:t>
            </a:fld>
            <a:endParaRPr lang="en-US" altLang="ko-KR" sz="1300" dirty="0"/>
          </a:p>
        </p:txBody>
      </p:sp>
      <p:sp>
        <p:nvSpPr>
          <p:cNvPr id="54275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014663" y="530225"/>
            <a:ext cx="3817937" cy="2643188"/>
          </a:xfrm>
          <a:ln/>
        </p:spPr>
      </p:sp>
      <p:sp>
        <p:nvSpPr>
          <p:cNvPr id="54276" name="Rectangle 3"/>
          <p:cNvSpPr>
            <a:spLocks noGrp="1"/>
          </p:cNvSpPr>
          <p:nvPr>
            <p:ph type="body"/>
          </p:nvPr>
        </p:nvSpPr>
        <p:spPr>
          <a:xfrm>
            <a:off x="984250" y="3349625"/>
            <a:ext cx="7874000" cy="3171825"/>
          </a:xfrm>
          <a:ln/>
        </p:spPr>
        <p:txBody>
          <a:bodyPr wrap="square" lIns="90985" tIns="45492" rIns="90985" bIns="45492" anchor="t" anchorCtr="0"/>
          <a:lstStyle/>
          <a:p>
            <a:pPr lvl="0" eaLnBrk="1" hangingPunct="1"/>
            <a:endParaRPr lang="en-US" altLang="ko-K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43838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09141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7" y="2130439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485907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单击以编辑母版副标题样式</a:t>
            </a:r>
            <a:endParaRPr lang="ko-KR" altLang="en-US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495301" y="1600206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52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495307" y="274652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9"/>
          <p:cNvGrpSpPr/>
          <p:nvPr userDrawn="1"/>
        </p:nvGrpSpPr>
        <p:grpSpPr>
          <a:xfrm>
            <a:off x="273050" y="520700"/>
            <a:ext cx="9359900" cy="277813"/>
            <a:chOff x="329" y="1821"/>
            <a:chExt cx="6071" cy="0"/>
          </a:xfrm>
        </p:grpSpPr>
        <p:sp>
          <p:nvSpPr>
            <p:cNvPr id="5126" name="Line 10"/>
            <p:cNvSpPr/>
            <p:nvPr/>
          </p:nvSpPr>
          <p:spPr>
            <a:xfrm>
              <a:off x="329" y="1821"/>
              <a:ext cx="4534" cy="0"/>
            </a:xfrm>
            <a:prstGeom prst="line">
              <a:avLst/>
            </a:prstGeom>
            <a:ln w="25400" cap="flat" cmpd="sng">
              <a:solidFill>
                <a:srgbClr val="AEAEAE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27" name="Line 11"/>
            <p:cNvSpPr/>
            <p:nvPr/>
          </p:nvSpPr>
          <p:spPr>
            <a:xfrm>
              <a:off x="4925" y="1821"/>
              <a:ext cx="1475" cy="0"/>
            </a:xfrm>
            <a:prstGeom prst="line">
              <a:avLst/>
            </a:prstGeom>
            <a:ln w="25400" cap="flat" cmpd="sng">
              <a:solidFill>
                <a:srgbClr val="AEAEAE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7" name="TextBox 37"/>
          <p:cNvSpPr txBox="1">
            <a:spLocks noChangeArrowheads="1"/>
          </p:cNvSpPr>
          <p:nvPr/>
        </p:nvSpPr>
        <p:spPr bwMode="auto">
          <a:xfrm>
            <a:off x="8553450" y="249238"/>
            <a:ext cx="10001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24.7/4</a:t>
            </a:r>
            <a:endParaRPr kumimoji="1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hasCustomPrompt="1"/>
          </p:nvPr>
        </p:nvSpPr>
        <p:spPr>
          <a:xfrm>
            <a:off x="743278" y="609657"/>
            <a:ext cx="8423796" cy="17732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2988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90" noProof="1">
                <a:ea typeface="Gulim" pitchFamily="34" charset="-127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ko-KR" sz="129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6138" y="6245225"/>
            <a:ext cx="3138488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eaLnBrk="0" hangingPunct="0">
              <a:defRPr sz="1290" noProof="1">
                <a:ea typeface="Gulim" pitchFamily="34" charset="-127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ko-KR" sz="129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02475" y="6245225"/>
            <a:ext cx="2312988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90" noProof="1">
                <a:latin typeface="Gulim" pitchFamily="34" charset="-127"/>
                <a:ea typeface="Gulim" pitchFamily="34" charset="-127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ko-KR" sz="129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1</a:t>
            </a:r>
          </a:p>
        </p:txBody>
      </p:sp>
    </p:spTree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31"/>
            <a:ext cx="84201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单击以编辑母版副标题样式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CC28A3-3A0F-4D2F-BE9D-A968EE2E064C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5F3611-191A-45D3-B318-0AAA1DB4EAC3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6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599EB67-1904-427A-8F46-E5C618BF648F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sz="half" idx="1" hasCustomPrompt="1"/>
          </p:nvPr>
        </p:nvSpPr>
        <p:spPr>
          <a:xfrm>
            <a:off x="495302" y="1600206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5029199" y="1600206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514DD20-B29B-4907-A949-20ECE23B6934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 hasCustomPrompt="1"/>
          </p:nvPr>
        </p:nvSpPr>
        <p:spPr>
          <a:xfrm>
            <a:off x="5032379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 hasCustomPrompt="1"/>
          </p:nvPr>
        </p:nvSpPr>
        <p:spPr>
          <a:xfrm>
            <a:off x="5032379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1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BFED3AF-01E0-4E9D-9EBC-7D3D5A162003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5B23B85-178E-4C98-92B9-707B28425A01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495301" y="1600206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0F3EAC9-C023-4537-A92E-621BF61EED82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3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3873499" y="273056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495303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C782FEB-3DE2-4302-92DE-0E111FFD0295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 vert="horz" wrap="square" lIns="95784" tIns="47892" rIns="95784" bIns="47892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5758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ko-KR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79AC9B6-ACE1-43C5-870C-135E973A8BE3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83D4A8-58A0-466A-875C-CCBFE4B70BF3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44"/>
            <a:ext cx="222885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495303" y="274644"/>
            <a:ext cx="653415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A99DAF6-16A5-41AA-BB77-F4A74D657EF5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hasCustomPrompt="1"/>
          </p:nvPr>
        </p:nvSpPr>
        <p:spPr>
          <a:xfrm>
            <a:off x="495300" y="274644"/>
            <a:ext cx="8915400" cy="5851525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6DC369F-064E-449F-AA25-01DB03DDD19A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31"/>
            <a:ext cx="84201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单击以编辑母版副标题样式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CEA2D95-1908-4699-9C91-0EF669CC34C2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D73A96-1777-424B-87A2-7B034D8C5CC7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6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47BAA9F-1139-48B3-B66E-D3D64B05AC99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sz="half" idx="1" hasCustomPrompt="1"/>
          </p:nvPr>
        </p:nvSpPr>
        <p:spPr>
          <a:xfrm>
            <a:off x="495302" y="1600206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5029199" y="1600206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F502B56-E689-4314-B924-1E6C907942BA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45" y="4406914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782645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 hasCustomPrompt="1"/>
          </p:nvPr>
        </p:nvSpPr>
        <p:spPr>
          <a:xfrm>
            <a:off x="5032379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 hasCustomPrompt="1"/>
          </p:nvPr>
        </p:nvSpPr>
        <p:spPr>
          <a:xfrm>
            <a:off x="5032379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1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FD5EEFC-58AE-4BFF-81FD-814D3E968BBB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F43536F-C9FF-485B-9B3E-06EA8DBCD633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A404D-3FEF-4D98-9E72-9CC4471C23E7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3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3873499" y="273056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495303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5B8E333-B903-4DB6-A0C8-0E12EAC27478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 vert="horz" wrap="square" lIns="95784" tIns="47892" rIns="95784" bIns="47892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5758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ko-KR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5BD2CC0-AADE-40A1-8FD0-11583A90CA5C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413B7F4-E57B-49EF-B447-9187723EC826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44"/>
            <a:ext cx="222885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495303" y="274644"/>
            <a:ext cx="653415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AA4CB50-BF15-40DE-9B00-72EBBC39104D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hasCustomPrompt="1"/>
          </p:nvPr>
        </p:nvSpPr>
        <p:spPr>
          <a:xfrm>
            <a:off x="495300" y="274644"/>
            <a:ext cx="8915400" cy="5851525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9DEFDF5-1CFE-4D7B-BF64-E8547CC03D88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화신_표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그룹 34"/>
          <p:cNvGrpSpPr/>
          <p:nvPr/>
        </p:nvGrpSpPr>
        <p:grpSpPr>
          <a:xfrm>
            <a:off x="-7937" y="0"/>
            <a:ext cx="9913937" cy="684213"/>
            <a:chOff x="-7940" y="1"/>
            <a:chExt cx="9151940" cy="696538"/>
          </a:xfrm>
        </p:grpSpPr>
        <p:pic>
          <p:nvPicPr>
            <p:cNvPr id="3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46599" b="60750"/>
            <a:stretch>
              <a:fillRect/>
            </a:stretch>
          </p:blipFill>
          <p:spPr bwMode="auto">
            <a:xfrm>
              <a:off x="7082450" y="1"/>
              <a:ext cx="2061550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6264907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5448116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4684736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3867944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3061270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2244478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1428352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611560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-7940" y="79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36"/>
          <p:cNvSpPr>
            <a:spLocks noChangeArrowheads="1"/>
          </p:cNvSpPr>
          <p:nvPr/>
        </p:nvSpPr>
        <p:spPr bwMode="auto">
          <a:xfrm>
            <a:off x="-17462" y="6632575"/>
            <a:ext cx="9901238" cy="36513"/>
          </a:xfrm>
          <a:prstGeom prst="rect">
            <a:avLst/>
          </a:prstGeom>
          <a:gradFill rotWithShape="1">
            <a:gsLst>
              <a:gs pos="0">
                <a:srgbClr val="002060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ko-K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grpSp>
        <p:nvGrpSpPr>
          <p:cNvPr id="31748" name="Group 51"/>
          <p:cNvGrpSpPr/>
          <p:nvPr/>
        </p:nvGrpSpPr>
        <p:grpSpPr>
          <a:xfrm>
            <a:off x="9399588" y="6532563"/>
            <a:ext cx="395287" cy="288925"/>
            <a:chOff x="2472" y="1911"/>
            <a:chExt cx="3220" cy="2336"/>
          </a:xfrm>
        </p:grpSpPr>
        <p:sp>
          <p:nvSpPr>
            <p:cNvPr id="15" name="AutoShape 43"/>
            <p:cNvSpPr>
              <a:spLocks noChangeArrowheads="1"/>
            </p:cNvSpPr>
            <p:nvPr/>
          </p:nvSpPr>
          <p:spPr bwMode="auto">
            <a:xfrm flipH="1">
              <a:off x="4580" y="1911"/>
              <a:ext cx="1035" cy="950"/>
            </a:xfrm>
            <a:prstGeom prst="parallelogram">
              <a:avLst>
                <a:gd name="adj" fmla="val 64514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16" name="AutoShape 47"/>
            <p:cNvSpPr>
              <a:spLocks noChangeArrowheads="1"/>
            </p:cNvSpPr>
            <p:nvPr/>
          </p:nvSpPr>
          <p:spPr bwMode="auto">
            <a:xfrm>
              <a:off x="3054" y="1911"/>
              <a:ext cx="931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17" name="AutoShape 48"/>
            <p:cNvSpPr>
              <a:spLocks noChangeArrowheads="1"/>
            </p:cNvSpPr>
            <p:nvPr/>
          </p:nvSpPr>
          <p:spPr bwMode="auto">
            <a:xfrm>
              <a:off x="3623" y="1911"/>
              <a:ext cx="944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1776" name="AutoShape 49"/>
            <p:cNvSpPr/>
            <p:nvPr/>
          </p:nvSpPr>
          <p:spPr>
            <a:xfrm flipV="1">
              <a:off x="3067" y="3079"/>
              <a:ext cx="983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31777" name="AutoShape 50"/>
            <p:cNvSpPr/>
            <p:nvPr/>
          </p:nvSpPr>
          <p:spPr>
            <a:xfrm flipV="1">
              <a:off x="3752" y="3310"/>
              <a:ext cx="853" cy="937"/>
            </a:xfrm>
            <a:prstGeom prst="parallelogram">
              <a:avLst>
                <a:gd name="adj" fmla="val 53083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20" name="Rectangle 46"/>
            <p:cNvSpPr>
              <a:spLocks noChangeArrowheads="1"/>
            </p:cNvSpPr>
            <p:nvPr/>
          </p:nvSpPr>
          <p:spPr bwMode="auto">
            <a:xfrm>
              <a:off x="2782" y="2989"/>
              <a:ext cx="2548" cy="205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21" name="AutoShape 42"/>
            <p:cNvSpPr>
              <a:spLocks noChangeArrowheads="1"/>
            </p:cNvSpPr>
            <p:nvPr/>
          </p:nvSpPr>
          <p:spPr bwMode="auto">
            <a:xfrm>
              <a:off x="2472" y="1911"/>
              <a:ext cx="931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1780" name="AutoShape 44"/>
            <p:cNvSpPr/>
            <p:nvPr/>
          </p:nvSpPr>
          <p:spPr>
            <a:xfrm flipV="1">
              <a:off x="2472" y="3079"/>
              <a:ext cx="983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31781" name="AutoShape 45"/>
            <p:cNvSpPr/>
            <p:nvPr/>
          </p:nvSpPr>
          <p:spPr>
            <a:xfrm flipH="1" flipV="1">
              <a:off x="4606" y="2976"/>
              <a:ext cx="1086" cy="1271"/>
            </a:xfrm>
            <a:prstGeom prst="parallelogram">
              <a:avLst>
                <a:gd name="adj" fmla="val 63204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</p:grp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7524750" y="6640513"/>
            <a:ext cx="1847850" cy="228600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©"/>
              <a:defRPr/>
            </a:pPr>
            <a:r>
              <a:rPr kumimoji="0" lang="en-US" altLang="ko-KR" sz="900" b="0" i="1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anose="020B0A04020102020204" pitchFamily="34" charset="0"/>
                <a:ea typeface="HY헤드라인M" pitchFamily="18" charset="-127"/>
                <a:cs typeface="+mn-cs"/>
              </a:rPr>
              <a:t>1975, HWASHIN Co., Ltd </a:t>
            </a:r>
            <a:endParaRPr kumimoji="0" lang="en-US" altLang="ko-KR" sz="900" b="0" i="1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Black" panose="020B0A04020102020204" pitchFamily="34" charset="0"/>
              <a:ea typeface="HY헤드라인M" pitchFamily="18" charset="-127"/>
              <a:cs typeface="+mn-cs"/>
            </a:endParaRPr>
          </a:p>
        </p:txBody>
      </p:sp>
      <p:grpSp>
        <p:nvGrpSpPr>
          <p:cNvPr id="31750" name="그룹 34"/>
          <p:cNvGrpSpPr/>
          <p:nvPr/>
        </p:nvGrpSpPr>
        <p:grpSpPr>
          <a:xfrm>
            <a:off x="-7937" y="0"/>
            <a:ext cx="9913937" cy="684213"/>
            <a:chOff x="-7940" y="1"/>
            <a:chExt cx="9151940" cy="696538"/>
          </a:xfrm>
        </p:grpSpPr>
        <p:pic>
          <p:nvPicPr>
            <p:cNvPr id="26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46599" b="60750"/>
            <a:stretch>
              <a:fillRect/>
            </a:stretch>
          </p:blipFill>
          <p:spPr bwMode="auto">
            <a:xfrm>
              <a:off x="7082450" y="1"/>
              <a:ext cx="2061550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6264907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5448116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4684736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3867944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3061270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2244478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1428352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611560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-7940" y="79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" name="Rectangle 36"/>
          <p:cNvSpPr>
            <a:spLocks noChangeArrowheads="1"/>
          </p:cNvSpPr>
          <p:nvPr/>
        </p:nvSpPr>
        <p:spPr bwMode="auto">
          <a:xfrm>
            <a:off x="-17462" y="6632575"/>
            <a:ext cx="9901238" cy="36513"/>
          </a:xfrm>
          <a:prstGeom prst="rect">
            <a:avLst/>
          </a:prstGeom>
          <a:gradFill rotWithShape="1">
            <a:gsLst>
              <a:gs pos="0">
                <a:srgbClr val="002060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ko-K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grpSp>
        <p:nvGrpSpPr>
          <p:cNvPr id="31752" name="Group 51"/>
          <p:cNvGrpSpPr/>
          <p:nvPr userDrawn="1"/>
        </p:nvGrpSpPr>
        <p:grpSpPr>
          <a:xfrm>
            <a:off x="9399588" y="6532563"/>
            <a:ext cx="395287" cy="288925"/>
            <a:chOff x="2472" y="1911"/>
            <a:chExt cx="3220" cy="2336"/>
          </a:xfrm>
        </p:grpSpPr>
        <p:sp>
          <p:nvSpPr>
            <p:cNvPr id="38" name="AutoShape 43"/>
            <p:cNvSpPr>
              <a:spLocks noChangeArrowheads="1"/>
            </p:cNvSpPr>
            <p:nvPr/>
          </p:nvSpPr>
          <p:spPr bwMode="auto">
            <a:xfrm flipH="1">
              <a:off x="4580" y="1911"/>
              <a:ext cx="1035" cy="950"/>
            </a:xfrm>
            <a:prstGeom prst="parallelogram">
              <a:avLst>
                <a:gd name="adj" fmla="val 64514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39" name="AutoShape 47"/>
            <p:cNvSpPr>
              <a:spLocks noChangeArrowheads="1"/>
            </p:cNvSpPr>
            <p:nvPr/>
          </p:nvSpPr>
          <p:spPr bwMode="auto">
            <a:xfrm>
              <a:off x="3054" y="1911"/>
              <a:ext cx="931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40" name="AutoShape 48"/>
            <p:cNvSpPr>
              <a:spLocks noChangeArrowheads="1"/>
            </p:cNvSpPr>
            <p:nvPr/>
          </p:nvSpPr>
          <p:spPr bwMode="auto">
            <a:xfrm>
              <a:off x="3623" y="1911"/>
              <a:ext cx="944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31757" name="AutoShape 49"/>
            <p:cNvSpPr/>
            <p:nvPr userDrawn="1"/>
          </p:nvSpPr>
          <p:spPr>
            <a:xfrm flipV="1">
              <a:off x="3067" y="3079"/>
              <a:ext cx="983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Gulim" pitchFamily="34" charset="-127"/>
              </a:endParaRPr>
            </a:p>
          </p:txBody>
        </p:sp>
        <p:sp>
          <p:nvSpPr>
            <p:cNvPr id="31758" name="AutoShape 50"/>
            <p:cNvSpPr/>
            <p:nvPr userDrawn="1"/>
          </p:nvSpPr>
          <p:spPr>
            <a:xfrm flipV="1">
              <a:off x="3752" y="3310"/>
              <a:ext cx="853" cy="937"/>
            </a:xfrm>
            <a:prstGeom prst="parallelogram">
              <a:avLst>
                <a:gd name="adj" fmla="val 53083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Gulim" pitchFamily="34" charset="-127"/>
              </a:endParaRPr>
            </a:p>
          </p:txBody>
        </p:sp>
        <p:sp>
          <p:nvSpPr>
            <p:cNvPr id="43" name="Rectangle 46"/>
            <p:cNvSpPr>
              <a:spLocks noChangeArrowheads="1"/>
            </p:cNvSpPr>
            <p:nvPr/>
          </p:nvSpPr>
          <p:spPr bwMode="auto">
            <a:xfrm>
              <a:off x="2782" y="2989"/>
              <a:ext cx="2548" cy="205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44" name="AutoShape 42"/>
            <p:cNvSpPr>
              <a:spLocks noChangeArrowheads="1"/>
            </p:cNvSpPr>
            <p:nvPr/>
          </p:nvSpPr>
          <p:spPr bwMode="auto">
            <a:xfrm>
              <a:off x="2472" y="1911"/>
              <a:ext cx="931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31761" name="AutoShape 44"/>
            <p:cNvSpPr/>
            <p:nvPr userDrawn="1"/>
          </p:nvSpPr>
          <p:spPr>
            <a:xfrm flipV="1">
              <a:off x="2472" y="3079"/>
              <a:ext cx="983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Gulim" pitchFamily="34" charset="-127"/>
              </a:endParaRPr>
            </a:p>
          </p:txBody>
        </p:sp>
        <p:sp>
          <p:nvSpPr>
            <p:cNvPr id="31762" name="AutoShape 45"/>
            <p:cNvSpPr/>
            <p:nvPr userDrawn="1"/>
          </p:nvSpPr>
          <p:spPr>
            <a:xfrm flipH="1" flipV="1">
              <a:off x="4606" y="2976"/>
              <a:ext cx="1086" cy="1271"/>
            </a:xfrm>
            <a:prstGeom prst="parallelogram">
              <a:avLst>
                <a:gd name="adj" fmla="val 63204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Gulim" pitchFamily="34" charset="-127"/>
              </a:endParaRPr>
            </a:p>
          </p:txBody>
        </p:sp>
      </p:grpSp>
      <p:sp>
        <p:nvSpPr>
          <p:cNvPr id="47" name="Rectangle 2"/>
          <p:cNvSpPr>
            <a:spLocks noChangeArrowheads="1"/>
          </p:cNvSpPr>
          <p:nvPr/>
        </p:nvSpPr>
        <p:spPr bwMode="auto">
          <a:xfrm>
            <a:off x="7524750" y="6640513"/>
            <a:ext cx="1847850" cy="228600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©"/>
              <a:defRPr/>
            </a:pPr>
            <a:r>
              <a:rPr kumimoji="1" lang="en-US" altLang="ko-KR" sz="900" b="0" i="1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anose="020B0A04020102020204" pitchFamily="34" charset="0"/>
                <a:ea typeface="HY헤드라인M" pitchFamily="18" charset="-127"/>
                <a:cs typeface="+mn-cs"/>
              </a:rPr>
              <a:t>1975, HWASHIN Co., Ltd </a:t>
            </a:r>
            <a:endParaRPr kumimoji="1" lang="en-US" altLang="ko-KR" sz="900" b="0" i="1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Black" panose="020B0A04020102020204" pitchFamily="34" charset="0"/>
              <a:ea typeface="HY헤드라인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화신_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sz="half" idx="1" hasCustomPrompt="1"/>
          </p:nvPr>
        </p:nvSpPr>
        <p:spPr>
          <a:xfrm>
            <a:off x="495300" y="1600206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5029200" y="1600206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单击以编辑母版副标题样式</a:t>
            </a:r>
            <a:endParaRPr lang="ko-KR" altLang="en-US" noProof="1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3783013" y="6597650"/>
            <a:ext cx="2311400" cy="2206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defRPr kumimoji="0" sz="1100">
                <a:solidFill>
                  <a:srgbClr val="898989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FF24EEE-3C23-4107-BCA8-B4C359C3BB45}" type="slidenum">
              <a:rPr kumimoji="0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5"/>
          <p:cNvSpPr txBox="1"/>
          <p:nvPr/>
        </p:nvSpPr>
        <p:spPr bwMode="auto">
          <a:xfrm>
            <a:off x="7396163" y="651510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/ 9</a:t>
            </a: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-3175" y="630238"/>
            <a:ext cx="9906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슬라이드 번호 개체 틀 5"/>
          <p:cNvSpPr txBox="1"/>
          <p:nvPr/>
        </p:nvSpPr>
        <p:spPr>
          <a:xfrm>
            <a:off x="7154863" y="6518275"/>
            <a:ext cx="2311400" cy="365125"/>
          </a:xfrm>
          <a:prstGeom prst="rect">
            <a:avLst/>
          </a:prstGeom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D9DA393-CC09-4FDC-8704-EFED9E93756C}" type="slidenum">
              <a:rPr kumimoji="0" lang="ko-KR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E46C0A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200" b="1" i="0" u="none" strike="noStrike" kern="1200" cap="none" spc="0" normalizeH="0" baseline="0" noProof="0">
              <a:ln>
                <a:noFill/>
              </a:ln>
              <a:solidFill>
                <a:srgbClr val="E46C0A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5" name="Rectangle 36"/>
          <p:cNvSpPr>
            <a:spLocks noChangeArrowheads="1"/>
          </p:cNvSpPr>
          <p:nvPr/>
        </p:nvSpPr>
        <p:spPr bwMode="auto">
          <a:xfrm>
            <a:off x="627063" y="6554788"/>
            <a:ext cx="9278938" cy="36513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rgbClr val="FFFFFF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ko-K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grpSp>
        <p:nvGrpSpPr>
          <p:cNvPr id="33798" name="Group 51"/>
          <p:cNvGrpSpPr/>
          <p:nvPr/>
        </p:nvGrpSpPr>
        <p:grpSpPr>
          <a:xfrm>
            <a:off x="63500" y="6402388"/>
            <a:ext cx="460375" cy="365125"/>
            <a:chOff x="2472" y="1911"/>
            <a:chExt cx="3220" cy="2336"/>
          </a:xfrm>
        </p:grpSpPr>
        <p:sp>
          <p:nvSpPr>
            <p:cNvPr id="7" name="AutoShape 43"/>
            <p:cNvSpPr>
              <a:spLocks noChangeArrowheads="1"/>
            </p:cNvSpPr>
            <p:nvPr/>
          </p:nvSpPr>
          <p:spPr bwMode="auto">
            <a:xfrm flipH="1">
              <a:off x="4571" y="1911"/>
              <a:ext cx="1033" cy="945"/>
            </a:xfrm>
            <a:prstGeom prst="parallelogram">
              <a:avLst>
                <a:gd name="adj" fmla="val 64514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8" name="AutoShape 47"/>
            <p:cNvSpPr>
              <a:spLocks noChangeArrowheads="1"/>
            </p:cNvSpPr>
            <p:nvPr/>
          </p:nvSpPr>
          <p:spPr bwMode="auto">
            <a:xfrm>
              <a:off x="3049" y="1911"/>
              <a:ext cx="933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9" name="AutoShape 48"/>
            <p:cNvSpPr>
              <a:spLocks noChangeArrowheads="1"/>
            </p:cNvSpPr>
            <p:nvPr/>
          </p:nvSpPr>
          <p:spPr bwMode="auto">
            <a:xfrm>
              <a:off x="3627" y="1911"/>
              <a:ext cx="933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3806" name="AutoShape 49"/>
            <p:cNvSpPr/>
            <p:nvPr/>
          </p:nvSpPr>
          <p:spPr>
            <a:xfrm flipV="1">
              <a:off x="3060" y="3079"/>
              <a:ext cx="988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33807" name="AutoShape 50"/>
            <p:cNvSpPr/>
            <p:nvPr/>
          </p:nvSpPr>
          <p:spPr>
            <a:xfrm flipV="1">
              <a:off x="3760" y="3313"/>
              <a:ext cx="855" cy="934"/>
            </a:xfrm>
            <a:prstGeom prst="parallelogram">
              <a:avLst>
                <a:gd name="adj" fmla="val 53083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12" name="Rectangle 46"/>
            <p:cNvSpPr>
              <a:spLocks noChangeArrowheads="1"/>
            </p:cNvSpPr>
            <p:nvPr/>
          </p:nvSpPr>
          <p:spPr bwMode="auto">
            <a:xfrm>
              <a:off x="2783" y="2988"/>
              <a:ext cx="2543" cy="203"/>
            </a:xfrm>
            <a:prstGeom prst="rect">
              <a:avLst/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13" name="AutoShape 42"/>
            <p:cNvSpPr>
              <a:spLocks noChangeArrowheads="1"/>
            </p:cNvSpPr>
            <p:nvPr/>
          </p:nvSpPr>
          <p:spPr bwMode="auto">
            <a:xfrm>
              <a:off x="2472" y="1911"/>
              <a:ext cx="933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3810" name="AutoShape 44"/>
            <p:cNvSpPr/>
            <p:nvPr/>
          </p:nvSpPr>
          <p:spPr>
            <a:xfrm flipV="1">
              <a:off x="2472" y="3079"/>
              <a:ext cx="988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33811" name="AutoShape 45"/>
            <p:cNvSpPr/>
            <p:nvPr/>
          </p:nvSpPr>
          <p:spPr>
            <a:xfrm flipH="1" flipV="1">
              <a:off x="4615" y="2977"/>
              <a:ext cx="1077" cy="1270"/>
            </a:xfrm>
            <a:prstGeom prst="parallelogram">
              <a:avLst>
                <a:gd name="adj" fmla="val 63204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</p:grp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573088" y="6556375"/>
            <a:ext cx="1846263" cy="228600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©"/>
              <a:defRPr/>
            </a:pPr>
            <a:r>
              <a:rPr kumimoji="0" lang="en-US" altLang="ko-KR" sz="900" b="0" i="1" u="none" strike="noStrike" kern="1200" cap="none" spc="0" normalizeH="0" baseline="0" noProof="0">
                <a:ln>
                  <a:noFill/>
                </a:ln>
                <a:solidFill>
                  <a:srgbClr val="66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anose="020B0A04020102020204" pitchFamily="34" charset="0"/>
                <a:ea typeface="HY헤드라인M" pitchFamily="18" charset="-127"/>
                <a:cs typeface="+mn-cs"/>
              </a:rPr>
              <a:t>1975, HWASHIN Co., Ltd </a:t>
            </a:r>
            <a:endParaRPr kumimoji="0" lang="en-US" altLang="ko-KR" sz="900" b="0" i="1" u="none" strike="noStrike" kern="1200" cap="none" spc="0" normalizeH="0" baseline="0" noProof="0" dirty="0">
              <a:ln>
                <a:noFill/>
              </a:ln>
              <a:solidFill>
                <a:srgbClr val="6666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Black" panose="020B0A04020102020204" pitchFamily="34" charset="0"/>
              <a:ea typeface="HY헤드라인M" pitchFamily="18" charset="-127"/>
              <a:cs typeface="+mn-cs"/>
            </a:endParaRPr>
          </a:p>
        </p:txBody>
      </p:sp>
      <p:sp>
        <p:nvSpPr>
          <p:cNvPr id="17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>
                    <a:tint val="75000"/>
                  </a:prstClr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E114B3B-7F22-429D-BDF6-7D042814D7C6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2024-07-09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8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>
                    <a:tint val="75000"/>
                  </a:prstClr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9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898989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281867-9044-4118-8F4E-E6ECAE2DBE54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460879" y="282554"/>
            <a:ext cx="545175" cy="431800"/>
            <a:chOff x="2109" y="1570"/>
            <a:chExt cx="1724" cy="145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grpSpPr>
        <p:sp>
          <p:nvSpPr>
            <p:cNvPr id="3" name="AutoShape 3"/>
            <p:cNvSpPr>
              <a:spLocks noChangeArrowheads="1"/>
            </p:cNvSpPr>
            <p:nvPr/>
          </p:nvSpPr>
          <p:spPr bwMode="auto">
            <a:xfrm>
              <a:off x="2109" y="1570"/>
              <a:ext cx="500" cy="721"/>
            </a:xfrm>
            <a:prstGeom prst="parallelogram">
              <a:avLst>
                <a:gd name="adj" fmla="val 55815"/>
              </a:avLst>
            </a:prstGeom>
            <a:solidFill>
              <a:srgbClr val="003399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4" name="AutoShape 4"/>
            <p:cNvSpPr>
              <a:spLocks noChangeArrowheads="1"/>
            </p:cNvSpPr>
            <p:nvPr/>
          </p:nvSpPr>
          <p:spPr bwMode="auto">
            <a:xfrm flipH="1">
              <a:off x="3235" y="1570"/>
              <a:ext cx="555" cy="587"/>
            </a:xfrm>
            <a:prstGeom prst="parallelogram">
              <a:avLst>
                <a:gd name="adj" fmla="val 58944"/>
              </a:avLst>
            </a:prstGeom>
            <a:solidFill>
              <a:srgbClr val="003399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5" name="AutoShape 5"/>
            <p:cNvSpPr>
              <a:spLocks noChangeArrowheads="1"/>
            </p:cNvSpPr>
            <p:nvPr/>
          </p:nvSpPr>
          <p:spPr bwMode="auto">
            <a:xfrm flipV="1">
              <a:off x="2109" y="2291"/>
              <a:ext cx="528" cy="731"/>
            </a:xfrm>
            <a:prstGeom prst="parallelogram">
              <a:avLst>
                <a:gd name="adj" fmla="val 57731"/>
              </a:avLst>
            </a:prstGeom>
            <a:solidFill>
              <a:srgbClr val="003399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 flipH="1" flipV="1">
              <a:off x="3251" y="2232"/>
              <a:ext cx="582" cy="790"/>
            </a:xfrm>
            <a:prstGeom prst="parallelogram">
              <a:avLst>
                <a:gd name="adj" fmla="val 63204"/>
              </a:avLst>
            </a:prstGeom>
            <a:solidFill>
              <a:srgbClr val="003399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234" y="2232"/>
              <a:ext cx="1403" cy="128"/>
            </a:xfrm>
            <a:prstGeom prst="rect">
              <a:avLst/>
            </a:prstGeom>
            <a:solidFill>
              <a:srgbClr val="003399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8" name="AutoShape 8"/>
            <p:cNvSpPr>
              <a:spLocks noChangeArrowheads="1"/>
            </p:cNvSpPr>
            <p:nvPr/>
          </p:nvSpPr>
          <p:spPr bwMode="auto">
            <a:xfrm>
              <a:off x="2419" y="1570"/>
              <a:ext cx="500" cy="731"/>
            </a:xfrm>
            <a:prstGeom prst="parallelogram">
              <a:avLst>
                <a:gd name="adj" fmla="val 55815"/>
              </a:avLst>
            </a:prstGeom>
            <a:solidFill>
              <a:srgbClr val="003399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9" name="AutoShape 9"/>
            <p:cNvSpPr>
              <a:spLocks noChangeArrowheads="1"/>
            </p:cNvSpPr>
            <p:nvPr/>
          </p:nvSpPr>
          <p:spPr bwMode="auto">
            <a:xfrm>
              <a:off x="2729" y="1570"/>
              <a:ext cx="500" cy="731"/>
            </a:xfrm>
            <a:prstGeom prst="parallelogram">
              <a:avLst>
                <a:gd name="adj" fmla="val 55815"/>
              </a:avLst>
            </a:prstGeom>
            <a:solidFill>
              <a:srgbClr val="003399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10" name="AutoShape 10"/>
            <p:cNvSpPr>
              <a:spLocks noChangeArrowheads="1"/>
            </p:cNvSpPr>
            <p:nvPr/>
          </p:nvSpPr>
          <p:spPr bwMode="auto">
            <a:xfrm flipV="1">
              <a:off x="2424" y="2291"/>
              <a:ext cx="528" cy="731"/>
            </a:xfrm>
            <a:prstGeom prst="parallelogram">
              <a:avLst>
                <a:gd name="adj" fmla="val 57731"/>
              </a:avLst>
            </a:prstGeom>
            <a:solidFill>
              <a:srgbClr val="003399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11" name="AutoShape 11"/>
            <p:cNvSpPr>
              <a:spLocks noChangeArrowheads="1"/>
            </p:cNvSpPr>
            <p:nvPr/>
          </p:nvSpPr>
          <p:spPr bwMode="auto">
            <a:xfrm flipV="1">
              <a:off x="2794" y="2440"/>
              <a:ext cx="457" cy="582"/>
            </a:xfrm>
            <a:prstGeom prst="parallelogram">
              <a:avLst>
                <a:gd name="adj" fmla="val 53083"/>
              </a:avLst>
            </a:prstGeom>
            <a:solidFill>
              <a:srgbClr val="003399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</p:grp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8745538" y="214313"/>
            <a:ext cx="693738" cy="293688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FF0000"/>
            </a:solidFill>
            <a:miter lim="800000"/>
          </a:ln>
        </p:spPr>
        <p:txBody>
          <a:bodyPr wrap="none" lIns="76950" tIns="38475" rIns="76950" bIns="38475">
            <a:spAutoFit/>
          </a:bodyPr>
          <a:lstStyle>
            <a:lvl1pPr defTabSz="581025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 defTabSz="581025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 defTabSz="581025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 defTabSz="581025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 defTabSz="581025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l" defTabSz="5810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對外秘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/>
          <p:cNvCxnSpPr/>
          <p:nvPr/>
        </p:nvCxnSpPr>
        <p:spPr>
          <a:xfrm>
            <a:off x="-3175" y="630238"/>
            <a:ext cx="9906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36"/>
          <p:cNvSpPr>
            <a:spLocks noChangeArrowheads="1"/>
          </p:cNvSpPr>
          <p:nvPr/>
        </p:nvSpPr>
        <p:spPr bwMode="auto">
          <a:xfrm>
            <a:off x="-15875" y="6535738"/>
            <a:ext cx="9899650" cy="36513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rgbClr val="FFFFFF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ko-K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grpSp>
        <p:nvGrpSpPr>
          <p:cNvPr id="35844" name="Group 51"/>
          <p:cNvGrpSpPr/>
          <p:nvPr userDrawn="1"/>
        </p:nvGrpSpPr>
        <p:grpSpPr>
          <a:xfrm>
            <a:off x="9399588" y="6402388"/>
            <a:ext cx="460375" cy="365125"/>
            <a:chOff x="2472" y="1911"/>
            <a:chExt cx="3220" cy="2336"/>
          </a:xfrm>
        </p:grpSpPr>
        <p:sp>
          <p:nvSpPr>
            <p:cNvPr id="5" name="AutoShape 43"/>
            <p:cNvSpPr>
              <a:spLocks noChangeArrowheads="1"/>
            </p:cNvSpPr>
            <p:nvPr/>
          </p:nvSpPr>
          <p:spPr bwMode="auto">
            <a:xfrm flipH="1">
              <a:off x="4571" y="1911"/>
              <a:ext cx="1033" cy="945"/>
            </a:xfrm>
            <a:prstGeom prst="parallelogram">
              <a:avLst>
                <a:gd name="adj" fmla="val 64514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6" name="AutoShape 47"/>
            <p:cNvSpPr>
              <a:spLocks noChangeArrowheads="1"/>
            </p:cNvSpPr>
            <p:nvPr/>
          </p:nvSpPr>
          <p:spPr bwMode="auto">
            <a:xfrm>
              <a:off x="3049" y="1911"/>
              <a:ext cx="933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7" name="AutoShape 48"/>
            <p:cNvSpPr>
              <a:spLocks noChangeArrowheads="1"/>
            </p:cNvSpPr>
            <p:nvPr/>
          </p:nvSpPr>
          <p:spPr bwMode="auto">
            <a:xfrm>
              <a:off x="3627" y="1911"/>
              <a:ext cx="933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5849" name="AutoShape 49"/>
            <p:cNvSpPr/>
            <p:nvPr userDrawn="1"/>
          </p:nvSpPr>
          <p:spPr>
            <a:xfrm flipV="1">
              <a:off x="3060" y="3079"/>
              <a:ext cx="988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35850" name="AutoShape 50"/>
            <p:cNvSpPr/>
            <p:nvPr userDrawn="1"/>
          </p:nvSpPr>
          <p:spPr>
            <a:xfrm flipV="1">
              <a:off x="3760" y="3313"/>
              <a:ext cx="855" cy="934"/>
            </a:xfrm>
            <a:prstGeom prst="parallelogram">
              <a:avLst>
                <a:gd name="adj" fmla="val 53083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10" name="Rectangle 46"/>
            <p:cNvSpPr>
              <a:spLocks noChangeArrowheads="1"/>
            </p:cNvSpPr>
            <p:nvPr/>
          </p:nvSpPr>
          <p:spPr bwMode="auto">
            <a:xfrm>
              <a:off x="2783" y="2988"/>
              <a:ext cx="2543" cy="203"/>
            </a:xfrm>
            <a:prstGeom prst="rect">
              <a:avLst/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11" name="AutoShape 42"/>
            <p:cNvSpPr>
              <a:spLocks noChangeArrowheads="1"/>
            </p:cNvSpPr>
            <p:nvPr/>
          </p:nvSpPr>
          <p:spPr bwMode="auto">
            <a:xfrm>
              <a:off x="2472" y="1911"/>
              <a:ext cx="933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5853" name="AutoShape 44"/>
            <p:cNvSpPr/>
            <p:nvPr userDrawn="1"/>
          </p:nvSpPr>
          <p:spPr>
            <a:xfrm flipV="1">
              <a:off x="2472" y="3079"/>
              <a:ext cx="988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35854" name="AutoShape 45"/>
            <p:cNvSpPr/>
            <p:nvPr userDrawn="1"/>
          </p:nvSpPr>
          <p:spPr>
            <a:xfrm flipH="1" flipV="1">
              <a:off x="4615" y="2977"/>
              <a:ext cx="1077" cy="1270"/>
            </a:xfrm>
            <a:prstGeom prst="parallelogram">
              <a:avLst>
                <a:gd name="adj" fmla="val 63204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</p:grp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7573963" y="6578600"/>
            <a:ext cx="1846263" cy="228600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©"/>
              <a:defRPr/>
            </a:pPr>
            <a:r>
              <a:rPr kumimoji="0" lang="en-US" altLang="ko-KR" sz="900" b="0" i="1" u="none" strike="noStrike" kern="1200" cap="none" spc="0" normalizeH="0" baseline="0" noProof="0">
                <a:ln>
                  <a:noFill/>
                </a:ln>
                <a:solidFill>
                  <a:srgbClr val="66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anose="020B0A04020102020204" pitchFamily="34" charset="0"/>
                <a:ea typeface="HY헤드라인M" pitchFamily="18" charset="-127"/>
                <a:cs typeface="+mn-cs"/>
              </a:rPr>
              <a:t>1975, HWASHIN Co., Ltd </a:t>
            </a:r>
            <a:endParaRPr kumimoji="0" lang="en-US" altLang="ko-KR" sz="900" b="0" i="1" u="none" strike="noStrike" kern="1200" cap="none" spc="0" normalizeH="0" baseline="0" noProof="0" dirty="0">
              <a:ln>
                <a:noFill/>
              </a:ln>
              <a:solidFill>
                <a:srgbClr val="6666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Black" panose="020B0A04020102020204" pitchFamily="34" charset="0"/>
              <a:ea typeface="HY헤드라인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화신_표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그룹 34"/>
          <p:cNvGrpSpPr/>
          <p:nvPr/>
        </p:nvGrpSpPr>
        <p:grpSpPr>
          <a:xfrm>
            <a:off x="-7937" y="0"/>
            <a:ext cx="9913937" cy="684213"/>
            <a:chOff x="-7940" y="1"/>
            <a:chExt cx="9151940" cy="696538"/>
          </a:xfrm>
        </p:grpSpPr>
        <p:pic>
          <p:nvPicPr>
            <p:cNvPr id="3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46599" b="60750"/>
            <a:stretch>
              <a:fillRect/>
            </a:stretch>
          </p:blipFill>
          <p:spPr bwMode="auto">
            <a:xfrm>
              <a:off x="7082450" y="1"/>
              <a:ext cx="2061550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6264907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5448116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4684736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3867944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3061270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2244478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1428352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611560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-7940" y="79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36"/>
          <p:cNvSpPr>
            <a:spLocks noChangeArrowheads="1"/>
          </p:cNvSpPr>
          <p:nvPr/>
        </p:nvSpPr>
        <p:spPr bwMode="auto">
          <a:xfrm>
            <a:off x="-17462" y="6632575"/>
            <a:ext cx="9901238" cy="36513"/>
          </a:xfrm>
          <a:prstGeom prst="rect">
            <a:avLst/>
          </a:prstGeom>
          <a:gradFill rotWithShape="1">
            <a:gsLst>
              <a:gs pos="0">
                <a:srgbClr val="002060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ko-K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grpSp>
        <p:nvGrpSpPr>
          <p:cNvPr id="36868" name="Group 51"/>
          <p:cNvGrpSpPr/>
          <p:nvPr userDrawn="1"/>
        </p:nvGrpSpPr>
        <p:grpSpPr>
          <a:xfrm>
            <a:off x="9399588" y="6532563"/>
            <a:ext cx="395287" cy="288925"/>
            <a:chOff x="2472" y="1911"/>
            <a:chExt cx="3220" cy="2336"/>
          </a:xfrm>
        </p:grpSpPr>
        <p:sp>
          <p:nvSpPr>
            <p:cNvPr id="15" name="AutoShape 43"/>
            <p:cNvSpPr>
              <a:spLocks noChangeArrowheads="1"/>
            </p:cNvSpPr>
            <p:nvPr/>
          </p:nvSpPr>
          <p:spPr bwMode="auto">
            <a:xfrm flipH="1">
              <a:off x="4580" y="1911"/>
              <a:ext cx="1035" cy="950"/>
            </a:xfrm>
            <a:prstGeom prst="parallelogram">
              <a:avLst>
                <a:gd name="adj" fmla="val 64514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16" name="AutoShape 47"/>
            <p:cNvSpPr>
              <a:spLocks noChangeArrowheads="1"/>
            </p:cNvSpPr>
            <p:nvPr/>
          </p:nvSpPr>
          <p:spPr bwMode="auto">
            <a:xfrm>
              <a:off x="3054" y="1911"/>
              <a:ext cx="931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17" name="AutoShape 48"/>
            <p:cNvSpPr>
              <a:spLocks noChangeArrowheads="1"/>
            </p:cNvSpPr>
            <p:nvPr/>
          </p:nvSpPr>
          <p:spPr bwMode="auto">
            <a:xfrm>
              <a:off x="3623" y="1911"/>
              <a:ext cx="944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36873" name="AutoShape 49"/>
            <p:cNvSpPr/>
            <p:nvPr userDrawn="1"/>
          </p:nvSpPr>
          <p:spPr>
            <a:xfrm flipV="1">
              <a:off x="3067" y="3079"/>
              <a:ext cx="983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Gulim" pitchFamily="34" charset="-127"/>
              </a:endParaRPr>
            </a:p>
          </p:txBody>
        </p:sp>
        <p:sp>
          <p:nvSpPr>
            <p:cNvPr id="36874" name="AutoShape 50"/>
            <p:cNvSpPr/>
            <p:nvPr userDrawn="1"/>
          </p:nvSpPr>
          <p:spPr>
            <a:xfrm flipV="1">
              <a:off x="3752" y="3310"/>
              <a:ext cx="853" cy="937"/>
            </a:xfrm>
            <a:prstGeom prst="parallelogram">
              <a:avLst>
                <a:gd name="adj" fmla="val 53083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Gulim" pitchFamily="34" charset="-127"/>
              </a:endParaRPr>
            </a:p>
          </p:txBody>
        </p:sp>
        <p:sp>
          <p:nvSpPr>
            <p:cNvPr id="20" name="Rectangle 46"/>
            <p:cNvSpPr>
              <a:spLocks noChangeArrowheads="1"/>
            </p:cNvSpPr>
            <p:nvPr/>
          </p:nvSpPr>
          <p:spPr bwMode="auto">
            <a:xfrm>
              <a:off x="2782" y="2989"/>
              <a:ext cx="2548" cy="205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21" name="AutoShape 42"/>
            <p:cNvSpPr>
              <a:spLocks noChangeArrowheads="1"/>
            </p:cNvSpPr>
            <p:nvPr/>
          </p:nvSpPr>
          <p:spPr bwMode="auto">
            <a:xfrm>
              <a:off x="2472" y="1911"/>
              <a:ext cx="931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36877" name="AutoShape 44"/>
            <p:cNvSpPr/>
            <p:nvPr userDrawn="1"/>
          </p:nvSpPr>
          <p:spPr>
            <a:xfrm flipV="1">
              <a:off x="2472" y="3079"/>
              <a:ext cx="983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Gulim" pitchFamily="34" charset="-127"/>
              </a:endParaRPr>
            </a:p>
          </p:txBody>
        </p:sp>
        <p:sp>
          <p:nvSpPr>
            <p:cNvPr id="36878" name="AutoShape 45"/>
            <p:cNvSpPr/>
            <p:nvPr userDrawn="1"/>
          </p:nvSpPr>
          <p:spPr>
            <a:xfrm flipH="1" flipV="1">
              <a:off x="4606" y="2976"/>
              <a:ext cx="1086" cy="1271"/>
            </a:xfrm>
            <a:prstGeom prst="parallelogram">
              <a:avLst>
                <a:gd name="adj" fmla="val 63204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Gulim" pitchFamily="34" charset="-127"/>
              </a:endParaRPr>
            </a:p>
          </p:txBody>
        </p:sp>
      </p:grp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7524750" y="6640513"/>
            <a:ext cx="1847850" cy="228600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©"/>
              <a:defRPr/>
            </a:pPr>
            <a:r>
              <a:rPr kumimoji="1" lang="en-US" altLang="ko-KR" sz="900" b="0" i="1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anose="020B0A04020102020204" pitchFamily="34" charset="0"/>
                <a:ea typeface="HY헤드라인M" pitchFamily="18" charset="-127"/>
                <a:cs typeface="+mn-cs"/>
              </a:rPr>
              <a:t>1975, HWASHIN Co., Ltd </a:t>
            </a:r>
            <a:endParaRPr kumimoji="1" lang="en-US" altLang="ko-KR" sz="900" b="0" i="1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Black" panose="020B0A04020102020204" pitchFamily="34" charset="0"/>
              <a:ea typeface="HY헤드라인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0" y="576263"/>
            <a:ext cx="99060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</a:ln>
        </p:spPr>
        <p:txBody>
          <a:bodyPr/>
          <a:lstStyle>
            <a:defPPr>
              <a:defRPr lang="ko-KR"/>
            </a:defPPr>
            <a:lvl1pPr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1pPr>
            <a:lvl2pPr marL="457200"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2pPr>
            <a:lvl3pPr marL="914400"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3pPr>
            <a:lvl4pPr marL="1371600"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4pPr>
            <a:lvl5pPr marL="1828800"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0" y="2"/>
            <a:ext cx="9906000" cy="549275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</p:spTree>
  </p:cSld>
  <p:clrMapOvr>
    <a:masterClrMapping/>
  </p:clrMapOvr>
  <p:transition advClick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0" y="576263"/>
            <a:ext cx="99060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</a:ln>
        </p:spPr>
        <p:txBody>
          <a:bodyPr/>
          <a:lstStyle>
            <a:defPPr>
              <a:defRPr lang="ko-KR"/>
            </a:defPPr>
            <a:lvl1pPr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1pPr>
            <a:lvl2pPr marL="457200"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2pPr>
            <a:lvl3pPr marL="914400"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3pPr>
            <a:lvl4pPr marL="1371600"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4pPr>
            <a:lvl5pPr marL="1828800"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77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0" y="3"/>
            <a:ext cx="9906000" cy="549275"/>
          </a:xfrm>
          <a:prstGeom prst="rect">
            <a:avLst/>
          </a:prstGeom>
        </p:spPr>
        <p:txBody>
          <a:bodyPr anchor="ctr"/>
          <a:lstStyle>
            <a:lvl1pPr>
              <a:defRPr sz="2750">
                <a:solidFill>
                  <a:schemeClr val="tx1"/>
                </a:solidFill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</p:spTree>
  </p:cSld>
  <p:clrMapOvr>
    <a:masterClrMapping/>
  </p:clrMapOvr>
  <p:transition advClick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单击以编辑母版副标题样式</a:t>
            </a:r>
            <a:endParaRPr lang="ko-KR" altLang="en-US" noProof="1"/>
          </a:p>
        </p:txBody>
      </p:sp>
      <p:sp>
        <p:nvSpPr>
          <p:cNvPr id="1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8403522-5A94-42C0-8292-AD6D69B60EBD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2024-07-09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C387744-396C-41C3-BAF1-82E1A64D331E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1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9E72AAE-3830-4CAC-A345-93FF8B5381B6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2024-07-09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DC96C39-64DA-465B-9D33-6A37E662733C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495307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495307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 hasCustomPrompt="1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 hasCustomPrompt="1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1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C9A4A7-0A20-48D5-B118-86707A3A3DF8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2024-07-09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7F3ED7-F875-4579-BCAE-054CF26973C1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sz="half" idx="1" hasCustomPrompt="1"/>
          </p:nvPr>
        </p:nvSpPr>
        <p:spPr>
          <a:xfrm>
            <a:off x="49530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503555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14" name="날짜 개체 틀 4"/>
          <p:cNvSpPr>
            <a:spLocks noGrp="1"/>
          </p:cNvSpPr>
          <p:nvPr>
            <p:ph type="dt" sz="half" idx="1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8A8753-29BA-4FC2-9A06-FAF1D9FBDFFB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2024-07-09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5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6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49659C9-8A6C-449B-9F79-CB495982C840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 hasCustomPrompt="1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 hasCustomPrompt="1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14" name="날짜 개체 틀 6"/>
          <p:cNvSpPr>
            <a:spLocks noGrp="1"/>
          </p:cNvSpPr>
          <p:nvPr>
            <p:ph type="dt" sz="half" idx="1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C2A6A64-CBBB-4BF1-801B-890EC6CB540B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2024-07-09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7"/>
          <p:cNvSpPr>
            <a:spLocks noGrp="1"/>
          </p:cNvSpPr>
          <p:nvPr>
            <p:ph type="ftr" sz="quarter" idx="1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8"/>
          <p:cNvSpPr>
            <a:spLocks noGrp="1"/>
          </p:cNvSpPr>
          <p:nvPr>
            <p:ph type="sldNum" sz="quarter" idx="1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579B7CA-9FF1-45C2-8EEF-1D2E64762F79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14" name="날짜 개체 틀 2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7C504CE-D557-4657-81C5-F2834B242215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2024-07-09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3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4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5D6A915-FA59-48EF-86BF-621E0531CDBA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날짜 개체 틀 1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35F7E0C-3100-4652-AEF2-A8E7D432E300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2024-07-09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3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C987641-5A47-407C-87B0-B30652BCA64B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3872971" y="273051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495300" y="1435101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14" name="날짜 개체 틀 4"/>
          <p:cNvSpPr>
            <a:spLocks noGrp="1"/>
          </p:cNvSpPr>
          <p:nvPr>
            <p:ph type="dt" sz="half" idx="1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2D73946-8015-4C63-A2D7-9EFE30CC62FB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2024-07-09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5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6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A181CFB-7CBF-4A1E-B859-44BDCA1E41AF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ko-KR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14" name="날짜 개체 틀 4"/>
          <p:cNvSpPr>
            <a:spLocks noGrp="1"/>
          </p:cNvSpPr>
          <p:nvPr>
            <p:ph type="dt" sz="half" idx="1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F72477-23DD-43D0-9A5B-D1B235A8AE35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2024-07-09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5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6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D4EC9B5-276B-4114-9E99-5423FDE1F76B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1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C544F4-BC91-4D91-8BEB-B7E0BE6CC075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2024-07-09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7622648-2378-4085-AE5C-04CBDB2FA382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495300" y="274639"/>
            <a:ext cx="65214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1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2D35B77-ACFB-4264-A0A6-8736834CF7AE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2024-07-09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4CA8DDC-F101-498A-AAAD-1A98A5389202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3873500" y="273064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495300" y="1435103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34" charset="-127"/>
          <a:ea typeface="Gulim" pitchFamily="34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Gulim" pitchFamily="34" charset="-127"/>
          <a:ea typeface="Gulim" pitchFamily="34" charset="-127"/>
          <a:cs typeface="+mn-cs"/>
        </a:defRPr>
      </a:lvl1pPr>
      <a:lvl2pPr marL="741680" indent="-28448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Gulim" pitchFamily="34" charset="-127"/>
          <a:ea typeface="Gulim" pitchFamily="34" charset="-127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Gulim" pitchFamily="34" charset="-127"/>
          <a:ea typeface="Gulim" pitchFamily="34" charset="-127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Gulim" pitchFamily="34" charset="-127"/>
          <a:ea typeface="Gulim" pitchFamily="34" charset="-127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Gulim" pitchFamily="34" charset="-127"/>
          <a:ea typeface="Gulim" pitchFamily="34" charset="-127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</a:ln>
        </p:spPr>
        <p:txBody>
          <a:bodyPr lIns="95784" tIns="47892" rIns="95784" bIns="47892" anchor="ctr" anchorCtr="0"/>
          <a:lstStyle/>
          <a:p>
            <a:pPr lvl="0"/>
            <a:r>
              <a:rPr lang="ko-KR" altLang="en-US" dirty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</a:ln>
        </p:spPr>
        <p:txBody>
          <a:bodyPr lIns="95784" tIns="47892" rIns="95784" bIns="47892"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sldNum="0" hdr="0" ftr="0" dt="0"/>
  <p:txStyles>
    <p:titleStyle>
      <a:lvl1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  <a:cs typeface="+mj-cs"/>
        </a:defRPr>
      </a:lvl1pPr>
      <a:lvl2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2pPr>
      <a:lvl3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3pPr>
      <a:lvl4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4pPr>
      <a:lvl5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5pPr>
      <a:lvl6pPr marL="4572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6pPr>
      <a:lvl7pPr marL="9144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7pPr>
      <a:lvl8pPr marL="13716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8pPr>
      <a:lvl9pPr marL="18288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9pPr>
    </p:titleStyle>
    <p:bodyStyle>
      <a:lvl1pPr marL="357505" indent="-35750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400">
          <a:solidFill>
            <a:schemeClr val="tx1"/>
          </a:solidFill>
          <a:latin typeface="Gulim" pitchFamily="34" charset="-127"/>
          <a:ea typeface="Gulim" pitchFamily="34" charset="-127"/>
          <a:cs typeface="+mn-cs"/>
        </a:defRPr>
      </a:lvl1pPr>
      <a:lvl2pPr marL="776605" indent="-298450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>
          <a:solidFill>
            <a:schemeClr val="tx1"/>
          </a:solidFill>
          <a:latin typeface="Gulim" pitchFamily="34" charset="-127"/>
          <a:ea typeface="Gulim" pitchFamily="34" charset="-127"/>
        </a:defRPr>
      </a:lvl2pPr>
      <a:lvl3pPr marL="1195705" indent="-23812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>
          <a:solidFill>
            <a:schemeClr val="tx1"/>
          </a:solidFill>
          <a:latin typeface="Gulim" pitchFamily="34" charset="-127"/>
          <a:ea typeface="Gulim" pitchFamily="34" charset="-127"/>
        </a:defRPr>
      </a:lvl3pPr>
      <a:lvl4pPr marL="1675130" indent="-23812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>
          <a:solidFill>
            <a:schemeClr val="tx1"/>
          </a:solidFill>
          <a:latin typeface="Gulim" pitchFamily="34" charset="-127"/>
          <a:ea typeface="Gulim" pitchFamily="34" charset="-127"/>
        </a:defRPr>
      </a:lvl4pPr>
      <a:lvl5pPr marL="2154555" indent="-23812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100">
          <a:solidFill>
            <a:schemeClr val="tx1"/>
          </a:solidFill>
          <a:latin typeface="Gulim" pitchFamily="34" charset="-127"/>
          <a:ea typeface="Gulim" pitchFamily="34" charset="-127"/>
        </a:defRPr>
      </a:lvl5pPr>
      <a:lvl6pPr marL="26117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6pPr>
      <a:lvl7pPr marL="30689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7pPr>
      <a:lvl8pPr marL="35261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8pPr>
      <a:lvl9pPr marL="39833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</a:ln>
        </p:spPr>
        <p:txBody>
          <a:bodyPr lIns="95784" tIns="47892" rIns="95784" bIns="47892" anchor="ctr" anchorCtr="0"/>
          <a:lstStyle/>
          <a:p>
            <a:pPr lvl="0"/>
            <a:r>
              <a:rPr lang="ko-KR" altLang="en-US" dirty="0"/>
              <a:t>마스터 제목 스타일 편집</a:t>
            </a:r>
          </a:p>
        </p:txBody>
      </p:sp>
      <p:sp>
        <p:nvSpPr>
          <p:cNvPr id="2051" name="텍스트 개체 틀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</a:ln>
        </p:spPr>
        <p:txBody>
          <a:bodyPr lIns="95784" tIns="47892" rIns="95784" bIns="47892"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11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algn="r" eaLnBrk="1" latinLnBrk="1" hangingPunct="1">
              <a:defRPr kumimoji="0" sz="1400">
                <a:solidFill>
                  <a:srgbClr val="000000"/>
                </a:solidFill>
                <a:latin typeface="현대하모니 M" pitchFamily="18" charset="-127"/>
                <a:ea typeface="현대하모니 M" pitchFamily="18" charset="-127"/>
              </a:defRPr>
            </a:lvl1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ABFF525-6B75-473B-A825-B3D499A650DA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  <p:grpSp>
        <p:nvGrpSpPr>
          <p:cNvPr id="2053" name="Group 9"/>
          <p:cNvGrpSpPr/>
          <p:nvPr userDrawn="1"/>
        </p:nvGrpSpPr>
        <p:grpSpPr>
          <a:xfrm>
            <a:off x="273050" y="520700"/>
            <a:ext cx="9359900" cy="277813"/>
            <a:chOff x="329" y="1821"/>
            <a:chExt cx="6071" cy="0"/>
          </a:xfrm>
        </p:grpSpPr>
        <p:sp>
          <p:nvSpPr>
            <p:cNvPr id="2054" name="Line 10"/>
            <p:cNvSpPr/>
            <p:nvPr/>
          </p:nvSpPr>
          <p:spPr>
            <a:xfrm>
              <a:off x="329" y="1821"/>
              <a:ext cx="4534" cy="0"/>
            </a:xfrm>
            <a:prstGeom prst="line">
              <a:avLst/>
            </a:prstGeom>
            <a:ln w="25400" cap="flat" cmpd="sng">
              <a:solidFill>
                <a:srgbClr val="AEAEAE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55" name="Line 11"/>
            <p:cNvSpPr/>
            <p:nvPr/>
          </p:nvSpPr>
          <p:spPr>
            <a:xfrm>
              <a:off x="4925" y="1821"/>
              <a:ext cx="1475" cy="0"/>
            </a:xfrm>
            <a:prstGeom prst="line">
              <a:avLst/>
            </a:prstGeom>
            <a:ln w="25400" cap="flat" cmpd="sng">
              <a:solidFill>
                <a:srgbClr val="AEAEAE"/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sldNum="0" hdr="0" ftr="0" dt="0"/>
  <p:txStyles>
    <p:titleStyle>
      <a:lvl1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  <a:cs typeface="+mj-cs"/>
        </a:defRPr>
      </a:lvl1pPr>
      <a:lvl2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2pPr>
      <a:lvl3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3pPr>
      <a:lvl4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4pPr>
      <a:lvl5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5pPr>
      <a:lvl6pPr marL="4572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6pPr>
      <a:lvl7pPr marL="9144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7pPr>
      <a:lvl8pPr marL="13716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8pPr>
      <a:lvl9pPr marL="18288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9pPr>
    </p:titleStyle>
    <p:bodyStyle>
      <a:lvl1pPr marL="357505" indent="-35750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400">
          <a:solidFill>
            <a:schemeClr val="tx1"/>
          </a:solidFill>
          <a:latin typeface="Gulim" pitchFamily="34" charset="-127"/>
          <a:ea typeface="Gulim" pitchFamily="34" charset="-127"/>
          <a:cs typeface="+mn-cs"/>
        </a:defRPr>
      </a:lvl1pPr>
      <a:lvl2pPr marL="776605" indent="-298450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>
          <a:solidFill>
            <a:schemeClr val="tx1"/>
          </a:solidFill>
          <a:latin typeface="Gulim" pitchFamily="34" charset="-127"/>
          <a:ea typeface="Gulim" pitchFamily="34" charset="-127"/>
        </a:defRPr>
      </a:lvl2pPr>
      <a:lvl3pPr marL="1195705" indent="-23812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>
          <a:solidFill>
            <a:schemeClr val="tx1"/>
          </a:solidFill>
          <a:latin typeface="Gulim" pitchFamily="34" charset="-127"/>
          <a:ea typeface="Gulim" pitchFamily="34" charset="-127"/>
        </a:defRPr>
      </a:lvl3pPr>
      <a:lvl4pPr marL="1675130" indent="-23812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>
          <a:solidFill>
            <a:schemeClr val="tx1"/>
          </a:solidFill>
          <a:latin typeface="Gulim" pitchFamily="34" charset="-127"/>
          <a:ea typeface="Gulim" pitchFamily="34" charset="-127"/>
        </a:defRPr>
      </a:lvl4pPr>
      <a:lvl5pPr marL="2154555" indent="-23812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100">
          <a:solidFill>
            <a:schemeClr val="tx1"/>
          </a:solidFill>
          <a:latin typeface="Gulim" pitchFamily="34" charset="-127"/>
          <a:ea typeface="Gulim" pitchFamily="34" charset="-127"/>
        </a:defRPr>
      </a:lvl5pPr>
      <a:lvl6pPr marL="26117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6pPr>
      <a:lvl7pPr marL="30689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7pPr>
      <a:lvl8pPr marL="35261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8pPr>
      <a:lvl9pPr marL="39833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</a:ln>
        </p:spPr>
        <p:txBody>
          <a:bodyPr lIns="95784" tIns="47892" rIns="95784" bIns="47892" anchor="ctr" anchorCtr="0"/>
          <a:lstStyle/>
          <a:p>
            <a:pPr lvl="0"/>
            <a:r>
              <a:rPr lang="ko-KR" altLang="en-US" dirty="0"/>
              <a:t>마스터 제목 스타일 편집</a:t>
            </a:r>
          </a:p>
        </p:txBody>
      </p:sp>
      <p:sp>
        <p:nvSpPr>
          <p:cNvPr id="3075" name="텍스트 개체 틀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</a:ln>
        </p:spPr>
        <p:txBody>
          <a:bodyPr lIns="95784" tIns="47892" rIns="95784" bIns="47892"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11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algn="r" eaLnBrk="1" latinLnBrk="1" hangingPunct="1">
              <a:defRPr kumimoji="0" sz="1400">
                <a:solidFill>
                  <a:srgbClr val="000000"/>
                </a:solidFill>
                <a:latin typeface="현대하모니 M" pitchFamily="18" charset="-127"/>
                <a:ea typeface="현대하모니 M" pitchFamily="18" charset="-127"/>
              </a:defRPr>
            </a:lvl1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3579E91-4189-4B42-A4C7-DD40ABCF3E09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  <p:grpSp>
        <p:nvGrpSpPr>
          <p:cNvPr id="3077" name="Group 9"/>
          <p:cNvGrpSpPr/>
          <p:nvPr userDrawn="1"/>
        </p:nvGrpSpPr>
        <p:grpSpPr>
          <a:xfrm>
            <a:off x="273050" y="520700"/>
            <a:ext cx="9359900" cy="277813"/>
            <a:chOff x="329" y="1821"/>
            <a:chExt cx="6071" cy="0"/>
          </a:xfrm>
        </p:grpSpPr>
        <p:sp>
          <p:nvSpPr>
            <p:cNvPr id="3078" name="Line 10"/>
            <p:cNvSpPr/>
            <p:nvPr/>
          </p:nvSpPr>
          <p:spPr>
            <a:xfrm>
              <a:off x="329" y="1821"/>
              <a:ext cx="4534" cy="0"/>
            </a:xfrm>
            <a:prstGeom prst="line">
              <a:avLst/>
            </a:prstGeom>
            <a:ln w="25400" cap="flat" cmpd="sng">
              <a:solidFill>
                <a:srgbClr val="AEAEAE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079" name="Line 11"/>
            <p:cNvSpPr/>
            <p:nvPr/>
          </p:nvSpPr>
          <p:spPr>
            <a:xfrm>
              <a:off x="4925" y="1821"/>
              <a:ext cx="1475" cy="0"/>
            </a:xfrm>
            <a:prstGeom prst="line">
              <a:avLst/>
            </a:prstGeom>
            <a:ln w="25400" cap="flat" cmpd="sng">
              <a:solidFill>
                <a:srgbClr val="AEAEAE"/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hf sldNum="0" hdr="0" ftr="0" dt="0"/>
  <p:txStyles>
    <p:titleStyle>
      <a:lvl1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  <a:cs typeface="+mj-cs"/>
        </a:defRPr>
      </a:lvl1pPr>
      <a:lvl2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2pPr>
      <a:lvl3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3pPr>
      <a:lvl4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4pPr>
      <a:lvl5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5pPr>
      <a:lvl6pPr marL="4572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6pPr>
      <a:lvl7pPr marL="9144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7pPr>
      <a:lvl8pPr marL="13716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8pPr>
      <a:lvl9pPr marL="18288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9pPr>
    </p:titleStyle>
    <p:bodyStyle>
      <a:lvl1pPr marL="357505" indent="-35750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400">
          <a:solidFill>
            <a:schemeClr val="tx1"/>
          </a:solidFill>
          <a:latin typeface="Gulim" pitchFamily="34" charset="-127"/>
          <a:ea typeface="Gulim" pitchFamily="34" charset="-127"/>
          <a:cs typeface="+mn-cs"/>
        </a:defRPr>
      </a:lvl1pPr>
      <a:lvl2pPr marL="776605" indent="-298450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>
          <a:solidFill>
            <a:schemeClr val="tx1"/>
          </a:solidFill>
          <a:latin typeface="Gulim" pitchFamily="34" charset="-127"/>
          <a:ea typeface="Gulim" pitchFamily="34" charset="-127"/>
        </a:defRPr>
      </a:lvl2pPr>
      <a:lvl3pPr marL="1195705" indent="-23812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>
          <a:solidFill>
            <a:schemeClr val="tx1"/>
          </a:solidFill>
          <a:latin typeface="Gulim" pitchFamily="34" charset="-127"/>
          <a:ea typeface="Gulim" pitchFamily="34" charset="-127"/>
        </a:defRPr>
      </a:lvl3pPr>
      <a:lvl4pPr marL="1675130" indent="-23812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>
          <a:solidFill>
            <a:schemeClr val="tx1"/>
          </a:solidFill>
          <a:latin typeface="Gulim" pitchFamily="34" charset="-127"/>
          <a:ea typeface="Gulim" pitchFamily="34" charset="-127"/>
        </a:defRPr>
      </a:lvl4pPr>
      <a:lvl5pPr marL="2154555" indent="-23812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100">
          <a:solidFill>
            <a:schemeClr val="tx1"/>
          </a:solidFill>
          <a:latin typeface="Gulim" pitchFamily="34" charset="-127"/>
          <a:ea typeface="Gulim" pitchFamily="34" charset="-127"/>
        </a:defRPr>
      </a:lvl5pPr>
      <a:lvl6pPr marL="26117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6pPr>
      <a:lvl7pPr marL="30689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7pPr>
      <a:lvl8pPr marL="35261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8pPr>
      <a:lvl9pPr marL="39833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</p:sldLayoutIdLst>
  <p:hf sldNum="0"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5pPr>
      <a:lvl6pPr marL="515620" algn="ctr" rtl="0" eaLnBrk="1" fontAlgn="base" latinLnBrk="1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6pPr>
      <a:lvl7pPr marL="1031875" algn="ctr" rtl="0" eaLnBrk="1" fontAlgn="base" latinLnBrk="1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7pPr>
      <a:lvl8pPr marL="1547495" algn="ctr" rtl="0" eaLnBrk="1" fontAlgn="base" latinLnBrk="1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8pPr>
      <a:lvl9pPr marL="2063115" algn="ctr" rtl="0" eaLnBrk="1" fontAlgn="base" latinLnBrk="1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9pPr>
    </p:titleStyle>
    <p:bodyStyle>
      <a:lvl1pPr marL="386080" indent="-38608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1pPr>
      <a:lvl2pPr marL="836930" indent="-32258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2pPr>
      <a:lvl3pPr marL="1289050" indent="-25717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3pPr>
      <a:lvl4pPr marL="1805305" indent="-25717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4pPr>
      <a:lvl5pPr marL="2320925" indent="-25717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5pPr>
      <a:lvl6pPr marL="2837180" indent="-257810" algn="l" defTabSz="1031875" rtl="0" eaLnBrk="1" latinLnBrk="1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52800" indent="-257810" algn="l" defTabSz="1031875" rtl="0" eaLnBrk="1" latinLnBrk="1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68420" indent="-257810" algn="l" defTabSz="1031875" rtl="0" eaLnBrk="1" latinLnBrk="1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84675" indent="-257810" algn="l" defTabSz="1031875" rtl="0" eaLnBrk="1" latinLnBrk="1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03187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5620" algn="l" defTabSz="103187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1875" algn="l" defTabSz="103187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7495" algn="l" defTabSz="103187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3115" algn="l" defTabSz="103187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9370" algn="l" defTabSz="103187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94990" algn="l" defTabSz="103187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10610" algn="l" defTabSz="103187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26230" algn="l" defTabSz="103187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7443788" y="6594475"/>
            <a:ext cx="1711325" cy="242888"/>
          </a:xfrm>
          <a:prstGeom prst="rect">
            <a:avLst/>
          </a:prstGeom>
          <a:noFill/>
          <a:ln>
            <a:noFill/>
          </a:ln>
        </p:spPr>
        <p:txBody>
          <a:bodyPr wrap="none" lIns="90488" tIns="44450" rIns="90488" bIns="44450">
            <a:spAutoFit/>
          </a:bodyPr>
          <a:lstStyle>
            <a:lvl1pPr latinLnBrk="1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©"/>
              <a:defRPr/>
            </a:pPr>
            <a:r>
              <a:rPr kumimoji="1" lang="en-US" altLang="ko-KR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1975, HwaShin Co., Ltd </a:t>
            </a:r>
          </a:p>
        </p:txBody>
      </p:sp>
      <p:sp>
        <p:nvSpPr>
          <p:cNvPr id="4099" name="Line 17"/>
          <p:cNvSpPr/>
          <p:nvPr userDrawn="1"/>
        </p:nvSpPr>
        <p:spPr>
          <a:xfrm>
            <a:off x="273050" y="6550025"/>
            <a:ext cx="8426450" cy="0"/>
          </a:xfrm>
          <a:prstGeom prst="line">
            <a:avLst/>
          </a:prstGeom>
          <a:ln w="57150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2" name="Group 20"/>
          <p:cNvGrpSpPr/>
          <p:nvPr/>
        </p:nvGrpSpPr>
        <p:grpSpPr bwMode="auto">
          <a:xfrm>
            <a:off x="9085263" y="6367463"/>
            <a:ext cx="488950" cy="392112"/>
            <a:chOff x="158" y="145"/>
            <a:chExt cx="306" cy="263"/>
          </a:xfrm>
          <a:solidFill>
            <a:schemeClr val="tx2"/>
          </a:solidFill>
        </p:grpSpPr>
        <p:sp>
          <p:nvSpPr>
            <p:cNvPr id="18" name="AutoShape 21"/>
            <p:cNvSpPr>
              <a:spLocks noChangeArrowheads="1"/>
            </p:cNvSpPr>
            <p:nvPr/>
          </p:nvSpPr>
          <p:spPr bwMode="auto">
            <a:xfrm>
              <a:off x="158" y="145"/>
              <a:ext cx="89" cy="131"/>
            </a:xfrm>
            <a:prstGeom prst="parallelogram">
              <a:avLst>
                <a:gd name="adj" fmla="val 55815"/>
              </a:avLst>
            </a:prstGeom>
            <a:grpFill/>
            <a:ln w="9525">
              <a:solidFill>
                <a:schemeClr val="tx2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19" name="AutoShape 22"/>
            <p:cNvSpPr>
              <a:spLocks noChangeArrowheads="1"/>
            </p:cNvSpPr>
            <p:nvPr/>
          </p:nvSpPr>
          <p:spPr bwMode="auto">
            <a:xfrm flipH="1">
              <a:off x="358" y="145"/>
              <a:ext cx="98" cy="106"/>
            </a:xfrm>
            <a:prstGeom prst="parallelogram">
              <a:avLst>
                <a:gd name="adj" fmla="val 58944"/>
              </a:avLst>
            </a:prstGeom>
            <a:grpFill/>
            <a:ln w="9525">
              <a:solidFill>
                <a:schemeClr val="tx2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20" name="AutoShape 23"/>
            <p:cNvSpPr>
              <a:spLocks noChangeArrowheads="1"/>
            </p:cNvSpPr>
            <p:nvPr/>
          </p:nvSpPr>
          <p:spPr bwMode="auto">
            <a:xfrm flipV="1">
              <a:off x="158" y="276"/>
              <a:ext cx="94" cy="132"/>
            </a:xfrm>
            <a:prstGeom prst="parallelogram">
              <a:avLst>
                <a:gd name="adj" fmla="val 57731"/>
              </a:avLst>
            </a:prstGeom>
            <a:grpFill/>
            <a:ln w="9525">
              <a:solidFill>
                <a:schemeClr val="tx2"/>
              </a:solidFill>
              <a:miter lim="800000"/>
            </a:ln>
          </p:spPr>
          <p:txBody>
            <a:bodyPr rot="10800000"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4" name="AutoShape 24"/>
            <p:cNvSpPr>
              <a:spLocks noChangeArrowheads="1"/>
            </p:cNvSpPr>
            <p:nvPr/>
          </p:nvSpPr>
          <p:spPr bwMode="auto">
            <a:xfrm flipH="1" flipV="1">
              <a:off x="361" y="265"/>
              <a:ext cx="103" cy="143"/>
            </a:xfrm>
            <a:prstGeom prst="parallelogram">
              <a:avLst>
                <a:gd name="adj" fmla="val 63204"/>
              </a:avLst>
            </a:prstGeom>
            <a:grpFill/>
            <a:ln w="9525">
              <a:solidFill>
                <a:schemeClr val="tx2"/>
              </a:solidFill>
              <a:miter lim="800000"/>
            </a:ln>
          </p:spPr>
          <p:txBody>
            <a:bodyPr rot="10800000"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5" name="Rectangle 25"/>
            <p:cNvSpPr>
              <a:spLocks noChangeArrowheads="1"/>
            </p:cNvSpPr>
            <p:nvPr/>
          </p:nvSpPr>
          <p:spPr bwMode="auto">
            <a:xfrm>
              <a:off x="180" y="265"/>
              <a:ext cx="249" cy="19"/>
            </a:xfrm>
            <a:prstGeom prst="rect">
              <a:avLst/>
            </a:prstGeom>
            <a:grpFill/>
            <a:ln w="9525">
              <a:solidFill>
                <a:schemeClr val="tx2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6" name="AutoShape 26"/>
            <p:cNvSpPr>
              <a:spLocks noChangeArrowheads="1"/>
            </p:cNvSpPr>
            <p:nvPr/>
          </p:nvSpPr>
          <p:spPr bwMode="auto">
            <a:xfrm>
              <a:off x="213" y="145"/>
              <a:ext cx="89" cy="132"/>
            </a:xfrm>
            <a:prstGeom prst="parallelogram">
              <a:avLst>
                <a:gd name="adj" fmla="val 55815"/>
              </a:avLst>
            </a:prstGeom>
            <a:grpFill/>
            <a:ln w="9525">
              <a:solidFill>
                <a:schemeClr val="tx2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7" name="AutoShape 27"/>
            <p:cNvSpPr>
              <a:spLocks noChangeArrowheads="1"/>
            </p:cNvSpPr>
            <p:nvPr/>
          </p:nvSpPr>
          <p:spPr bwMode="auto">
            <a:xfrm>
              <a:off x="268" y="145"/>
              <a:ext cx="77" cy="132"/>
            </a:xfrm>
            <a:prstGeom prst="parallelogram">
              <a:avLst>
                <a:gd name="adj" fmla="val 55815"/>
              </a:avLst>
            </a:prstGeom>
            <a:grpFill/>
            <a:ln w="9525">
              <a:solidFill>
                <a:schemeClr val="tx2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8" name="AutoShape 28"/>
            <p:cNvSpPr>
              <a:spLocks noChangeArrowheads="1"/>
            </p:cNvSpPr>
            <p:nvPr/>
          </p:nvSpPr>
          <p:spPr bwMode="auto">
            <a:xfrm flipV="1">
              <a:off x="214" y="276"/>
              <a:ext cx="94" cy="132"/>
            </a:xfrm>
            <a:prstGeom prst="parallelogram">
              <a:avLst>
                <a:gd name="adj" fmla="val 57731"/>
              </a:avLst>
            </a:prstGeom>
            <a:grpFill/>
            <a:ln w="9525">
              <a:solidFill>
                <a:schemeClr val="tx2"/>
              </a:solidFill>
              <a:miter lim="800000"/>
            </a:ln>
          </p:spPr>
          <p:txBody>
            <a:bodyPr rot="10800000"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9" name="AutoShape 29"/>
            <p:cNvSpPr>
              <a:spLocks noChangeArrowheads="1"/>
            </p:cNvSpPr>
            <p:nvPr/>
          </p:nvSpPr>
          <p:spPr bwMode="auto">
            <a:xfrm flipV="1">
              <a:off x="280" y="303"/>
              <a:ext cx="77" cy="105"/>
            </a:xfrm>
            <a:prstGeom prst="parallelogram">
              <a:avLst>
                <a:gd name="adj" fmla="val 53083"/>
              </a:avLst>
            </a:prstGeom>
            <a:grpFill/>
            <a:ln w="9525">
              <a:solidFill>
                <a:schemeClr val="tx2"/>
              </a:solidFill>
              <a:miter lim="800000"/>
            </a:ln>
          </p:spPr>
          <p:txBody>
            <a:bodyPr rot="10800000"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11" Type="http://schemas.openxmlformats.org/officeDocument/2006/relationships/image" Target="../media/image8.emf"/><Relationship Id="rId5" Type="http://schemas.openxmlformats.org/officeDocument/2006/relationships/image" Target="../media/image2.emf"/><Relationship Id="rId10" Type="http://schemas.openxmlformats.org/officeDocument/2006/relationships/image" Target="../media/image7.emf"/><Relationship Id="rId4" Type="http://schemas.openxmlformats.org/officeDocument/2006/relationships/package" Target="../embeddings/Microsoft_Excel_Worksheet.xlsx"/><Relationship Id="rId9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emf"/><Relationship Id="rId18" Type="http://schemas.openxmlformats.org/officeDocument/2006/relationships/image" Target="../media/image25.emf"/><Relationship Id="rId26" Type="http://schemas.openxmlformats.org/officeDocument/2006/relationships/image" Target="../media/image10.emf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28.emf"/><Relationship Id="rId34" Type="http://schemas.openxmlformats.org/officeDocument/2006/relationships/image" Target="../media/image39.emf"/><Relationship Id="rId7" Type="http://schemas.openxmlformats.org/officeDocument/2006/relationships/image" Target="../media/image14.wmf"/><Relationship Id="rId12" Type="http://schemas.openxmlformats.org/officeDocument/2006/relationships/image" Target="../media/image19.emf"/><Relationship Id="rId17" Type="http://schemas.openxmlformats.org/officeDocument/2006/relationships/image" Target="../media/image24.emf"/><Relationship Id="rId25" Type="http://schemas.openxmlformats.org/officeDocument/2006/relationships/oleObject" Target="file:///G:\GY-WORKS\1-project%20management\09-A6\02-&#39033;&#30446;&#24320;&#21457;\&#31532;&#20108;&#25209;-&#24320;&#21457;\SHT0016112-0704-sameH6.CATProduct" TargetMode="External"/><Relationship Id="rId33" Type="http://schemas.openxmlformats.org/officeDocument/2006/relationships/image" Target="../media/image38.emf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23.emf"/><Relationship Id="rId20" Type="http://schemas.openxmlformats.org/officeDocument/2006/relationships/image" Target="../media/image27.emf"/><Relationship Id="rId29" Type="http://schemas.openxmlformats.org/officeDocument/2006/relationships/image" Target="../media/image34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11" Type="http://schemas.openxmlformats.org/officeDocument/2006/relationships/image" Target="../media/image18.emf"/><Relationship Id="rId24" Type="http://schemas.openxmlformats.org/officeDocument/2006/relationships/image" Target="../media/image31.emf"/><Relationship Id="rId32" Type="http://schemas.openxmlformats.org/officeDocument/2006/relationships/image" Target="../media/image37.emf"/><Relationship Id="rId5" Type="http://schemas.openxmlformats.org/officeDocument/2006/relationships/image" Target="../media/image12.emf"/><Relationship Id="rId15" Type="http://schemas.openxmlformats.org/officeDocument/2006/relationships/image" Target="../media/image22.emf"/><Relationship Id="rId23" Type="http://schemas.openxmlformats.org/officeDocument/2006/relationships/image" Target="../media/image30.emf"/><Relationship Id="rId28" Type="http://schemas.openxmlformats.org/officeDocument/2006/relationships/image" Target="../media/image33.emf"/><Relationship Id="rId10" Type="http://schemas.openxmlformats.org/officeDocument/2006/relationships/image" Target="../media/image17.emf"/><Relationship Id="rId19" Type="http://schemas.openxmlformats.org/officeDocument/2006/relationships/image" Target="../media/image26.emf"/><Relationship Id="rId31" Type="http://schemas.openxmlformats.org/officeDocument/2006/relationships/image" Target="../media/image36.emf"/><Relationship Id="rId4" Type="http://schemas.openxmlformats.org/officeDocument/2006/relationships/image" Target="../media/image11.wmf"/><Relationship Id="rId9" Type="http://schemas.openxmlformats.org/officeDocument/2006/relationships/image" Target="../media/image16.emf"/><Relationship Id="rId14" Type="http://schemas.openxmlformats.org/officeDocument/2006/relationships/image" Target="../media/image21.emf"/><Relationship Id="rId22" Type="http://schemas.openxmlformats.org/officeDocument/2006/relationships/image" Target="../media/image29.emf"/><Relationship Id="rId27" Type="http://schemas.openxmlformats.org/officeDocument/2006/relationships/image" Target="../media/image32.emf"/><Relationship Id="rId30" Type="http://schemas.openxmlformats.org/officeDocument/2006/relationships/image" Target="../media/image35.emf"/><Relationship Id="rId35" Type="http://schemas.openxmlformats.org/officeDocument/2006/relationships/image" Target="../media/image40.emf"/><Relationship Id="rId8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image" Target="../media/image42.emf"/><Relationship Id="rId7" Type="http://schemas.openxmlformats.org/officeDocument/2006/relationships/image" Target="../media/image46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emf"/><Relationship Id="rId5" Type="http://schemas.openxmlformats.org/officeDocument/2006/relationships/image" Target="../media/image44.emf"/><Relationship Id="rId10" Type="http://schemas.openxmlformats.org/officeDocument/2006/relationships/image" Target="../media/image49.emf"/><Relationship Id="rId4" Type="http://schemas.openxmlformats.org/officeDocument/2006/relationships/image" Target="../media/image43.emf"/><Relationship Id="rId9" Type="http://schemas.openxmlformats.org/officeDocument/2006/relationships/image" Target="../media/image4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직사각형 15"/>
          <p:cNvSpPr/>
          <p:nvPr/>
        </p:nvSpPr>
        <p:spPr>
          <a:xfrm>
            <a:off x="0" y="785813"/>
            <a:ext cx="9906000" cy="1436687"/>
          </a:xfrm>
          <a:prstGeom prst="rect">
            <a:avLst/>
          </a:prstGeom>
          <a:solidFill>
            <a:srgbClr val="8EB4E3"/>
          </a:soli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lang="ko-KR" altLang="en-US" sz="3200" b="1" dirty="0">
                <a:latin typeface="微软雅黑" panose="020B0503020204020204" pitchFamily="34" charset="-122"/>
                <a:ea typeface="Malgun Gothic" panose="020B0503020000020004" charset="-127"/>
                <a:sym typeface="Gulim" pitchFamily="34" charset="-127"/>
              </a:rPr>
              <a:t> </a:t>
            </a: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ulim" pitchFamily="34" charset="-127"/>
              </a:rPr>
              <a:t>A6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ulim" pitchFamily="34" charset="-127"/>
              </a:rPr>
              <a:t>项目焊接</a:t>
            </a: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ulim" pitchFamily="34" charset="-127"/>
              </a:rPr>
              <a:t>JIG</a:t>
            </a:r>
            <a:r>
              <a:rPr lang="zh-CN" altLang="en-US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ulim" pitchFamily="34" charset="-127"/>
              </a:rPr>
              <a:t>开发说明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ulim" pitchFamily="34" charset="-127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C5F9B43-1CAA-4BB3-B48F-84A86F9CA792}"/>
              </a:ext>
            </a:extLst>
          </p:cNvPr>
          <p:cNvSpPr txBox="1"/>
          <p:nvPr/>
        </p:nvSpPr>
        <p:spPr>
          <a:xfrm>
            <a:off x="3728864" y="522920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2024.7.4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161098"/>
              </p:ext>
            </p:extLst>
          </p:nvPr>
        </p:nvGraphicFramePr>
        <p:xfrm>
          <a:off x="525463" y="692150"/>
          <a:ext cx="8855414" cy="2047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9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39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8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92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说明</a:t>
                      </a: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示意图</a:t>
                      </a: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备注</a:t>
                      </a: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靠背管架焊接夹具建议进行改制，以减少前期投资费用。</a:t>
                      </a:r>
                      <a:endParaRPr lang="en-US" altLang="zh-CN" sz="14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l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根据年产量，可在后续进行夹具自行复制</a:t>
                      </a:r>
                      <a:endParaRPr lang="en-US" altLang="zh-CN" sz="14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副驾宽车牛头，焊接夹具借用</a:t>
                      </a: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H6</a:t>
                      </a: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，对差异部分进行修改，单独新做部分单元及定位销</a:t>
                      </a:r>
                      <a:endParaRPr lang="en-US" altLang="zh-CN" sz="14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8695101"/>
                  </a:ext>
                </a:extLst>
              </a:tr>
            </a:tbl>
          </a:graphicData>
        </a:graphic>
      </p:graphicFrame>
      <p:sp>
        <p:nvSpPr>
          <p:cNvPr id="9" name="TextBox 37">
            <a:extLst>
              <a:ext uri="{FF2B5EF4-FFF2-40B4-BE49-F238E27FC236}">
                <a16:creationId xmlns:a16="http://schemas.microsoft.com/office/drawing/2014/main" id="{5A0A5254-A7DD-4883-A8F3-6CA9EE9391F5}"/>
              </a:ext>
            </a:extLst>
          </p:cNvPr>
          <p:cNvSpPr txBox="1"/>
          <p:nvPr/>
        </p:nvSpPr>
        <p:spPr>
          <a:xfrm>
            <a:off x="92075" y="4763"/>
            <a:ext cx="6858000" cy="492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/>
            <a:r>
              <a:rPr lang="en-US" altLang="ko-KR" sz="2600" dirty="0">
                <a:solidFill>
                  <a:srgbClr val="000000"/>
                </a:solidFill>
                <a:latin typeface="현대하모니 B" pitchFamily="18" charset="-127"/>
                <a:ea typeface="현대하모니 B" pitchFamily="18" charset="-127"/>
              </a:rPr>
              <a:t> </a:t>
            </a:r>
            <a:r>
              <a:rPr lang="zh-CN" altLang="en-US" sz="2600" dirty="0">
                <a:solidFill>
                  <a:srgbClr val="000000"/>
                </a:solidFill>
                <a:latin typeface="현대하모니 B" pitchFamily="18" charset="-127"/>
                <a:ea typeface="宋体" panose="02010600030101010101" pitchFamily="2" charset="-122"/>
              </a:rPr>
              <a:t>备注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37"/>
          <p:cNvSpPr txBox="1"/>
          <p:nvPr/>
        </p:nvSpPr>
        <p:spPr>
          <a:xfrm>
            <a:off x="92075" y="4763"/>
            <a:ext cx="6858000" cy="492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/>
            <a:r>
              <a:rPr lang="en-US" altLang="ko-KR" sz="2600" dirty="0">
                <a:solidFill>
                  <a:srgbClr val="000000"/>
                </a:solidFill>
                <a:latin typeface="현대하모니 B" pitchFamily="18" charset="-127"/>
                <a:ea typeface="현대하모니 B" pitchFamily="18" charset="-127"/>
              </a:rPr>
              <a:t> </a:t>
            </a:r>
            <a:r>
              <a:rPr lang="zh-CN" altLang="en-US" sz="2600" dirty="0">
                <a:solidFill>
                  <a:srgbClr val="000000"/>
                </a:solidFill>
                <a:latin typeface="현대하모니 B" pitchFamily="18" charset="-127"/>
                <a:ea typeface="宋体" panose="02010600030101010101" pitchFamily="2" charset="-122"/>
              </a:rPr>
              <a:t>项目摘要</a:t>
            </a:r>
          </a:p>
        </p:txBody>
      </p:sp>
      <p:sp>
        <p:nvSpPr>
          <p:cNvPr id="3" name="직사각형 2"/>
          <p:cNvSpPr/>
          <p:nvPr/>
        </p:nvSpPr>
        <p:spPr bwMode="auto">
          <a:xfrm>
            <a:off x="454025" y="728663"/>
            <a:ext cx="719138" cy="2517775"/>
          </a:xfrm>
          <a:prstGeom prst="rect">
            <a:avLst/>
          </a:prstGeom>
          <a:solidFill>
            <a:srgbClr val="455C8B"/>
          </a:solidFill>
          <a:ln w="9525" algn="ctr">
            <a:solidFill>
              <a:schemeClr val="bg1">
                <a:lumMod val="6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43527" rIns="0" bIns="43527" anchor="ctr"/>
          <a:lstStyle/>
          <a:p>
            <a:pPr marL="0" marR="0" lvl="0" indent="0" algn="ctr" defTabSz="871855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1" lang="zh-CN" altLang="ko-KR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현대하모니 M" pitchFamily="18" charset="-127"/>
                <a:ea typeface="宋体" panose="02010600030101010101" pitchFamily="2" charset="-122"/>
                <a:cs typeface="+mn-cs"/>
              </a:rPr>
              <a:t>摘要</a:t>
            </a: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45959"/>
              </p:ext>
            </p:extLst>
          </p:nvPr>
        </p:nvGraphicFramePr>
        <p:xfrm>
          <a:off x="1308100" y="728663"/>
          <a:ext cx="8145463" cy="25209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45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950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현대하모니 L" pitchFamily="18" charset="-127"/>
                        </a:rPr>
                        <a:t> </a:t>
                      </a:r>
                      <a:r>
                        <a:rPr lang="zh-CN" altLang="ko-KR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현대하모니 L" pitchFamily="18" charset="-127"/>
                        </a:rPr>
                        <a:t> </a:t>
                      </a:r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: </a:t>
                      </a: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A6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zh-CN" altLang="en-US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生产计划</a:t>
                      </a:r>
                      <a:r>
                        <a:rPr lang="ko-KR" altLang="en-US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현대하모니 L" pitchFamily="18" charset="-127"/>
                        </a:rPr>
                        <a:t> </a:t>
                      </a: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: 2000</a:t>
                      </a:r>
                      <a:r>
                        <a:rPr lang="zh-CN" altLang="en-US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月（单班）</a:t>
                      </a:r>
                      <a:r>
                        <a:rPr lang="ko-KR" altLang="en-US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현대하모니 L" pitchFamily="18" charset="-127"/>
                        </a:rPr>
                        <a:t> </a:t>
                      </a:r>
                      <a:endParaRPr lang="en-US" altLang="ko-KR" sz="1200" b="0" baseline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zh-CN" altLang="en-US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生产工厂</a:t>
                      </a:r>
                      <a:r>
                        <a:rPr lang="ko-KR" altLang="en-US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현대하모니 L" pitchFamily="18" charset="-127"/>
                        </a:rPr>
                        <a:t> </a:t>
                      </a: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:</a:t>
                      </a:r>
                      <a:r>
                        <a:rPr lang="zh-CN" altLang="en-US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河北</a:t>
                      </a: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ITEM : </a:t>
                      </a:r>
                      <a:r>
                        <a:rPr lang="zh-CN" altLang="en-US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靠背骨架、底座总成</a:t>
                      </a:r>
                      <a:endParaRPr lang="en-US" altLang="zh-CN" sz="1400" b="0" baseline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C/T : </a:t>
                      </a:r>
                      <a:r>
                        <a:rPr lang="en-US" altLang="ko-KR" sz="1400" b="0" baseline="0" dirty="0">
                          <a:solidFill>
                            <a:srgbClr val="0000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300</a:t>
                      </a:r>
                      <a:r>
                        <a:rPr lang="zh-CN" altLang="en-US" sz="1400" b="0" baseline="0" dirty="0">
                          <a:solidFill>
                            <a:srgbClr val="0000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秒</a:t>
                      </a:r>
                      <a:r>
                        <a:rPr lang="en-US" altLang="ko-KR" sz="1400" b="0" baseline="0" dirty="0">
                          <a:solidFill>
                            <a:srgbClr val="0000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400" b="0" baseline="0" dirty="0">
                          <a:solidFill>
                            <a:srgbClr val="0000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  <a:r>
                        <a:rPr lang="ko-KR" altLang="en-US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현대하모니 L" pitchFamily="18" charset="-127"/>
                        </a:rPr>
                        <a:t> </a:t>
                      </a: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(UPH : 12</a:t>
                      </a:r>
                      <a:r>
                        <a:rPr lang="zh-CN" altLang="en-US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91446" marR="91446" marT="45732" marB="45732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599569"/>
              </p:ext>
            </p:extLst>
          </p:nvPr>
        </p:nvGraphicFramePr>
        <p:xfrm>
          <a:off x="1360488" y="2441575"/>
          <a:ext cx="3784894" cy="8223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6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2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38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82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82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6603">
                <a:tc>
                  <a:txBody>
                    <a:bodyPr/>
                    <a:lstStyle/>
                    <a:p>
                      <a:pPr algn="ctr" latinLnBrk="1"/>
                      <a:r>
                        <a:rPr lang="zh-CN" altLang="ko-KR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区分</a:t>
                      </a:r>
                    </a:p>
                  </a:txBody>
                  <a:tcPr marL="91446" marR="91446" marT="45440" marB="4544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计划</a:t>
                      </a:r>
                      <a:endParaRPr lang="ko-KR" altLang="en-US" sz="1200" dirty="0"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45440" marB="4544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zh-CN" altLang="ko-KR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作业时间</a:t>
                      </a:r>
                    </a:p>
                  </a:txBody>
                  <a:tcPr marL="0" marR="0" marT="45440" marB="4544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zh-CN" altLang="ko-KR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效率</a:t>
                      </a:r>
                    </a:p>
                  </a:txBody>
                  <a:tcPr marL="0" marR="0" marT="45440" marB="4544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C/T</a:t>
                      </a:r>
                      <a:endParaRPr lang="ko-KR" altLang="en-US" sz="1200"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45440" marB="4544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UPH</a:t>
                      </a:r>
                      <a:endParaRPr lang="ko-KR" altLang="en-US" sz="1200"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91446" marR="91446" marT="45440" marB="4544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22">
                <a:tc>
                  <a:txBody>
                    <a:bodyPr/>
                    <a:lstStyle/>
                    <a:p>
                      <a:pPr algn="ctr" latinLnBrk="1"/>
                      <a:r>
                        <a:rPr lang="zh-CN" altLang="ko-KR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内容</a:t>
                      </a:r>
                    </a:p>
                  </a:txBody>
                  <a:tcPr marL="0" marR="0" marT="45440" marB="4544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2000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  <a:r>
                        <a:rPr lang="en-US" altLang="ko-KR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7.67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85%</a:t>
                      </a:r>
                      <a:endParaRPr lang="ko-KR" altLang="en-US" sz="1200" dirty="0"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300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秒</a:t>
                      </a:r>
                      <a:r>
                        <a:rPr lang="en-US" altLang="ko-KR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" name="직사각형 20"/>
          <p:cNvSpPr/>
          <p:nvPr/>
        </p:nvSpPr>
        <p:spPr bwMode="auto">
          <a:xfrm>
            <a:off x="454025" y="3354389"/>
            <a:ext cx="719138" cy="2090836"/>
          </a:xfrm>
          <a:prstGeom prst="rect">
            <a:avLst/>
          </a:prstGeom>
          <a:solidFill>
            <a:srgbClr val="455C8B"/>
          </a:solidFill>
          <a:ln w="9525" algn="ctr">
            <a:solidFill>
              <a:schemeClr val="bg1">
                <a:lumMod val="6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43527" rIns="0" bIns="43527" anchor="ctr"/>
          <a:lstStyle/>
          <a:p>
            <a:pPr marL="0" marR="0" lvl="0" indent="0" algn="ctr" defTabSz="871855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1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현대하모니 M" pitchFamily="18" charset="-127"/>
                <a:ea typeface="宋体" panose="02010600030101010101" pitchFamily="2" charset="-122"/>
                <a:cs typeface="+mn-cs"/>
              </a:rPr>
              <a:t>时间</a:t>
            </a:r>
            <a:endParaRPr kumimoji="1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현대하모니 M" pitchFamily="18" charset="-127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871855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1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현대하모니 M" pitchFamily="18" charset="-127"/>
                <a:ea typeface="宋体" panose="02010600030101010101" pitchFamily="2" charset="-122"/>
                <a:cs typeface="+mn-cs"/>
              </a:rPr>
              <a:t>节点</a:t>
            </a:r>
            <a:endParaRPr kumimoji="1" lang="zh-CN" altLang="ko-KR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현대하모니 M" pitchFamily="18" charset="-127"/>
              <a:ea typeface="宋体" panose="02010600030101010101" pitchFamily="2" charset="-122"/>
              <a:cs typeface="+mn-cs"/>
            </a:endParaRPr>
          </a:p>
        </p:txBody>
      </p:sp>
      <p:graphicFrame>
        <p:nvGraphicFramePr>
          <p:cNvPr id="22" name="표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93876"/>
              </p:ext>
            </p:extLst>
          </p:nvPr>
        </p:nvGraphicFramePr>
        <p:xfrm>
          <a:off x="1308100" y="5592763"/>
          <a:ext cx="8145463" cy="11890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45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89037">
                <a:tc>
                  <a:txBody>
                    <a:bodyPr/>
                    <a:lstStyle/>
                    <a:p>
                      <a:pPr marL="228600" indent="-228600" algn="l" defTabSz="914400" rtl="0" eaLnBrk="1" latinLnBrk="1" hangingPunct="1">
                        <a:lnSpc>
                          <a:spcPct val="150000"/>
                        </a:lnSpc>
                        <a:buFont typeface="Wingdings" panose="05000000000000000000" pitchFamily="2" charset="2"/>
                        <a:buAutoNum type="arabicPeriod"/>
                      </a:pP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目前</a:t>
                      </a:r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A6</a:t>
                      </a: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项目在量产后，会逐步替代现有欧曼</a:t>
                      </a:r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H4</a:t>
                      </a: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项目产品，机器人工作站需求得到释放</a:t>
                      </a:r>
                      <a:endParaRPr lang="en-US" altLang="zh-CN" sz="12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228600" indent="-228600" algn="l" defTabSz="914400" rtl="0" eaLnBrk="1" latinLnBrk="1" hangingPunct="1">
                        <a:lnSpc>
                          <a:spcPct val="150000"/>
                        </a:lnSpc>
                        <a:buFont typeface="Wingdings" panose="05000000000000000000" pitchFamily="2" charset="2"/>
                        <a:buAutoNum type="arabicPeriod"/>
                      </a:pP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调角器借用完全借用现有</a:t>
                      </a:r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H6</a:t>
                      </a: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夹具，根据年计划量提前进行夹具复制</a:t>
                      </a:r>
                      <a:endParaRPr lang="en-US" altLang="zh-CN" sz="12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46" marR="91446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3" name="직사각형 22"/>
          <p:cNvSpPr/>
          <p:nvPr/>
        </p:nvSpPr>
        <p:spPr bwMode="auto">
          <a:xfrm>
            <a:off x="454025" y="5584825"/>
            <a:ext cx="719138" cy="1084263"/>
          </a:xfrm>
          <a:prstGeom prst="rect">
            <a:avLst/>
          </a:prstGeom>
          <a:solidFill>
            <a:srgbClr val="455C8B"/>
          </a:solidFill>
          <a:ln w="9525" algn="ctr">
            <a:solidFill>
              <a:schemeClr val="bg1">
                <a:lumMod val="6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43527" rIns="0" bIns="43527" anchor="ctr"/>
          <a:lstStyle/>
          <a:p>
            <a:pPr marL="0" marR="0" lvl="0" indent="0" algn="ctr" defTabSz="871855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1" lang="zh-CN" altLang="ko-KR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현대하모니 M" pitchFamily="18" charset="-127"/>
                <a:ea typeface="宋体" panose="02010600030101010101" pitchFamily="2" charset="-122"/>
                <a:cs typeface="+mn-cs"/>
              </a:rPr>
              <a:t>主要</a:t>
            </a:r>
          </a:p>
          <a:p>
            <a:pPr marL="0" marR="0" lvl="0" indent="0" algn="ctr" defTabSz="871855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1" lang="zh-CN" altLang="ko-KR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현대하모니 M" pitchFamily="18" charset="-127"/>
                <a:ea typeface="宋体" panose="02010600030101010101" pitchFamily="2" charset="-122"/>
                <a:cs typeface="+mn-cs"/>
              </a:rPr>
              <a:t>事项</a:t>
            </a:r>
          </a:p>
        </p:txBody>
      </p:sp>
      <p:graphicFrame>
        <p:nvGraphicFramePr>
          <p:cNvPr id="14" name="표 23">
            <a:extLst>
              <a:ext uri="{FF2B5EF4-FFF2-40B4-BE49-F238E27FC236}">
                <a16:creationId xmlns:a16="http://schemas.microsoft.com/office/drawing/2014/main" id="{57207AD6-1F72-4FB3-90E9-F5289E83A4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124360"/>
              </p:ext>
            </p:extLst>
          </p:nvPr>
        </p:nvGraphicFramePr>
        <p:xfrm>
          <a:off x="1308100" y="3354388"/>
          <a:ext cx="6587269" cy="147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2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07082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287960">
                <a:tc rowSpan="2"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zh-CN" altLang="ko-KR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区分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현대하모니 L" pitchFamily="18" charset="-127"/>
                        </a:rPr>
                        <a:t>2024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</a:rPr>
                        <a:t>年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현대하모니 L" pitchFamily="18" charset="-127"/>
                        </a:rPr>
                        <a:t>2024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현대하모니 L" pitchFamily="18" charset="-127"/>
                        </a:rPr>
                        <a:t>年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현대하모니 L" pitchFamily="18" charset="-127"/>
                        </a:rPr>
                        <a:t>备注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96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正式焊胎</a:t>
                      </a:r>
                      <a:endParaRPr lang="zh-CN" altLang="ko-KR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5" name="직선 화살표 연결선 25">
            <a:extLst>
              <a:ext uri="{FF2B5EF4-FFF2-40B4-BE49-F238E27FC236}">
                <a16:creationId xmlns:a16="http://schemas.microsoft.com/office/drawing/2014/main" id="{0B171ADB-B2AF-4791-B47A-0EDA9DC59CA9}"/>
              </a:ext>
            </a:extLst>
          </p:cNvPr>
          <p:cNvCxnSpPr/>
          <p:nvPr/>
        </p:nvCxnSpPr>
        <p:spPr>
          <a:xfrm>
            <a:off x="3045096" y="4366764"/>
            <a:ext cx="2772000" cy="0"/>
          </a:xfrm>
          <a:prstGeom prst="straightConnector1">
            <a:avLst/>
          </a:prstGeom>
          <a:ln w="28575" cap="flat" cmpd="sng">
            <a:solidFill>
              <a:srgbClr val="7F7F7F"/>
            </a:solidFill>
            <a:prstDash val="solid"/>
            <a:headEnd type="none" w="med" len="med"/>
            <a:tailEnd type="arrow" w="med" len="med"/>
          </a:ln>
        </p:spPr>
      </p:cxnSp>
      <p:sp>
        <p:nvSpPr>
          <p:cNvPr id="16" name="이등변 삼각형 26">
            <a:extLst>
              <a:ext uri="{FF2B5EF4-FFF2-40B4-BE49-F238E27FC236}">
                <a16:creationId xmlns:a16="http://schemas.microsoft.com/office/drawing/2014/main" id="{BDC9070C-5692-4419-9B47-83DB332E9911}"/>
              </a:ext>
            </a:extLst>
          </p:cNvPr>
          <p:cNvSpPr/>
          <p:nvPr/>
        </p:nvSpPr>
        <p:spPr>
          <a:xfrm flipV="1">
            <a:off x="3860073" y="4297968"/>
            <a:ext cx="144462" cy="142875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63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1407" tIns="0" rIns="91407" bIns="0" anchor="ctr" anchorCtr="0"/>
          <a:lstStyle/>
          <a:p>
            <a:pPr algn="ctr" eaLnBrk="1" latinLnBrk="1" hangingPunct="1"/>
            <a:endParaRPr lang="ko-KR" altLang="en-US" sz="800" dirty="0">
              <a:latin typeface="微软雅黑" panose="020B0503020204020204" pitchFamily="34" charset="-122"/>
              <a:ea typeface="현대하모니 M" pitchFamily="18" charset="-127"/>
            </a:endParaRPr>
          </a:p>
        </p:txBody>
      </p:sp>
      <p:sp>
        <p:nvSpPr>
          <p:cNvPr id="17" name="직사각형 27">
            <a:extLst>
              <a:ext uri="{FF2B5EF4-FFF2-40B4-BE49-F238E27FC236}">
                <a16:creationId xmlns:a16="http://schemas.microsoft.com/office/drawing/2014/main" id="{5E5FFB13-C58B-482A-AC9F-B0EDF97DFCF9}"/>
              </a:ext>
            </a:extLst>
          </p:cNvPr>
          <p:cNvSpPr/>
          <p:nvPr/>
        </p:nvSpPr>
        <p:spPr>
          <a:xfrm>
            <a:off x="3526698" y="4026506"/>
            <a:ext cx="819150" cy="27828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latinLnBrk="1">
              <a:lnSpc>
                <a:spcPct val="120000"/>
              </a:lnSpc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</a:t>
            </a:r>
            <a:endParaRPr lang="en-US" altLang="ko-KR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직사각형 28">
            <a:extLst>
              <a:ext uri="{FF2B5EF4-FFF2-40B4-BE49-F238E27FC236}">
                <a16:creationId xmlns:a16="http://schemas.microsoft.com/office/drawing/2014/main" id="{36260515-B553-4BA9-B4B6-D211017380F6}"/>
              </a:ext>
            </a:extLst>
          </p:cNvPr>
          <p:cNvSpPr/>
          <p:nvPr/>
        </p:nvSpPr>
        <p:spPr>
          <a:xfrm>
            <a:off x="3526698" y="4437668"/>
            <a:ext cx="819150" cy="2778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latinLnBrk="1">
              <a:lnSpc>
                <a:spcPct val="120000"/>
              </a:lnSpc>
            </a:pPr>
            <a:r>
              <a:rPr lang="en-US" altLang="ko-KR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7/4</a:t>
            </a:r>
          </a:p>
        </p:txBody>
      </p:sp>
      <p:sp>
        <p:nvSpPr>
          <p:cNvPr id="27" name="직사각형 33">
            <a:extLst>
              <a:ext uri="{FF2B5EF4-FFF2-40B4-BE49-F238E27FC236}">
                <a16:creationId xmlns:a16="http://schemas.microsoft.com/office/drawing/2014/main" id="{1D1D1EC5-B273-40B7-874F-E9B1531C1FA2}"/>
              </a:ext>
            </a:extLst>
          </p:cNvPr>
          <p:cNvSpPr/>
          <p:nvPr/>
        </p:nvSpPr>
        <p:spPr>
          <a:xfrm>
            <a:off x="3902410" y="4025908"/>
            <a:ext cx="817563" cy="27828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latinLnBrk="1">
              <a:lnSpc>
                <a:spcPct val="120000"/>
              </a:lnSpc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发包</a:t>
            </a:r>
            <a:endParaRPr lang="en-US" altLang="ko-KR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직사각형 72">
            <a:extLst>
              <a:ext uri="{FF2B5EF4-FFF2-40B4-BE49-F238E27FC236}">
                <a16:creationId xmlns:a16="http://schemas.microsoft.com/office/drawing/2014/main" id="{61B7D695-A70D-44F4-B225-AD506930B060}"/>
              </a:ext>
            </a:extLst>
          </p:cNvPr>
          <p:cNvSpPr/>
          <p:nvPr/>
        </p:nvSpPr>
        <p:spPr>
          <a:xfrm>
            <a:off x="3883162" y="4424437"/>
            <a:ext cx="817563" cy="2778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latinLnBrk="1">
              <a:lnSpc>
                <a:spcPct val="120000"/>
              </a:lnSpc>
            </a:pPr>
            <a:r>
              <a:rPr lang="en-US" altLang="ko-KR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7/20</a:t>
            </a:r>
          </a:p>
        </p:txBody>
      </p:sp>
      <p:sp>
        <p:nvSpPr>
          <p:cNvPr id="62" name="이등변 삼각형 26">
            <a:extLst>
              <a:ext uri="{FF2B5EF4-FFF2-40B4-BE49-F238E27FC236}">
                <a16:creationId xmlns:a16="http://schemas.microsoft.com/office/drawing/2014/main" id="{96DCFEB2-B15F-4288-A33A-AF03207AECEF}"/>
              </a:ext>
            </a:extLst>
          </p:cNvPr>
          <p:cNvSpPr/>
          <p:nvPr/>
        </p:nvSpPr>
        <p:spPr>
          <a:xfrm flipV="1">
            <a:off x="5166392" y="4284736"/>
            <a:ext cx="144462" cy="142875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63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1407" tIns="0" rIns="91407" bIns="0" anchor="ctr" anchorCtr="0"/>
          <a:lstStyle/>
          <a:p>
            <a:pPr algn="ctr" eaLnBrk="1" latinLnBrk="1" hangingPunct="1"/>
            <a:endParaRPr lang="ko-KR" altLang="en-US" sz="800" dirty="0">
              <a:latin typeface="微软雅黑" panose="020B0503020204020204" pitchFamily="34" charset="-122"/>
              <a:ea typeface="현대하모니 M" pitchFamily="18" charset="-127"/>
            </a:endParaRPr>
          </a:p>
        </p:txBody>
      </p:sp>
      <p:sp>
        <p:nvSpPr>
          <p:cNvPr id="63" name="직사각형 27">
            <a:extLst>
              <a:ext uri="{FF2B5EF4-FFF2-40B4-BE49-F238E27FC236}">
                <a16:creationId xmlns:a16="http://schemas.microsoft.com/office/drawing/2014/main" id="{CF03DD9D-FDCB-42E2-81E8-5E3D872B59C2}"/>
              </a:ext>
            </a:extLst>
          </p:cNvPr>
          <p:cNvSpPr/>
          <p:nvPr/>
        </p:nvSpPr>
        <p:spPr>
          <a:xfrm>
            <a:off x="4853108" y="4013373"/>
            <a:ext cx="771029" cy="27828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latinLnBrk="1">
              <a:lnSpc>
                <a:spcPct val="120000"/>
              </a:lnSpc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调试</a:t>
            </a:r>
            <a:endParaRPr lang="en-US" altLang="ko-KR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직사각형 28">
            <a:extLst>
              <a:ext uri="{FF2B5EF4-FFF2-40B4-BE49-F238E27FC236}">
                <a16:creationId xmlns:a16="http://schemas.microsoft.com/office/drawing/2014/main" id="{94EAA8E1-2424-4F8E-89B3-CFDDC4B1B9A3}"/>
              </a:ext>
            </a:extLst>
          </p:cNvPr>
          <p:cNvSpPr/>
          <p:nvPr/>
        </p:nvSpPr>
        <p:spPr>
          <a:xfrm>
            <a:off x="4853930" y="4424436"/>
            <a:ext cx="819150" cy="2778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latinLnBrk="1">
              <a:lnSpc>
                <a:spcPct val="120000"/>
              </a:lnSpc>
            </a:pPr>
            <a:r>
              <a:rPr lang="en-US" altLang="ko-KR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9/10</a:t>
            </a:r>
          </a:p>
        </p:txBody>
      </p:sp>
      <p:sp>
        <p:nvSpPr>
          <p:cNvPr id="29" name="이등변 삼각형 26">
            <a:extLst>
              <a:ext uri="{FF2B5EF4-FFF2-40B4-BE49-F238E27FC236}">
                <a16:creationId xmlns:a16="http://schemas.microsoft.com/office/drawing/2014/main" id="{082E4343-880D-4AB9-A5DF-07B56FC45741}"/>
              </a:ext>
            </a:extLst>
          </p:cNvPr>
          <p:cNvSpPr/>
          <p:nvPr/>
        </p:nvSpPr>
        <p:spPr>
          <a:xfrm flipV="1">
            <a:off x="4184853" y="4313600"/>
            <a:ext cx="144462" cy="142875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63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1407" tIns="0" rIns="91407" bIns="0" anchor="ctr" anchorCtr="0"/>
          <a:lstStyle/>
          <a:p>
            <a:pPr algn="ctr" eaLnBrk="1" latinLnBrk="1" hangingPunct="1"/>
            <a:endParaRPr lang="ko-KR" altLang="en-US" sz="800" dirty="0">
              <a:latin typeface="微软雅黑" panose="020B0503020204020204" pitchFamily="34" charset="-122"/>
              <a:ea typeface="현대하모니 M" pitchFamily="18" charset="-127"/>
            </a:endParaRPr>
          </a:p>
        </p:txBody>
      </p:sp>
      <p:graphicFrame>
        <p:nvGraphicFramePr>
          <p:cNvPr id="2" name="对象 1">
            <a:extLst>
              <a:ext uri="{FF2B5EF4-FFF2-40B4-BE49-F238E27FC236}">
                <a16:creationId xmlns:a16="http://schemas.microsoft.com/office/drawing/2014/main" id="{EB487B44-3025-4594-A79E-E79BE929E9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9760733"/>
              </p:ext>
            </p:extLst>
          </p:nvPr>
        </p:nvGraphicFramePr>
        <p:xfrm>
          <a:off x="8773206" y="3678010"/>
          <a:ext cx="9144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2" name="Worksheet" showAsIcon="1" r:id="rId4" imgW="914400" imgH="828521" progId="Excel.Sheet.12">
                  <p:embed/>
                </p:oleObj>
              </mc:Choice>
              <mc:Fallback>
                <p:oleObj name="Worksheet" showAsIcon="1" r:id="rId4" imgW="914400" imgH="82852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773206" y="3678010"/>
                        <a:ext cx="914400" cy="828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表格 8">
            <a:extLst>
              <a:ext uri="{FF2B5EF4-FFF2-40B4-BE49-F238E27FC236}">
                <a16:creationId xmlns:a16="http://schemas.microsoft.com/office/drawing/2014/main" id="{E4A4F51C-1692-41EB-850A-BB0A126B94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404120"/>
              </p:ext>
            </p:extLst>
          </p:nvPr>
        </p:nvGraphicFramePr>
        <p:xfrm>
          <a:off x="5725939" y="836712"/>
          <a:ext cx="1008000" cy="11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000">
                  <a:extLst>
                    <a:ext uri="{9D8B030D-6E8A-4147-A177-3AD203B41FA5}">
                      <a16:colId xmlns:a16="http://schemas.microsoft.com/office/drawing/2014/main" val="2279445358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SHT0016112</a:t>
                      </a:r>
                      <a:endParaRPr lang="zh-CN" altLang="en-US" sz="12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035554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9118463"/>
                  </a:ext>
                </a:extLst>
              </a:tr>
            </a:tbl>
          </a:graphicData>
        </a:graphic>
      </p:graphicFrame>
      <p:pic>
        <p:nvPicPr>
          <p:cNvPr id="7" name="图片 6">
            <a:extLst>
              <a:ext uri="{FF2B5EF4-FFF2-40B4-BE49-F238E27FC236}">
                <a16:creationId xmlns:a16="http://schemas.microsoft.com/office/drawing/2014/main" id="{488D2EB1-84B0-4B7B-9142-0D0A750254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1112" y="1147793"/>
            <a:ext cx="459288" cy="760821"/>
          </a:xfrm>
          <a:prstGeom prst="rect">
            <a:avLst/>
          </a:prstGeom>
        </p:spPr>
      </p:pic>
      <p:graphicFrame>
        <p:nvGraphicFramePr>
          <p:cNvPr id="24" name="表格 8">
            <a:extLst>
              <a:ext uri="{FF2B5EF4-FFF2-40B4-BE49-F238E27FC236}">
                <a16:creationId xmlns:a16="http://schemas.microsoft.com/office/drawing/2014/main" id="{B69012CB-7823-4753-B3B4-32502F2CCB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544598"/>
              </p:ext>
            </p:extLst>
          </p:nvPr>
        </p:nvGraphicFramePr>
        <p:xfrm>
          <a:off x="6859533" y="836712"/>
          <a:ext cx="1008000" cy="11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000">
                  <a:extLst>
                    <a:ext uri="{9D8B030D-6E8A-4147-A177-3AD203B41FA5}">
                      <a16:colId xmlns:a16="http://schemas.microsoft.com/office/drawing/2014/main" val="2279445358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SHT0016156</a:t>
                      </a:r>
                      <a:endParaRPr lang="zh-CN" altLang="en-US" sz="12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035554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9118463"/>
                  </a:ext>
                </a:extLst>
              </a:tr>
            </a:tbl>
          </a:graphicData>
        </a:graphic>
      </p:graphicFrame>
      <p:graphicFrame>
        <p:nvGraphicFramePr>
          <p:cNvPr id="25" name="表格 8">
            <a:extLst>
              <a:ext uri="{FF2B5EF4-FFF2-40B4-BE49-F238E27FC236}">
                <a16:creationId xmlns:a16="http://schemas.microsoft.com/office/drawing/2014/main" id="{80C235A8-E5D6-436C-AFF6-69BDD35DD9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215297"/>
              </p:ext>
            </p:extLst>
          </p:nvPr>
        </p:nvGraphicFramePr>
        <p:xfrm>
          <a:off x="5725939" y="2057175"/>
          <a:ext cx="1008000" cy="11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000">
                  <a:extLst>
                    <a:ext uri="{9D8B030D-6E8A-4147-A177-3AD203B41FA5}">
                      <a16:colId xmlns:a16="http://schemas.microsoft.com/office/drawing/2014/main" val="2279445358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SHT0017242</a:t>
                      </a:r>
                      <a:endParaRPr lang="zh-CN" altLang="en-US" sz="12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035554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9118463"/>
                  </a:ext>
                </a:extLst>
              </a:tr>
            </a:tbl>
          </a:graphicData>
        </a:graphic>
      </p:graphicFrame>
      <p:graphicFrame>
        <p:nvGraphicFramePr>
          <p:cNvPr id="26" name="表格 8">
            <a:extLst>
              <a:ext uri="{FF2B5EF4-FFF2-40B4-BE49-F238E27FC236}">
                <a16:creationId xmlns:a16="http://schemas.microsoft.com/office/drawing/2014/main" id="{9C10DCA4-71AB-454F-A77E-A3176F2096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879726"/>
              </p:ext>
            </p:extLst>
          </p:nvPr>
        </p:nvGraphicFramePr>
        <p:xfrm>
          <a:off x="6859533" y="2057175"/>
          <a:ext cx="1008000" cy="11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000">
                  <a:extLst>
                    <a:ext uri="{9D8B030D-6E8A-4147-A177-3AD203B41FA5}">
                      <a16:colId xmlns:a16="http://schemas.microsoft.com/office/drawing/2014/main" val="2279445358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SHT0016803</a:t>
                      </a:r>
                      <a:endParaRPr lang="zh-CN" altLang="en-US" sz="12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035554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9118463"/>
                  </a:ext>
                </a:extLst>
              </a:tr>
            </a:tbl>
          </a:graphicData>
        </a:graphic>
      </p:graphicFrame>
      <p:graphicFrame>
        <p:nvGraphicFramePr>
          <p:cNvPr id="28" name="表格 8">
            <a:extLst>
              <a:ext uri="{FF2B5EF4-FFF2-40B4-BE49-F238E27FC236}">
                <a16:creationId xmlns:a16="http://schemas.microsoft.com/office/drawing/2014/main" id="{455B8FC6-A573-4825-A1A0-306F77C5AC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085395"/>
              </p:ext>
            </p:extLst>
          </p:nvPr>
        </p:nvGraphicFramePr>
        <p:xfrm>
          <a:off x="7993127" y="836712"/>
          <a:ext cx="1008000" cy="11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000">
                  <a:extLst>
                    <a:ext uri="{9D8B030D-6E8A-4147-A177-3AD203B41FA5}">
                      <a16:colId xmlns:a16="http://schemas.microsoft.com/office/drawing/2014/main" val="2279445358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SHT0016621</a:t>
                      </a:r>
                      <a:endParaRPr lang="zh-CN" altLang="en-US" sz="12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035554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9118463"/>
                  </a:ext>
                </a:extLst>
              </a:tr>
            </a:tbl>
          </a:graphicData>
        </a:graphic>
      </p:graphicFrame>
      <p:graphicFrame>
        <p:nvGraphicFramePr>
          <p:cNvPr id="30" name="表格 8">
            <a:extLst>
              <a:ext uri="{FF2B5EF4-FFF2-40B4-BE49-F238E27FC236}">
                <a16:creationId xmlns:a16="http://schemas.microsoft.com/office/drawing/2014/main" id="{28C95255-6131-4167-9099-EB48F552B6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819261"/>
              </p:ext>
            </p:extLst>
          </p:nvPr>
        </p:nvGraphicFramePr>
        <p:xfrm>
          <a:off x="7993127" y="2057175"/>
          <a:ext cx="1008000" cy="11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000">
                  <a:extLst>
                    <a:ext uri="{9D8B030D-6E8A-4147-A177-3AD203B41FA5}">
                      <a16:colId xmlns:a16="http://schemas.microsoft.com/office/drawing/2014/main" val="2279445358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SHT0016211</a:t>
                      </a:r>
                      <a:endParaRPr lang="zh-CN" altLang="en-US" sz="12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035554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9118463"/>
                  </a:ext>
                </a:extLst>
              </a:tr>
            </a:tbl>
          </a:graphicData>
        </a:graphic>
      </p:graphicFrame>
      <p:pic>
        <p:nvPicPr>
          <p:cNvPr id="10" name="图片 9">
            <a:extLst>
              <a:ext uri="{FF2B5EF4-FFF2-40B4-BE49-F238E27FC236}">
                <a16:creationId xmlns:a16="http://schemas.microsoft.com/office/drawing/2014/main" id="{E6FA2D49-A353-40D9-B352-C486FEB0EF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7224" y="1185230"/>
            <a:ext cx="373683" cy="720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3F7BA37-3CCC-487C-8884-79557F5F22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06289" y="1200181"/>
            <a:ext cx="381675" cy="72000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BD7B6BF5-661C-4166-A027-48F17C6192C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76620" y="2440287"/>
            <a:ext cx="692634" cy="72000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36FB2781-9424-4CA4-A422-34128E78120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500" y="2440287"/>
            <a:ext cx="795130" cy="720000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088A723-D089-477B-A288-63F4C2B0BC2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52893" y="2506435"/>
            <a:ext cx="785238" cy="56835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8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123274"/>
              </p:ext>
            </p:extLst>
          </p:nvPr>
        </p:nvGraphicFramePr>
        <p:xfrm>
          <a:off x="179388" y="647700"/>
          <a:ext cx="9598025" cy="5971756"/>
        </p:xfrm>
        <a:graphic>
          <a:graphicData uri="http://schemas.openxmlformats.org/drawingml/2006/table">
            <a:tbl>
              <a:tblPr/>
              <a:tblGrid>
                <a:gridCol w="1247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1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53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5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082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775"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LINE </a:t>
                      </a:r>
                      <a:r>
                        <a:rPr kumimoji="1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名</a:t>
                      </a:r>
                    </a:p>
                  </a:txBody>
                  <a:tcPr marL="91439" marR="91439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3"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A6</a:t>
                      </a:r>
                      <a:r>
                        <a:rPr kumimoji="1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底支架焊接 </a:t>
                      </a:r>
                      <a:r>
                        <a:rPr kumimoji="1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LINE</a:t>
                      </a:r>
                      <a:endParaRPr kumimoji="1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현대하모니 M" pitchFamily="18" charset="-127"/>
                      </a:endParaRPr>
                    </a:p>
                  </a:txBody>
                  <a:tcPr marL="91439" marR="91439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ko-KR" alt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工程明细</a:t>
                      </a:r>
                      <a:endParaRPr kumimoji="1" lang="ko-KR" alt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39" marR="91439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4770"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LAYOUT</a:t>
                      </a:r>
                    </a:p>
                  </a:txBody>
                  <a:tcPr marL="91439" marR="91439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1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현대하모니 M" pitchFamily="18" charset="-127"/>
                      </a:endParaRPr>
                    </a:p>
                  </a:txBody>
                  <a:tcPr marL="91439" marR="91439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l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현대하모니 M" pitchFamily="18" charset="-127"/>
                        </a:rPr>
                        <a:t>■ </a:t>
                      </a:r>
                      <a:r>
                        <a:rPr lang="zh-CN" altLang="ko-KR" sz="120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工序流程</a:t>
                      </a:r>
                      <a:endParaRPr lang="en-US" altLang="zh-CN" sz="1200" dirty="0">
                        <a:ln>
                          <a:noFill/>
                        </a:ln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91439" marR="91439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970"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生产计划</a:t>
                      </a:r>
                    </a:p>
                  </a:txBody>
                  <a:tcPr marL="91439" marR="91439" marT="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2000</a:t>
                      </a:r>
                      <a:r>
                        <a:rPr lang="zh-CN" altLang="en-US" sz="12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2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作业人员</a:t>
                      </a: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ko-KR" sz="120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白班</a:t>
                      </a:r>
                      <a:r>
                        <a:rPr lang="ko-KR" altLang="en-US" sz="120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현대하모니 M" pitchFamily="18" charset="-127"/>
                          <a:sym typeface="+mn-ea"/>
                        </a:rPr>
                        <a:t> </a:t>
                      </a:r>
                      <a:r>
                        <a:rPr lang="en-US" altLang="ko-KR" sz="120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1</a:t>
                      </a:r>
                      <a:r>
                        <a:rPr lang="zh-CN" altLang="en-US" sz="120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名</a:t>
                      </a:r>
                      <a:r>
                        <a:rPr lang="ko-KR" altLang="en-US" sz="120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현대하모니 M" pitchFamily="18" charset="-127"/>
                          <a:sym typeface="+mn-ea"/>
                        </a:rPr>
                        <a:t> </a:t>
                      </a:r>
                      <a:endParaRPr kumimoji="1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현대하모니 M" pitchFamily="18" charset="-127"/>
                      </a:endParaRP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970"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日生产量</a:t>
                      </a:r>
                    </a:p>
                  </a:txBody>
                  <a:tcPr marL="91439" marR="91439" marT="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78 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作业面积</a:t>
                      </a: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1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현대하모니 M" pitchFamily="18" charset="-127"/>
                      </a:endParaRP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970"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UPH</a:t>
                      </a:r>
                    </a:p>
                  </a:txBody>
                  <a:tcPr marL="91439" marR="91439" marT="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 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时间</a:t>
                      </a: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投资费</a:t>
                      </a: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专用</a:t>
                      </a: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1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현대하모니 M" pitchFamily="18" charset="-127"/>
                      </a:endParaRP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970"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Cycle time</a:t>
                      </a:r>
                    </a:p>
                  </a:txBody>
                  <a:tcPr marL="91439" marR="91439" marT="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300 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秒</a:t>
                      </a: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현대하모니 M" pitchFamily="18" charset="-127"/>
                        </a:rPr>
                        <a:t> </a:t>
                      </a: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通用</a:t>
                      </a: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1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현대하모니 M" pitchFamily="18" charset="-127"/>
                      </a:endParaRP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1970"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日作业时间</a:t>
                      </a:r>
                    </a:p>
                  </a:txBody>
                  <a:tcPr marL="91439" marR="91439" marT="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7.67 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时间</a:t>
                      </a: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合</a:t>
                      </a:r>
                      <a:r>
                        <a:rPr kumimoji="1" lang="zh-CN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计</a:t>
                      </a: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1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현대하모니 M" pitchFamily="18" charset="-127"/>
                      </a:endParaRP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970"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备注</a:t>
                      </a:r>
                    </a:p>
                  </a:txBody>
                  <a:tcPr marL="91439" marR="91439" marT="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 gridSpan="4"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l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按照原先</a:t>
                      </a: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3.0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靠背生产线排布，红框区域，靠背部位可满意产能需求；</a:t>
                      </a:r>
                      <a:endParaRPr kumimoji="1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需利用</a:t>
                      </a: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台工作站进行其余底座部分总成焊接</a:t>
                      </a: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9" marR="91439" marT="0" marB="0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2769" name="TextBox 17"/>
          <p:cNvSpPr txBox="1"/>
          <p:nvPr/>
        </p:nvSpPr>
        <p:spPr>
          <a:xfrm>
            <a:off x="0" y="0"/>
            <a:ext cx="833755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ko-KR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현대하모니 M" pitchFamily="18" charset="-127"/>
              </a:rPr>
              <a:t>▣ 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A6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底支架焊接</a:t>
            </a:r>
            <a:r>
              <a:rPr lang="ko-KR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현대하모니 M" pitchFamily="18" charset="-127"/>
              </a:rPr>
              <a:t> </a:t>
            </a:r>
            <a:r>
              <a:rPr lang="en-US" altLang="ko-KR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LINE</a:t>
            </a:r>
            <a:endParaRPr lang="ko-KR" altLang="en-US" sz="2400" dirty="0">
              <a:solidFill>
                <a:srgbClr val="000000"/>
              </a:solidFill>
              <a:latin typeface="微软雅黑" panose="020B0503020204020204" pitchFamily="34" charset="-122"/>
              <a:ea typeface="현대하모니 M" pitchFamily="18" charset="-127"/>
            </a:endParaRPr>
          </a:p>
        </p:txBody>
      </p:sp>
      <p:sp>
        <p:nvSpPr>
          <p:cNvPr id="72770" name="TextBox 2"/>
          <p:cNvSpPr txBox="1"/>
          <p:nvPr/>
        </p:nvSpPr>
        <p:spPr>
          <a:xfrm>
            <a:off x="1347788" y="4048621"/>
            <a:ext cx="793750" cy="244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ko-KR" sz="1000" dirty="0">
                <a:latin typeface="현대하모니 M" pitchFamily="18" charset="-127"/>
                <a:ea typeface="현대하모니 M" pitchFamily="18" charset="-127"/>
              </a:rPr>
              <a:t>[</a:t>
            </a:r>
            <a:r>
              <a:rPr lang="zh-CN" altLang="en-US" sz="1000" dirty="0">
                <a:latin typeface="현대하모니 M" pitchFamily="18" charset="-127"/>
                <a:ea typeface="宋体" panose="02010600030101010101" pitchFamily="2" charset="-122"/>
              </a:rPr>
              <a:t>主要工位</a:t>
            </a:r>
            <a:r>
              <a:rPr lang="en-US" altLang="ko-KR" sz="1000" dirty="0">
                <a:latin typeface="현대하모니 M" pitchFamily="18" charset="-127"/>
                <a:ea typeface="현대하모니 M" pitchFamily="18" charset="-127"/>
              </a:rPr>
              <a:t>]</a:t>
            </a:r>
            <a:endParaRPr lang="ko-KR" altLang="en-US" sz="1000" dirty="0">
              <a:latin typeface="현대하모니 M" pitchFamily="18" charset="-127"/>
              <a:ea typeface="현대하모니 M" pitchFamily="18" charset="-127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E215046-E968-46D5-AB58-107E15E30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615" y="1067982"/>
            <a:ext cx="5390407" cy="2577042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8B97B462-01EA-4AB9-BDAB-468CC3640638}"/>
              </a:ext>
            </a:extLst>
          </p:cNvPr>
          <p:cNvSpPr/>
          <p:nvPr/>
        </p:nvSpPr>
        <p:spPr bwMode="auto">
          <a:xfrm>
            <a:off x="1496615" y="1067982"/>
            <a:ext cx="3456385" cy="272105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dashDot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69" name="TextBox 17"/>
          <p:cNvSpPr txBox="1"/>
          <p:nvPr/>
        </p:nvSpPr>
        <p:spPr>
          <a:xfrm>
            <a:off x="0" y="0"/>
            <a:ext cx="83375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ko-KR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현대하모니 M" pitchFamily="18" charset="-127"/>
              </a:rPr>
              <a:t>▣ 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A6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焊接总成 </a:t>
            </a:r>
            <a:r>
              <a:rPr lang="en-US" altLang="ko-KR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LINE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C/T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</a:t>
            </a:r>
            <a:endParaRPr lang="ko-KR" altLang="en-US" sz="2400" dirty="0">
              <a:solidFill>
                <a:srgbClr val="000000"/>
              </a:solidFill>
              <a:latin typeface="微软雅黑" panose="020B0503020204020204" pitchFamily="34" charset="-122"/>
              <a:ea typeface="현대하모니 M" pitchFamily="18" charset="-127"/>
            </a:endParaRPr>
          </a:p>
        </p:txBody>
      </p:sp>
      <p:graphicFrame>
        <p:nvGraphicFramePr>
          <p:cNvPr id="3" name="表格 4">
            <a:extLst>
              <a:ext uri="{FF2B5EF4-FFF2-40B4-BE49-F238E27FC236}">
                <a16:creationId xmlns:a16="http://schemas.microsoft.com/office/drawing/2014/main" id="{828DACE9-AE02-4F53-B751-9E48322943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936465"/>
              </p:ext>
            </p:extLst>
          </p:nvPr>
        </p:nvGraphicFramePr>
        <p:xfrm>
          <a:off x="200249" y="629367"/>
          <a:ext cx="9180000" cy="361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69709558"/>
                    </a:ext>
                  </a:extLst>
                </a:gridCol>
                <a:gridCol w="2088000">
                  <a:extLst>
                    <a:ext uri="{9D8B030D-6E8A-4147-A177-3AD203B41FA5}">
                      <a16:colId xmlns:a16="http://schemas.microsoft.com/office/drawing/2014/main" val="2035703702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3213821947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1895336665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1349033857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3195124401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4395045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区分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焊道长度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装载时间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焊接时间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卸载时间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工程</a:t>
                      </a:r>
                      <a:r>
                        <a:rPr lang="en-US" altLang="zh-CN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C/T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11121"/>
                  </a:ext>
                </a:extLst>
              </a:tr>
              <a:tr h="32400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zh-CN" altLang="en-US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主驾宽车底支架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626</a:t>
                      </a:r>
                      <a:endParaRPr lang="zh-CN" altLang="en-US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</a:t>
                      </a:r>
                      <a:endParaRPr lang="zh-CN" altLang="en-US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145</a:t>
                      </a:r>
                      <a:endParaRPr lang="zh-CN" altLang="en-US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  <a:endParaRPr lang="zh-CN" altLang="en-US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280</a:t>
                      </a:r>
                      <a:endParaRPr lang="zh-CN" altLang="en-US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0644097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主驾中宽车底支架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712</a:t>
                      </a:r>
                      <a:endParaRPr lang="zh-CN" altLang="en-US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</a:t>
                      </a:r>
                      <a:endParaRPr lang="zh-CN" altLang="en-US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135</a:t>
                      </a:r>
                      <a:endParaRPr lang="zh-CN" altLang="en-US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  <a:endParaRPr lang="zh-CN" altLang="en-US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</a:t>
                      </a:r>
                      <a:endParaRPr lang="zh-CN" altLang="en-US" sz="16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6133645"/>
                  </a:ext>
                </a:extLst>
              </a:tr>
              <a:tr h="32400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zh-CN" altLang="en-US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滑轨支架总成</a:t>
                      </a:r>
                      <a:endParaRPr kumimoji="0" lang="en-US" altLang="ko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520</a:t>
                      </a:r>
                      <a:endParaRPr lang="zh-CN" altLang="en-US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</a:t>
                      </a:r>
                      <a:endParaRPr lang="zh-CN" altLang="en-US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114</a:t>
                      </a:r>
                      <a:endParaRPr lang="zh-CN" altLang="en-US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  <a:endParaRPr lang="zh-CN" altLang="en-US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284</a:t>
                      </a:r>
                      <a:endParaRPr lang="zh-CN" altLang="en-US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0405886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lang="zh-CN" altLang="en-US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副驾宽车舒适底座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742</a:t>
                      </a:r>
                      <a:endParaRPr lang="zh-CN" altLang="en-US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45</a:t>
                      </a:r>
                      <a:endParaRPr lang="zh-CN" altLang="en-US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170</a:t>
                      </a:r>
                      <a:endParaRPr lang="zh-CN" altLang="en-US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  <a:endParaRPr lang="zh-CN" altLang="en-US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66</a:t>
                      </a:r>
                      <a:endParaRPr lang="zh-CN" altLang="en-US" sz="16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7274209"/>
                  </a:ext>
                </a:extLst>
              </a:tr>
              <a:tr h="32400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zh-CN" altLang="en-US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副驾宽车底座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1020</a:t>
                      </a:r>
                      <a:endParaRPr lang="zh-CN" altLang="en-US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70</a:t>
                      </a:r>
                      <a:endParaRPr lang="zh-CN" altLang="en-US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190</a:t>
                      </a:r>
                      <a:endParaRPr lang="zh-CN" altLang="en-US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  <a:endParaRPr lang="zh-CN" altLang="en-US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272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939506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副驾宽车底支架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340</a:t>
                      </a:r>
                      <a:endParaRPr lang="zh-CN" altLang="en-US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</a:t>
                      </a:r>
                      <a:endParaRPr lang="zh-CN" altLang="en-US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67</a:t>
                      </a:r>
                      <a:endParaRPr lang="zh-CN" altLang="en-US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  <a:endParaRPr lang="zh-CN" altLang="en-US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altLang="zh-CN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7210479"/>
                  </a:ext>
                </a:extLst>
              </a:tr>
              <a:tr h="32400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zh-CN" altLang="en-US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副驾中宽车底座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1020</a:t>
                      </a:r>
                      <a:endParaRPr lang="zh-CN" altLang="en-US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70</a:t>
                      </a:r>
                      <a:endParaRPr lang="zh-CN" altLang="en-US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190</a:t>
                      </a:r>
                      <a:endParaRPr lang="zh-CN" altLang="en-US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  <a:endParaRPr lang="zh-CN" altLang="en-US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272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4440896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副驾中宽车底支架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236</a:t>
                      </a:r>
                      <a:endParaRPr lang="zh-CN" altLang="en-US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</a:t>
                      </a:r>
                      <a:endParaRPr lang="zh-CN" altLang="en-US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  <a:endParaRPr lang="zh-CN" altLang="en-US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altLang="zh-CN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7156611"/>
                  </a:ext>
                </a:extLst>
              </a:tr>
              <a:tr h="32400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20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zh-CN" altLang="en-US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靠背一序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418</a:t>
                      </a:r>
                      <a:endParaRPr lang="zh-CN" altLang="en-US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65</a:t>
                      </a:r>
                      <a:endParaRPr lang="zh-CN" altLang="en-US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110</a:t>
                      </a:r>
                      <a:endParaRPr lang="zh-CN" altLang="en-US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  <a:endParaRPr lang="zh-CN" altLang="en-US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165529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靠背二序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400</a:t>
                      </a:r>
                      <a:endParaRPr lang="zh-CN" altLang="en-US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65</a:t>
                      </a:r>
                      <a:endParaRPr lang="zh-CN" altLang="en-US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120</a:t>
                      </a:r>
                      <a:endParaRPr lang="zh-CN" altLang="en-US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  <a:endParaRPr lang="zh-CN" altLang="en-US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altLang="zh-CN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3007914"/>
                  </a:ext>
                </a:extLst>
              </a:tr>
            </a:tbl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A320BA94-5A97-4E4E-946B-905C599D8560}"/>
              </a:ext>
            </a:extLst>
          </p:cNvPr>
          <p:cNvSpPr txBox="1"/>
          <p:nvPr/>
        </p:nvSpPr>
        <p:spPr>
          <a:xfrm>
            <a:off x="200249" y="4869160"/>
            <a:ext cx="88572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※1.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产品比例按照中宽车：宽车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=50:50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，宽车副驾翻折：副驾舒适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=50:50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83912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69" name="TextBox 17"/>
          <p:cNvSpPr txBox="1"/>
          <p:nvPr/>
        </p:nvSpPr>
        <p:spPr>
          <a:xfrm>
            <a:off x="0" y="0"/>
            <a:ext cx="83375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ko-KR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현대하모니 M" pitchFamily="18" charset="-127"/>
              </a:rPr>
              <a:t>▣ 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A6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焊接总成 作业时间分析</a:t>
            </a:r>
            <a:endParaRPr lang="ko-KR" altLang="en-US" sz="2400" dirty="0">
              <a:solidFill>
                <a:srgbClr val="000000"/>
              </a:solidFill>
              <a:latin typeface="微软雅黑" panose="020B0503020204020204" pitchFamily="34" charset="-122"/>
              <a:ea typeface="현대하모니 M" pitchFamily="18" charset="-127"/>
            </a:endParaRPr>
          </a:p>
        </p:txBody>
      </p:sp>
      <p:graphicFrame>
        <p:nvGraphicFramePr>
          <p:cNvPr id="2" name="表格 3">
            <a:extLst>
              <a:ext uri="{FF2B5EF4-FFF2-40B4-BE49-F238E27FC236}">
                <a16:creationId xmlns:a16="http://schemas.microsoft.com/office/drawing/2014/main" id="{549A8D23-C64D-4058-A729-94C099F45D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103369"/>
              </p:ext>
            </p:extLst>
          </p:nvPr>
        </p:nvGraphicFramePr>
        <p:xfrm>
          <a:off x="309000" y="726819"/>
          <a:ext cx="9288000" cy="439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00">
                  <a:extLst>
                    <a:ext uri="{9D8B030D-6E8A-4147-A177-3AD203B41FA5}">
                      <a16:colId xmlns:a16="http://schemas.microsoft.com/office/drawing/2014/main" val="1210884372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val="794903925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val="4191885108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val="367222811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val="3936616577"/>
                    </a:ext>
                  </a:extLst>
                </a:gridCol>
                <a:gridCol w="2664000">
                  <a:extLst>
                    <a:ext uri="{9D8B030D-6E8A-4147-A177-3AD203B41FA5}">
                      <a16:colId xmlns:a16="http://schemas.microsoft.com/office/drawing/2014/main" val="33724756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产品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工程</a:t>
                      </a:r>
                      <a:r>
                        <a:rPr lang="en-US" altLang="zh-CN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C/T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需求数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总时间</a:t>
                      </a:r>
                      <a:r>
                        <a:rPr lang="en-US" altLang="zh-CN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对应天数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备注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664586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主驾宽车底支架</a:t>
                      </a:r>
                      <a:endParaRPr lang="en-US" altLang="zh-CN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主驾中宽车底支架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280</a:t>
                      </a:r>
                      <a:endParaRPr lang="zh-CN" altLang="en-US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kern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kern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280000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kern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zh-CN" sz="1200" kern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193137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主驾宽车底支架</a:t>
                      </a:r>
                      <a:endParaRPr lang="en-US" altLang="zh-CN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187</a:t>
                      </a:r>
                      <a:endParaRPr lang="zh-CN" altLang="en-US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kern="120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kern="120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93500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kern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zh-CN" altLang="en-US" sz="1200" kern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舒适副驾底支架同宽车主驾底支架</a:t>
                      </a:r>
                      <a:endParaRPr lang="en-US" altLang="zh-CN" sz="1200" kern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315932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滑轨支架总成</a:t>
                      </a:r>
                      <a:endParaRPr kumimoji="0" lang="en-US" altLang="zh-CN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副驾宽车舒适底座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284</a:t>
                      </a:r>
                      <a:endParaRPr lang="zh-CN" altLang="en-US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kern="120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kern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142000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kern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6.1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r>
                        <a:rPr lang="zh-CN" altLang="en-US" sz="1200" kern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舒适副驾底支架同宽车主驾底支架</a:t>
                      </a:r>
                      <a:endParaRPr lang="en-US" altLang="zh-CN" sz="1200" kern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43533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主驾中宽车底支架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副驾中宽车底支架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272</a:t>
                      </a:r>
                      <a:endParaRPr lang="zh-CN" altLang="en-US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kern="120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kern="120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136000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kern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5.9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zh-CN" sz="1200" kern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359040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副驾中宽车底座</a:t>
                      </a:r>
                    </a:p>
                    <a:p>
                      <a:pPr algn="ctr"/>
                      <a:r>
                        <a:rPr lang="zh-CN" altLang="en-US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副驾中宽车底支架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272</a:t>
                      </a:r>
                      <a:endParaRPr lang="zh-CN" altLang="en-US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kern="120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kern="120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272000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kern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zh-CN" sz="1200" kern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2677558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主驾靠背一序</a:t>
                      </a:r>
                      <a:endParaRPr lang="en-US" altLang="zh-CN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主驾靠背二序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230</a:t>
                      </a:r>
                      <a:endParaRPr lang="zh-CN" altLang="en-US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kern="120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kern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460000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kern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19.7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zh-CN" sz="1200" kern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6470703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副驾靠背一序</a:t>
                      </a:r>
                      <a:endParaRPr lang="en-US" altLang="zh-CN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副驾靠背二序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230</a:t>
                      </a:r>
                      <a:endParaRPr lang="zh-CN" altLang="en-US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kern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kern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460000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kern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19.7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zh-CN" sz="1200" kern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6743999"/>
                  </a:ext>
                </a:extLst>
              </a:tr>
            </a:tbl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A320BA94-5A97-4E4E-946B-905C599D8560}"/>
              </a:ext>
            </a:extLst>
          </p:cNvPr>
          <p:cNvSpPr txBox="1"/>
          <p:nvPr/>
        </p:nvSpPr>
        <p:spPr>
          <a:xfrm>
            <a:off x="200472" y="5385303"/>
            <a:ext cx="88572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结论：需要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个工作站进行生产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※1.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产品比例按照中宽车：宽车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=50:50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，宽车副驾翻折：副驾舒适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=50:50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2.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按照每天单班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小时计算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70390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69" name="TextBox 17"/>
          <p:cNvSpPr txBox="1"/>
          <p:nvPr/>
        </p:nvSpPr>
        <p:spPr>
          <a:xfrm>
            <a:off x="0" y="0"/>
            <a:ext cx="83375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ko-KR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현대하모니 M" pitchFamily="18" charset="-127"/>
              </a:rPr>
              <a:t>▣ 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A6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焊接总成 设备投资</a:t>
            </a:r>
            <a:endParaRPr lang="ko-KR" altLang="en-US" sz="2400" dirty="0">
              <a:solidFill>
                <a:srgbClr val="000000"/>
              </a:solidFill>
              <a:latin typeface="微软雅黑" panose="020B0503020204020204" pitchFamily="34" charset="-122"/>
              <a:ea typeface="현대하모니 M" pitchFamily="18" charset="-127"/>
            </a:endParaRPr>
          </a:p>
        </p:txBody>
      </p:sp>
      <p:graphicFrame>
        <p:nvGraphicFramePr>
          <p:cNvPr id="3" name="表格 4">
            <a:extLst>
              <a:ext uri="{FF2B5EF4-FFF2-40B4-BE49-F238E27FC236}">
                <a16:creationId xmlns:a16="http://schemas.microsoft.com/office/drawing/2014/main" id="{828DACE9-AE02-4F53-B751-9E48322943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514244"/>
              </p:ext>
            </p:extLst>
          </p:nvPr>
        </p:nvGraphicFramePr>
        <p:xfrm>
          <a:off x="200249" y="629367"/>
          <a:ext cx="9360000" cy="361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000">
                  <a:extLst>
                    <a:ext uri="{9D8B030D-6E8A-4147-A177-3AD203B41FA5}">
                      <a16:colId xmlns:a16="http://schemas.microsoft.com/office/drawing/2014/main" val="269709558"/>
                    </a:ext>
                  </a:extLst>
                </a:gridCol>
                <a:gridCol w="2628000">
                  <a:extLst>
                    <a:ext uri="{9D8B030D-6E8A-4147-A177-3AD203B41FA5}">
                      <a16:colId xmlns:a16="http://schemas.microsoft.com/office/drawing/2014/main" val="2035703702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3213821947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1895336665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1349033857"/>
                    </a:ext>
                  </a:extLst>
                </a:gridCol>
                <a:gridCol w="2016000">
                  <a:extLst>
                    <a:ext uri="{9D8B030D-6E8A-4147-A177-3AD203B41FA5}">
                      <a16:colId xmlns:a16="http://schemas.microsoft.com/office/drawing/2014/main" val="31951244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区分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产品名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方式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数量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方式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备注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11121"/>
                  </a:ext>
                </a:extLst>
              </a:tr>
              <a:tr h="324000">
                <a:tc rowSpan="7"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专用设备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副驾宽车底座焊接夹具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改制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翻转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0644097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副驾中宽车底座焊接夹具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新制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翻转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6133645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副驾宽车舒适底座焊接夹具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新制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翻转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821338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主驾靠背一序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新制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翻转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094870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主驾靠背二序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新制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翻转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3441164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副驾靠背一序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新制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翻转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6197691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副驾靠背二序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新制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翻转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958597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合计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888583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通用设备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机器人工作站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双翻转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883993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合计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9572110"/>
                  </a:ext>
                </a:extLst>
              </a:tr>
            </a:tbl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A320BA94-5A97-4E4E-946B-905C599D8560}"/>
              </a:ext>
            </a:extLst>
          </p:cNvPr>
          <p:cNvSpPr txBox="1"/>
          <p:nvPr/>
        </p:nvSpPr>
        <p:spPr>
          <a:xfrm>
            <a:off x="207390" y="4437112"/>
            <a:ext cx="88572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※1.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通用设备投入由生产根据实际情况，判定是否进行投资</a:t>
            </a:r>
          </a:p>
        </p:txBody>
      </p:sp>
    </p:spTree>
    <p:extLst>
      <p:ext uri="{BB962C8B-B14F-4D97-AF65-F5344CB8AC3E}">
        <p14:creationId xmlns:p14="http://schemas.microsoft.com/office/powerpoint/2010/main" val="1008072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Box 17"/>
          <p:cNvSpPr txBox="1"/>
          <p:nvPr/>
        </p:nvSpPr>
        <p:spPr>
          <a:xfrm>
            <a:off x="0" y="0"/>
            <a:ext cx="83375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ko-KR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현대하모니 M" pitchFamily="18" charset="-127"/>
              </a:rPr>
              <a:t>▣ 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A6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焊接总成 示意图</a:t>
            </a:r>
            <a:endParaRPr lang="ko-KR" altLang="en-US" sz="2400" dirty="0">
              <a:solidFill>
                <a:srgbClr val="000000"/>
              </a:solidFill>
              <a:latin typeface="微软雅黑" panose="020B0503020204020204" pitchFamily="34" charset="-122"/>
              <a:ea typeface="현대하모니 M" pitchFamily="18" charset="-127"/>
            </a:endParaRPr>
          </a:p>
        </p:txBody>
      </p:sp>
      <p:graphicFrame>
        <p:nvGraphicFramePr>
          <p:cNvPr id="51" name="표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59472"/>
              </p:ext>
            </p:extLst>
          </p:nvPr>
        </p:nvGraphicFramePr>
        <p:xfrm>
          <a:off x="128588" y="549275"/>
          <a:ext cx="9648825" cy="6034892"/>
        </p:xfrm>
        <a:graphic>
          <a:graphicData uri="http://schemas.openxmlformats.org/drawingml/2006/table">
            <a:tbl>
              <a:tblPr/>
              <a:tblGrid>
                <a:gridCol w="611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6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5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66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066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6211">
                <a:tc row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区分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row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区分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主驾靠背焊接总成一序</a:t>
                      </a:r>
                      <a:endParaRPr kumimoji="0" lang="en-US" altLang="ko-K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altLang="ko-K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主驾靠背焊接总成二序</a:t>
                      </a:r>
                      <a:endParaRPr kumimoji="0" lang="en-US" altLang="ko-K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21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Malgun Gothic" panose="020B0503020000020004" charset="-127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Malgun Gothic" panose="020B0503020000020004" charset="-127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4000">
                <a:tc row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主驾</a:t>
                      </a: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焊接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概略图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95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ko-KR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焊接长度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Arc Robot : 418mm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Arc Robot : 400mm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511"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主副对称</a:t>
                      </a: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主副对称</a:t>
                      </a: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08" name="组合 107">
            <a:extLst>
              <a:ext uri="{FF2B5EF4-FFF2-40B4-BE49-F238E27FC236}">
                <a16:creationId xmlns:a16="http://schemas.microsoft.com/office/drawing/2014/main" id="{A73EC028-AC7C-4378-87C6-9ACB6B4AFA90}"/>
              </a:ext>
            </a:extLst>
          </p:cNvPr>
          <p:cNvGrpSpPr/>
          <p:nvPr/>
        </p:nvGrpSpPr>
        <p:grpSpPr>
          <a:xfrm>
            <a:off x="1505547" y="2991857"/>
            <a:ext cx="1133851" cy="908701"/>
            <a:chOff x="2303522" y="1045864"/>
            <a:chExt cx="1133851" cy="908701"/>
          </a:xfrm>
        </p:grpSpPr>
        <p:pic>
          <p:nvPicPr>
            <p:cNvPr id="109" name="图片 108">
              <a:extLst>
                <a:ext uri="{FF2B5EF4-FFF2-40B4-BE49-F238E27FC236}">
                  <a16:creationId xmlns:a16="http://schemas.microsoft.com/office/drawing/2014/main" id="{9B0F5627-2F3A-4BB5-B657-0515BA0CAA86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2303522" y="1092781"/>
              <a:ext cx="1005984" cy="861784"/>
            </a:xfrm>
            <a:prstGeom prst="rect">
              <a:avLst/>
            </a:prstGeom>
          </p:spPr>
        </p:pic>
        <p:sp>
          <p:nvSpPr>
            <p:cNvPr id="110" name="矩形 109">
              <a:extLst>
                <a:ext uri="{FF2B5EF4-FFF2-40B4-BE49-F238E27FC236}">
                  <a16:creationId xmlns:a16="http://schemas.microsoft.com/office/drawing/2014/main" id="{9B62B98E-F432-4BFB-97FA-717A59D5CCAB}"/>
                </a:ext>
              </a:extLst>
            </p:cNvPr>
            <p:cNvSpPr/>
            <p:nvPr/>
          </p:nvSpPr>
          <p:spPr bwMode="auto">
            <a:xfrm rot="2385200">
              <a:off x="2778541" y="1309392"/>
              <a:ext cx="45719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111" name="矩形 110">
              <a:extLst>
                <a:ext uri="{FF2B5EF4-FFF2-40B4-BE49-F238E27FC236}">
                  <a16:creationId xmlns:a16="http://schemas.microsoft.com/office/drawing/2014/main" id="{8BA427C6-D2AD-490B-BC0E-FA19B7DD0A68}"/>
                </a:ext>
              </a:extLst>
            </p:cNvPr>
            <p:cNvSpPr/>
            <p:nvPr/>
          </p:nvSpPr>
          <p:spPr bwMode="auto">
            <a:xfrm rot="2385200">
              <a:off x="2858564" y="1364160"/>
              <a:ext cx="45719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112" name="NO.1 SUB 용접라인_S10_KEY ASSY 용접008">
              <a:extLst>
                <a:ext uri="{FF2B5EF4-FFF2-40B4-BE49-F238E27FC236}">
                  <a16:creationId xmlns:a16="http://schemas.microsoft.com/office/drawing/2014/main" id="{5D7C56C5-263D-4596-8906-11B2D2DAD59B}"/>
                </a:ext>
              </a:extLst>
            </p:cNvPr>
            <p:cNvSpPr txBox="1"/>
            <p:nvPr/>
          </p:nvSpPr>
          <p:spPr>
            <a:xfrm>
              <a:off x="2944294" y="1045864"/>
              <a:ext cx="493079" cy="149225"/>
            </a:xfrm>
            <a:prstGeom prst="rect">
              <a:avLst/>
            </a:prstGeom>
            <a:solidFill>
              <a:srgbClr val="ED7D31"/>
            </a:solidFill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72000" tIns="0" rIns="72000" bIns="0" anchor="ctr" anchorCtr="0"/>
            <a:lstStyle/>
            <a:p>
              <a:pPr algn="ctr" eaLnBrk="1" hangingPunct="1"/>
              <a:r>
                <a:rPr lang="en-US" altLang="ko-KR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rPr>
                <a:t>2*15(</a:t>
              </a:r>
              <a:r>
                <a:rPr lang="zh-CN" altLang="en-US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rPr>
                <a:t>对称</a:t>
              </a:r>
              <a:r>
                <a:rPr lang="en-US" altLang="ko-KR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rPr>
                <a:t>)</a:t>
              </a:r>
              <a:endParaRPr lang="ko-KR" altLang="en-US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cxnSp>
          <p:nvCxnSpPr>
            <p:cNvPr id="113" name="NO.1 SUB 용접라인_S10_KEY ASSY 용접009">
              <a:extLst>
                <a:ext uri="{FF2B5EF4-FFF2-40B4-BE49-F238E27FC236}">
                  <a16:creationId xmlns:a16="http://schemas.microsoft.com/office/drawing/2014/main" id="{35550702-2785-4994-AFB4-9513815AA724}"/>
                </a:ext>
              </a:extLst>
            </p:cNvPr>
            <p:cNvCxnSpPr>
              <a:cxnSpLocks/>
              <a:stCxn id="110" idx="0"/>
              <a:endCxn id="112" idx="1"/>
            </p:cNvCxnSpPr>
            <p:nvPr/>
          </p:nvCxnSpPr>
          <p:spPr>
            <a:xfrm flipV="1">
              <a:off x="2823560" y="1120477"/>
              <a:ext cx="120734" cy="196926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14" name="NO.1 SUB 용접라인_S10_KEY ASSY 용접009">
              <a:extLst>
                <a:ext uri="{FF2B5EF4-FFF2-40B4-BE49-F238E27FC236}">
                  <a16:creationId xmlns:a16="http://schemas.microsoft.com/office/drawing/2014/main" id="{2214DC10-CC05-4E5D-8317-096BA2EAB562}"/>
                </a:ext>
              </a:extLst>
            </p:cNvPr>
            <p:cNvCxnSpPr>
              <a:cxnSpLocks/>
              <a:stCxn id="111" idx="0"/>
              <a:endCxn id="112" idx="1"/>
            </p:cNvCxnSpPr>
            <p:nvPr/>
          </p:nvCxnSpPr>
          <p:spPr>
            <a:xfrm flipV="1">
              <a:off x="2903583" y="1120477"/>
              <a:ext cx="40711" cy="251694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grpSp>
        <p:nvGrpSpPr>
          <p:cNvPr id="115" name="组合 114">
            <a:extLst>
              <a:ext uri="{FF2B5EF4-FFF2-40B4-BE49-F238E27FC236}">
                <a16:creationId xmlns:a16="http://schemas.microsoft.com/office/drawing/2014/main" id="{AB4B0024-420D-42BA-875A-59958AD090EE}"/>
              </a:ext>
            </a:extLst>
          </p:cNvPr>
          <p:cNvGrpSpPr/>
          <p:nvPr/>
        </p:nvGrpSpPr>
        <p:grpSpPr>
          <a:xfrm>
            <a:off x="1424608" y="1112706"/>
            <a:ext cx="1923742" cy="1498335"/>
            <a:chOff x="1398746" y="2123829"/>
            <a:chExt cx="1923742" cy="1498335"/>
          </a:xfrm>
        </p:grpSpPr>
        <p:pic>
          <p:nvPicPr>
            <p:cNvPr id="116" name="图片 115">
              <a:extLst>
                <a:ext uri="{FF2B5EF4-FFF2-40B4-BE49-F238E27FC236}">
                  <a16:creationId xmlns:a16="http://schemas.microsoft.com/office/drawing/2014/main" id="{75F1AED3-3AD6-485E-95E3-4675F7C67E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98746" y="2123829"/>
              <a:ext cx="1923742" cy="1498335"/>
            </a:xfrm>
            <a:prstGeom prst="rect">
              <a:avLst/>
            </a:prstGeom>
          </p:spPr>
        </p:pic>
        <p:sp>
          <p:nvSpPr>
            <p:cNvPr id="117" name="NO.1 SUB 용접라인_S10_KEY ASSY 용접008">
              <a:extLst>
                <a:ext uri="{FF2B5EF4-FFF2-40B4-BE49-F238E27FC236}">
                  <a16:creationId xmlns:a16="http://schemas.microsoft.com/office/drawing/2014/main" id="{DFB97FAA-31DF-4A46-926D-8E9F7ED34A11}"/>
                </a:ext>
              </a:extLst>
            </p:cNvPr>
            <p:cNvSpPr txBox="1"/>
            <p:nvPr/>
          </p:nvSpPr>
          <p:spPr>
            <a:xfrm>
              <a:off x="2169747" y="2511482"/>
              <a:ext cx="268287" cy="149225"/>
            </a:xfrm>
            <a:prstGeom prst="rect">
              <a:avLst/>
            </a:prstGeom>
            <a:solidFill>
              <a:srgbClr val="ED7D31"/>
            </a:solidFill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72000" tIns="0" rIns="72000" bIns="0" anchor="ctr" anchorCtr="0"/>
            <a:lstStyle/>
            <a:p>
              <a:pPr algn="ctr" eaLnBrk="1" hangingPunct="1"/>
              <a:r>
                <a:rPr lang="en-US" altLang="ko-KR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rPr>
                <a:t>4*20</a:t>
              </a:r>
              <a:endParaRPr lang="ko-KR" altLang="en-US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121" name="矩形 120">
              <a:extLst>
                <a:ext uri="{FF2B5EF4-FFF2-40B4-BE49-F238E27FC236}">
                  <a16:creationId xmlns:a16="http://schemas.microsoft.com/office/drawing/2014/main" id="{DA78093F-0FCB-4B66-9508-83114E8218E9}"/>
                </a:ext>
              </a:extLst>
            </p:cNvPr>
            <p:cNvSpPr/>
            <p:nvPr/>
          </p:nvSpPr>
          <p:spPr bwMode="auto">
            <a:xfrm flipH="1">
              <a:off x="1558942" y="3068960"/>
              <a:ext cx="36000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122" name="矩形 121">
              <a:extLst>
                <a:ext uri="{FF2B5EF4-FFF2-40B4-BE49-F238E27FC236}">
                  <a16:creationId xmlns:a16="http://schemas.microsoft.com/office/drawing/2014/main" id="{4601E7AB-9C3E-4534-AB3C-393FDAA306B5}"/>
                </a:ext>
              </a:extLst>
            </p:cNvPr>
            <p:cNvSpPr/>
            <p:nvPr/>
          </p:nvSpPr>
          <p:spPr bwMode="auto">
            <a:xfrm flipH="1">
              <a:off x="1578260" y="3299267"/>
              <a:ext cx="36000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123" name="矩形 122">
              <a:extLst>
                <a:ext uri="{FF2B5EF4-FFF2-40B4-BE49-F238E27FC236}">
                  <a16:creationId xmlns:a16="http://schemas.microsoft.com/office/drawing/2014/main" id="{86E4409D-E2B9-44FF-ABF7-A90C82211663}"/>
                </a:ext>
              </a:extLst>
            </p:cNvPr>
            <p:cNvSpPr/>
            <p:nvPr/>
          </p:nvSpPr>
          <p:spPr bwMode="auto">
            <a:xfrm flipH="1">
              <a:off x="3102799" y="3303691"/>
              <a:ext cx="36000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cxnSp>
          <p:nvCxnSpPr>
            <p:cNvPr id="124" name="NO.1 SUB 용접라인_S10_KEY ASSY 용접009">
              <a:extLst>
                <a:ext uri="{FF2B5EF4-FFF2-40B4-BE49-F238E27FC236}">
                  <a16:creationId xmlns:a16="http://schemas.microsoft.com/office/drawing/2014/main" id="{88AE271C-7A71-41E3-85F4-AAF9223267F5}"/>
                </a:ext>
              </a:extLst>
            </p:cNvPr>
            <p:cNvCxnSpPr>
              <a:cxnSpLocks/>
              <a:stCxn id="126" idx="3"/>
              <a:endCxn id="117" idx="2"/>
            </p:cNvCxnSpPr>
            <p:nvPr/>
          </p:nvCxnSpPr>
          <p:spPr>
            <a:xfrm flipH="1" flipV="1">
              <a:off x="2303891" y="2660707"/>
              <a:ext cx="816908" cy="440282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26" name="矩形 125">
              <a:extLst>
                <a:ext uri="{FF2B5EF4-FFF2-40B4-BE49-F238E27FC236}">
                  <a16:creationId xmlns:a16="http://schemas.microsoft.com/office/drawing/2014/main" id="{E2D8FB15-B112-4D6E-B2EE-96CA36BD8305}"/>
                </a:ext>
              </a:extLst>
            </p:cNvPr>
            <p:cNvSpPr/>
            <p:nvPr/>
          </p:nvSpPr>
          <p:spPr bwMode="auto">
            <a:xfrm flipH="1">
              <a:off x="3120799" y="3066338"/>
              <a:ext cx="36000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 dirty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cxnSp>
          <p:nvCxnSpPr>
            <p:cNvPr id="127" name="NO.1 SUB 용접라인_S10_KEY ASSY 용접009">
              <a:extLst>
                <a:ext uri="{FF2B5EF4-FFF2-40B4-BE49-F238E27FC236}">
                  <a16:creationId xmlns:a16="http://schemas.microsoft.com/office/drawing/2014/main" id="{1A982DE1-EEA1-4E51-AB2F-5F313DCA907C}"/>
                </a:ext>
              </a:extLst>
            </p:cNvPr>
            <p:cNvCxnSpPr>
              <a:cxnSpLocks/>
              <a:stCxn id="121" idx="1"/>
              <a:endCxn id="117" idx="2"/>
            </p:cNvCxnSpPr>
            <p:nvPr/>
          </p:nvCxnSpPr>
          <p:spPr>
            <a:xfrm flipV="1">
              <a:off x="1594942" y="2660707"/>
              <a:ext cx="708949" cy="442904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28" name="NO.1 SUB 용접라인_S10_KEY ASSY 용접008">
              <a:extLst>
                <a:ext uri="{FF2B5EF4-FFF2-40B4-BE49-F238E27FC236}">
                  <a16:creationId xmlns:a16="http://schemas.microsoft.com/office/drawing/2014/main" id="{6E4DE9C9-4145-4AB7-953C-44ED2D5B881A}"/>
                </a:ext>
              </a:extLst>
            </p:cNvPr>
            <p:cNvSpPr txBox="1"/>
            <p:nvPr/>
          </p:nvSpPr>
          <p:spPr>
            <a:xfrm>
              <a:off x="2117427" y="3197585"/>
              <a:ext cx="268287" cy="149225"/>
            </a:xfrm>
            <a:prstGeom prst="rect">
              <a:avLst/>
            </a:prstGeom>
            <a:solidFill>
              <a:srgbClr val="ED7D31"/>
            </a:solidFill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72000" tIns="0" rIns="72000" bIns="0" anchor="ctr" anchorCtr="0"/>
            <a:lstStyle/>
            <a:p>
              <a:pPr algn="ctr" eaLnBrk="1" hangingPunct="1"/>
              <a:r>
                <a:rPr lang="en-US" altLang="ko-KR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rPr>
                <a:t>2*15</a:t>
              </a:r>
              <a:endParaRPr lang="ko-KR" altLang="en-US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cxnSp>
          <p:nvCxnSpPr>
            <p:cNvPr id="129" name="NO.1 SUB 용접라인_S10_KEY ASSY 용접009">
              <a:extLst>
                <a:ext uri="{FF2B5EF4-FFF2-40B4-BE49-F238E27FC236}">
                  <a16:creationId xmlns:a16="http://schemas.microsoft.com/office/drawing/2014/main" id="{D998B347-EC51-4C0F-96E1-CECD50F783E9}"/>
                </a:ext>
              </a:extLst>
            </p:cNvPr>
            <p:cNvCxnSpPr>
              <a:cxnSpLocks/>
              <a:endCxn id="128" idx="1"/>
            </p:cNvCxnSpPr>
            <p:nvPr/>
          </p:nvCxnSpPr>
          <p:spPr>
            <a:xfrm flipV="1">
              <a:off x="1564956" y="3272198"/>
              <a:ext cx="552471" cy="55362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30" name="NO.1 SUB 용접라인_S10_KEY ASSY 용접009">
              <a:extLst>
                <a:ext uri="{FF2B5EF4-FFF2-40B4-BE49-F238E27FC236}">
                  <a16:creationId xmlns:a16="http://schemas.microsoft.com/office/drawing/2014/main" id="{B545228E-44A9-4EE5-8C8E-1CDAF4BFD903}"/>
                </a:ext>
              </a:extLst>
            </p:cNvPr>
            <p:cNvCxnSpPr>
              <a:cxnSpLocks/>
            </p:cNvCxnSpPr>
            <p:nvPr/>
          </p:nvCxnSpPr>
          <p:spPr>
            <a:xfrm>
              <a:off x="2385714" y="3277142"/>
              <a:ext cx="767659" cy="45199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31" name="矩形 130">
              <a:extLst>
                <a:ext uri="{FF2B5EF4-FFF2-40B4-BE49-F238E27FC236}">
                  <a16:creationId xmlns:a16="http://schemas.microsoft.com/office/drawing/2014/main" id="{EC4E9C6F-6D6C-4C2C-9910-733D91E443A3}"/>
                </a:ext>
              </a:extLst>
            </p:cNvPr>
            <p:cNvSpPr/>
            <p:nvPr/>
          </p:nvSpPr>
          <p:spPr bwMode="auto">
            <a:xfrm flipH="1">
              <a:off x="3137948" y="2214390"/>
              <a:ext cx="36000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 dirty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cxnSp>
          <p:nvCxnSpPr>
            <p:cNvPr id="132" name="NO.1 SUB 용접라인_S10_KEY ASSY 용접009">
              <a:extLst>
                <a:ext uri="{FF2B5EF4-FFF2-40B4-BE49-F238E27FC236}">
                  <a16:creationId xmlns:a16="http://schemas.microsoft.com/office/drawing/2014/main" id="{4B59268A-8688-4AA0-BFC3-AAC9BFDD1718}"/>
                </a:ext>
              </a:extLst>
            </p:cNvPr>
            <p:cNvCxnSpPr>
              <a:cxnSpLocks/>
              <a:stCxn id="131" idx="3"/>
              <a:endCxn id="117" idx="3"/>
            </p:cNvCxnSpPr>
            <p:nvPr/>
          </p:nvCxnSpPr>
          <p:spPr>
            <a:xfrm flipH="1">
              <a:off x="2438034" y="2249041"/>
              <a:ext cx="699914" cy="337054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grpSp>
        <p:nvGrpSpPr>
          <p:cNvPr id="133" name="组合 132">
            <a:extLst>
              <a:ext uri="{FF2B5EF4-FFF2-40B4-BE49-F238E27FC236}">
                <a16:creationId xmlns:a16="http://schemas.microsoft.com/office/drawing/2014/main" id="{3BCAC60F-595D-4039-8318-8F42DB94BDDD}"/>
              </a:ext>
            </a:extLst>
          </p:cNvPr>
          <p:cNvGrpSpPr/>
          <p:nvPr/>
        </p:nvGrpSpPr>
        <p:grpSpPr>
          <a:xfrm>
            <a:off x="3481189" y="1037936"/>
            <a:ext cx="1900170" cy="1450033"/>
            <a:chOff x="1455946" y="3837426"/>
            <a:chExt cx="1900170" cy="1450033"/>
          </a:xfrm>
        </p:grpSpPr>
        <p:pic>
          <p:nvPicPr>
            <p:cNvPr id="134" name="图片 133">
              <a:extLst>
                <a:ext uri="{FF2B5EF4-FFF2-40B4-BE49-F238E27FC236}">
                  <a16:creationId xmlns:a16="http://schemas.microsoft.com/office/drawing/2014/main" id="{0C40A7AD-0C9A-43EC-9530-7035DE096CFB}"/>
                </a:ext>
              </a:extLst>
            </p:cNvPr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1455946" y="3856557"/>
              <a:ext cx="863804" cy="1430902"/>
            </a:xfrm>
            <a:prstGeom prst="rect">
              <a:avLst/>
            </a:prstGeom>
          </p:spPr>
        </p:pic>
        <p:sp>
          <p:nvSpPr>
            <p:cNvPr id="135" name="矩形 134">
              <a:extLst>
                <a:ext uri="{FF2B5EF4-FFF2-40B4-BE49-F238E27FC236}">
                  <a16:creationId xmlns:a16="http://schemas.microsoft.com/office/drawing/2014/main" id="{002EE509-A154-4CAA-A99B-0AFAA8802280}"/>
                </a:ext>
              </a:extLst>
            </p:cNvPr>
            <p:cNvSpPr/>
            <p:nvPr/>
          </p:nvSpPr>
          <p:spPr bwMode="auto">
            <a:xfrm rot="1482727" flipH="1">
              <a:off x="2099426" y="4097983"/>
              <a:ext cx="36000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136" name="矩形 135">
              <a:extLst>
                <a:ext uri="{FF2B5EF4-FFF2-40B4-BE49-F238E27FC236}">
                  <a16:creationId xmlns:a16="http://schemas.microsoft.com/office/drawing/2014/main" id="{B7F8C1B3-3F0F-4A09-B0F8-AA24A7F9C77A}"/>
                </a:ext>
              </a:extLst>
            </p:cNvPr>
            <p:cNvSpPr/>
            <p:nvPr/>
          </p:nvSpPr>
          <p:spPr bwMode="auto">
            <a:xfrm rot="1783461" flipH="1">
              <a:off x="2182739" y="3931063"/>
              <a:ext cx="36000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138" name="矩形 137">
              <a:extLst>
                <a:ext uri="{FF2B5EF4-FFF2-40B4-BE49-F238E27FC236}">
                  <a16:creationId xmlns:a16="http://schemas.microsoft.com/office/drawing/2014/main" id="{3CDEE3B6-A6B3-4030-B83E-69DA9E0B273D}"/>
                </a:ext>
              </a:extLst>
            </p:cNvPr>
            <p:cNvSpPr/>
            <p:nvPr/>
          </p:nvSpPr>
          <p:spPr bwMode="auto">
            <a:xfrm rot="1047921" flipH="1">
              <a:off x="1855562" y="4767048"/>
              <a:ext cx="36000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pic>
          <p:nvPicPr>
            <p:cNvPr id="139" name="图片 138">
              <a:extLst>
                <a:ext uri="{FF2B5EF4-FFF2-40B4-BE49-F238E27FC236}">
                  <a16:creationId xmlns:a16="http://schemas.microsoft.com/office/drawing/2014/main" id="{3ADFE432-C936-407A-BB31-F50604120297}"/>
                </a:ext>
              </a:extLst>
            </p:cNvPr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2486197" y="3837426"/>
              <a:ext cx="869919" cy="1441031"/>
            </a:xfrm>
            <a:prstGeom prst="rect">
              <a:avLst/>
            </a:prstGeom>
          </p:spPr>
        </p:pic>
        <p:sp>
          <p:nvSpPr>
            <p:cNvPr id="140" name="矩形 139">
              <a:extLst>
                <a:ext uri="{FF2B5EF4-FFF2-40B4-BE49-F238E27FC236}">
                  <a16:creationId xmlns:a16="http://schemas.microsoft.com/office/drawing/2014/main" id="{EE38D088-7F68-4B81-A25E-482BABF9191C}"/>
                </a:ext>
              </a:extLst>
            </p:cNvPr>
            <p:cNvSpPr/>
            <p:nvPr/>
          </p:nvSpPr>
          <p:spPr bwMode="auto">
            <a:xfrm rot="19730417" flipH="1">
              <a:off x="2718556" y="4100460"/>
              <a:ext cx="45719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142" name="矩形 141">
              <a:extLst>
                <a:ext uri="{FF2B5EF4-FFF2-40B4-BE49-F238E27FC236}">
                  <a16:creationId xmlns:a16="http://schemas.microsoft.com/office/drawing/2014/main" id="{F6F1C998-8C53-4F9F-96AE-3441C0686AE8}"/>
                </a:ext>
              </a:extLst>
            </p:cNvPr>
            <p:cNvSpPr/>
            <p:nvPr/>
          </p:nvSpPr>
          <p:spPr bwMode="auto">
            <a:xfrm rot="19295611" flipH="1">
              <a:off x="3040500" y="4728592"/>
              <a:ext cx="45719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143" name="NO.1 SUB 용접라인_S10_KEY ASSY 용접008">
              <a:extLst>
                <a:ext uri="{FF2B5EF4-FFF2-40B4-BE49-F238E27FC236}">
                  <a16:creationId xmlns:a16="http://schemas.microsoft.com/office/drawing/2014/main" id="{DDE51A71-6AC8-40C6-82CC-F7569B606428}"/>
                </a:ext>
              </a:extLst>
            </p:cNvPr>
            <p:cNvSpPr txBox="1"/>
            <p:nvPr/>
          </p:nvSpPr>
          <p:spPr>
            <a:xfrm>
              <a:off x="2280862" y="4807231"/>
              <a:ext cx="268287" cy="149225"/>
            </a:xfrm>
            <a:prstGeom prst="rect">
              <a:avLst/>
            </a:prstGeom>
            <a:solidFill>
              <a:srgbClr val="ED7D31"/>
            </a:solidFill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72000" tIns="0" rIns="72000" bIns="0" anchor="ctr" anchorCtr="0"/>
            <a:lstStyle/>
            <a:p>
              <a:pPr algn="ctr" eaLnBrk="1" hangingPunct="1"/>
              <a:r>
                <a:rPr lang="en-US" altLang="ko-KR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rPr>
                <a:t>2*25</a:t>
              </a:r>
              <a:endParaRPr lang="ko-KR" altLang="en-US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cxnSp>
          <p:nvCxnSpPr>
            <p:cNvPr id="144" name="NO.1 SUB 용접라인_S10_KEY ASSY 용접009">
              <a:extLst>
                <a:ext uri="{FF2B5EF4-FFF2-40B4-BE49-F238E27FC236}">
                  <a16:creationId xmlns:a16="http://schemas.microsoft.com/office/drawing/2014/main" id="{9673F708-CD56-4D49-B1E5-76A5D54BCC95}"/>
                </a:ext>
              </a:extLst>
            </p:cNvPr>
            <p:cNvCxnSpPr>
              <a:cxnSpLocks/>
              <a:endCxn id="143" idx="1"/>
            </p:cNvCxnSpPr>
            <p:nvPr/>
          </p:nvCxnSpPr>
          <p:spPr>
            <a:xfrm>
              <a:off x="1901132" y="4820741"/>
              <a:ext cx="379730" cy="61103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45" name="NO.1 SUB 용접라인_S10_KEY ASSY 용접009">
              <a:extLst>
                <a:ext uri="{FF2B5EF4-FFF2-40B4-BE49-F238E27FC236}">
                  <a16:creationId xmlns:a16="http://schemas.microsoft.com/office/drawing/2014/main" id="{765312B9-BC1C-4644-9BB2-2DDCC9C304EF}"/>
                </a:ext>
              </a:extLst>
            </p:cNvPr>
            <p:cNvCxnSpPr>
              <a:cxnSpLocks/>
              <a:endCxn id="142" idx="3"/>
            </p:cNvCxnSpPr>
            <p:nvPr/>
          </p:nvCxnSpPr>
          <p:spPr>
            <a:xfrm flipV="1">
              <a:off x="2549149" y="4777444"/>
              <a:ext cx="496297" cy="109344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46" name="NO.1 SUB 용접라인_S10_KEY ASSY 용접008">
              <a:extLst>
                <a:ext uri="{FF2B5EF4-FFF2-40B4-BE49-F238E27FC236}">
                  <a16:creationId xmlns:a16="http://schemas.microsoft.com/office/drawing/2014/main" id="{D8D40465-BF8D-49F3-9A42-941357C5A534}"/>
                </a:ext>
              </a:extLst>
            </p:cNvPr>
            <p:cNvSpPr txBox="1"/>
            <p:nvPr/>
          </p:nvSpPr>
          <p:spPr>
            <a:xfrm>
              <a:off x="2314898" y="4321560"/>
              <a:ext cx="268287" cy="149225"/>
            </a:xfrm>
            <a:prstGeom prst="rect">
              <a:avLst/>
            </a:prstGeom>
            <a:solidFill>
              <a:srgbClr val="ED7D31"/>
            </a:solidFill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72000" tIns="0" rIns="72000" bIns="0" anchor="ctr" anchorCtr="0"/>
            <a:lstStyle/>
            <a:p>
              <a:pPr algn="ctr" eaLnBrk="1" hangingPunct="1"/>
              <a:r>
                <a:rPr lang="en-US" altLang="ko-KR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rPr>
                <a:t>4*20</a:t>
              </a:r>
              <a:endParaRPr lang="ko-KR" altLang="en-US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cxnSp>
          <p:nvCxnSpPr>
            <p:cNvPr id="147" name="NO.1 SUB 용접라인_S10_KEY ASSY 용접009">
              <a:extLst>
                <a:ext uri="{FF2B5EF4-FFF2-40B4-BE49-F238E27FC236}">
                  <a16:creationId xmlns:a16="http://schemas.microsoft.com/office/drawing/2014/main" id="{5009BB9D-EE93-4C1F-9743-25D7129BD5BD}"/>
                </a:ext>
              </a:extLst>
            </p:cNvPr>
            <p:cNvCxnSpPr>
              <a:cxnSpLocks/>
              <a:stCxn id="136" idx="1"/>
              <a:endCxn id="146" idx="1"/>
            </p:cNvCxnSpPr>
            <p:nvPr/>
          </p:nvCxnSpPr>
          <p:spPr>
            <a:xfrm>
              <a:off x="2216371" y="3974639"/>
              <a:ext cx="98527" cy="421534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48" name="NO.1 SUB 용접라인_S10_KEY ASSY 용접009">
              <a:extLst>
                <a:ext uri="{FF2B5EF4-FFF2-40B4-BE49-F238E27FC236}">
                  <a16:creationId xmlns:a16="http://schemas.microsoft.com/office/drawing/2014/main" id="{D4B6A44B-27EF-4C8E-97A9-BFB3B99BDCD8}"/>
                </a:ext>
              </a:extLst>
            </p:cNvPr>
            <p:cNvCxnSpPr>
              <a:cxnSpLocks/>
              <a:endCxn id="146" idx="1"/>
            </p:cNvCxnSpPr>
            <p:nvPr/>
          </p:nvCxnSpPr>
          <p:spPr>
            <a:xfrm>
              <a:off x="2133522" y="4131379"/>
              <a:ext cx="181376" cy="264794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50" name="NO.1 SUB 용접라인_S10_KEY ASSY 용접009">
              <a:extLst>
                <a:ext uri="{FF2B5EF4-FFF2-40B4-BE49-F238E27FC236}">
                  <a16:creationId xmlns:a16="http://schemas.microsoft.com/office/drawing/2014/main" id="{A9E4B275-88DF-4E05-B6C5-8A27ED5DD520}"/>
                </a:ext>
              </a:extLst>
            </p:cNvPr>
            <p:cNvCxnSpPr>
              <a:cxnSpLocks/>
              <a:stCxn id="140" idx="3"/>
              <a:endCxn id="146" idx="3"/>
            </p:cNvCxnSpPr>
            <p:nvPr/>
          </p:nvCxnSpPr>
          <p:spPr>
            <a:xfrm flipH="1">
              <a:off x="2583185" y="4146939"/>
              <a:ext cx="138669" cy="249234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grpSp>
        <p:nvGrpSpPr>
          <p:cNvPr id="152" name="组合 151">
            <a:extLst>
              <a:ext uri="{FF2B5EF4-FFF2-40B4-BE49-F238E27FC236}">
                <a16:creationId xmlns:a16="http://schemas.microsoft.com/office/drawing/2014/main" id="{5EF6C14A-E65E-4A69-BAA4-92D7888E8E5A}"/>
              </a:ext>
            </a:extLst>
          </p:cNvPr>
          <p:cNvGrpSpPr/>
          <p:nvPr/>
        </p:nvGrpSpPr>
        <p:grpSpPr>
          <a:xfrm>
            <a:off x="3199275" y="3102197"/>
            <a:ext cx="986326" cy="742356"/>
            <a:chOff x="1605348" y="5321932"/>
            <a:chExt cx="986326" cy="742356"/>
          </a:xfrm>
        </p:grpSpPr>
        <p:pic>
          <p:nvPicPr>
            <p:cNvPr id="153" name="图片 152">
              <a:extLst>
                <a:ext uri="{FF2B5EF4-FFF2-40B4-BE49-F238E27FC236}">
                  <a16:creationId xmlns:a16="http://schemas.microsoft.com/office/drawing/2014/main" id="{7CCA73EE-91B2-4738-82FF-755F651FA16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05348" y="5321932"/>
              <a:ext cx="611523" cy="742356"/>
            </a:xfrm>
            <a:prstGeom prst="rect">
              <a:avLst/>
            </a:prstGeom>
          </p:spPr>
        </p:pic>
        <p:sp>
          <p:nvSpPr>
            <p:cNvPr id="154" name="矩形 153">
              <a:extLst>
                <a:ext uri="{FF2B5EF4-FFF2-40B4-BE49-F238E27FC236}">
                  <a16:creationId xmlns:a16="http://schemas.microsoft.com/office/drawing/2014/main" id="{0EE04BED-8F57-43DE-94EA-94A06ECFBCA9}"/>
                </a:ext>
              </a:extLst>
            </p:cNvPr>
            <p:cNvSpPr/>
            <p:nvPr/>
          </p:nvSpPr>
          <p:spPr bwMode="auto">
            <a:xfrm rot="1047921" flipH="1">
              <a:off x="1920678" y="5574120"/>
              <a:ext cx="36000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155" name="矩形 154">
              <a:extLst>
                <a:ext uri="{FF2B5EF4-FFF2-40B4-BE49-F238E27FC236}">
                  <a16:creationId xmlns:a16="http://schemas.microsoft.com/office/drawing/2014/main" id="{71B813E4-A6AD-4DC6-AFEC-485F366848E1}"/>
                </a:ext>
              </a:extLst>
            </p:cNvPr>
            <p:cNvSpPr/>
            <p:nvPr/>
          </p:nvSpPr>
          <p:spPr bwMode="auto">
            <a:xfrm rot="1047921" flipH="1">
              <a:off x="1900636" y="5708704"/>
              <a:ext cx="36000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156" name="NO.1 SUB 용접라인_S10_KEY ASSY 용접008">
              <a:extLst>
                <a:ext uri="{FF2B5EF4-FFF2-40B4-BE49-F238E27FC236}">
                  <a16:creationId xmlns:a16="http://schemas.microsoft.com/office/drawing/2014/main" id="{D12B4F13-0A7B-4D86-A730-4B1E5CA1131D}"/>
                </a:ext>
              </a:extLst>
            </p:cNvPr>
            <p:cNvSpPr txBox="1"/>
            <p:nvPr/>
          </p:nvSpPr>
          <p:spPr>
            <a:xfrm>
              <a:off x="2323387" y="5579843"/>
              <a:ext cx="268287" cy="149225"/>
            </a:xfrm>
            <a:prstGeom prst="rect">
              <a:avLst/>
            </a:prstGeom>
            <a:solidFill>
              <a:srgbClr val="ED7D31"/>
            </a:solidFill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72000" tIns="0" rIns="72000" bIns="0" anchor="ctr" anchorCtr="0"/>
            <a:lstStyle/>
            <a:p>
              <a:pPr algn="ctr" eaLnBrk="1" hangingPunct="1"/>
              <a:r>
                <a:rPr lang="en-US" altLang="ko-KR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rPr>
                <a:t>2*4</a:t>
              </a:r>
              <a:endParaRPr lang="ko-KR" altLang="en-US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cxnSp>
          <p:nvCxnSpPr>
            <p:cNvPr id="157" name="NO.1 SUB 용접라인_S10_KEY ASSY 용접009">
              <a:extLst>
                <a:ext uri="{FF2B5EF4-FFF2-40B4-BE49-F238E27FC236}">
                  <a16:creationId xmlns:a16="http://schemas.microsoft.com/office/drawing/2014/main" id="{A4E8DCEC-4676-48F3-8E32-B2C9136C9964}"/>
                </a:ext>
              </a:extLst>
            </p:cNvPr>
            <p:cNvCxnSpPr>
              <a:cxnSpLocks/>
              <a:endCxn id="156" idx="1"/>
            </p:cNvCxnSpPr>
            <p:nvPr/>
          </p:nvCxnSpPr>
          <p:spPr>
            <a:xfrm>
              <a:off x="1943657" y="5593353"/>
              <a:ext cx="379730" cy="61103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58" name="NO.1 SUB 용접라인_S10_KEY ASSY 용접009">
              <a:extLst>
                <a:ext uri="{FF2B5EF4-FFF2-40B4-BE49-F238E27FC236}">
                  <a16:creationId xmlns:a16="http://schemas.microsoft.com/office/drawing/2014/main" id="{0D36848F-1637-4326-A942-9B632D95D66D}"/>
                </a:ext>
              </a:extLst>
            </p:cNvPr>
            <p:cNvCxnSpPr>
              <a:cxnSpLocks/>
              <a:stCxn id="155" idx="1"/>
              <a:endCxn id="156" idx="1"/>
            </p:cNvCxnSpPr>
            <p:nvPr/>
          </p:nvCxnSpPr>
          <p:spPr>
            <a:xfrm flipV="1">
              <a:off x="1935806" y="5654456"/>
              <a:ext cx="387581" cy="94301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sp>
        <p:nvSpPr>
          <p:cNvPr id="160" name="矩形 159">
            <a:extLst>
              <a:ext uri="{FF2B5EF4-FFF2-40B4-BE49-F238E27FC236}">
                <a16:creationId xmlns:a16="http://schemas.microsoft.com/office/drawing/2014/main" id="{C36AF059-A187-4632-81FE-03D376E6F6A6}"/>
              </a:ext>
            </a:extLst>
          </p:cNvPr>
          <p:cNvSpPr/>
          <p:nvPr/>
        </p:nvSpPr>
        <p:spPr bwMode="auto">
          <a:xfrm rot="19730417" flipH="1">
            <a:off x="4655040" y="1155030"/>
            <a:ext cx="45719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cxnSp>
        <p:nvCxnSpPr>
          <p:cNvPr id="161" name="NO.1 SUB 용접라인_S10_KEY ASSY 용접009">
            <a:extLst>
              <a:ext uri="{FF2B5EF4-FFF2-40B4-BE49-F238E27FC236}">
                <a16:creationId xmlns:a16="http://schemas.microsoft.com/office/drawing/2014/main" id="{28CE4D52-9577-4F63-9849-17CD9BE171D3}"/>
              </a:ext>
            </a:extLst>
          </p:cNvPr>
          <p:cNvCxnSpPr>
            <a:cxnSpLocks/>
            <a:stCxn id="160" idx="3"/>
            <a:endCxn id="146" idx="3"/>
          </p:cNvCxnSpPr>
          <p:nvPr/>
        </p:nvCxnSpPr>
        <p:spPr>
          <a:xfrm flipH="1">
            <a:off x="4608428" y="1201509"/>
            <a:ext cx="49910" cy="395174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grpSp>
        <p:nvGrpSpPr>
          <p:cNvPr id="171" name="组合 170">
            <a:extLst>
              <a:ext uri="{FF2B5EF4-FFF2-40B4-BE49-F238E27FC236}">
                <a16:creationId xmlns:a16="http://schemas.microsoft.com/office/drawing/2014/main" id="{9B2FB028-3650-4B2E-ADA8-353807858DF6}"/>
              </a:ext>
            </a:extLst>
          </p:cNvPr>
          <p:cNvGrpSpPr/>
          <p:nvPr/>
        </p:nvGrpSpPr>
        <p:grpSpPr>
          <a:xfrm>
            <a:off x="5601072" y="4998297"/>
            <a:ext cx="1147071" cy="1041567"/>
            <a:chOff x="5601072" y="4998297"/>
            <a:chExt cx="1147071" cy="1041567"/>
          </a:xfrm>
        </p:grpSpPr>
        <p:pic>
          <p:nvPicPr>
            <p:cNvPr id="175" name="图片 174">
              <a:extLst>
                <a:ext uri="{FF2B5EF4-FFF2-40B4-BE49-F238E27FC236}">
                  <a16:creationId xmlns:a16="http://schemas.microsoft.com/office/drawing/2014/main" id="{0DE5C6E2-DE29-4A80-8FF4-EB352FE6DFB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601072" y="4998297"/>
              <a:ext cx="1147071" cy="1041567"/>
            </a:xfrm>
            <a:prstGeom prst="rect">
              <a:avLst/>
            </a:prstGeom>
          </p:spPr>
        </p:pic>
        <p:sp>
          <p:nvSpPr>
            <p:cNvPr id="176" name="矩形 175">
              <a:extLst>
                <a:ext uri="{FF2B5EF4-FFF2-40B4-BE49-F238E27FC236}">
                  <a16:creationId xmlns:a16="http://schemas.microsoft.com/office/drawing/2014/main" id="{6E8F43B3-5449-4990-A78C-638BA85D1D8A}"/>
                </a:ext>
              </a:extLst>
            </p:cNvPr>
            <p:cNvSpPr/>
            <p:nvPr/>
          </p:nvSpPr>
          <p:spPr bwMode="auto">
            <a:xfrm rot="1376681" flipH="1">
              <a:off x="6114670" y="5145596"/>
              <a:ext cx="36000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181" name="矩形 180">
              <a:extLst>
                <a:ext uri="{FF2B5EF4-FFF2-40B4-BE49-F238E27FC236}">
                  <a16:creationId xmlns:a16="http://schemas.microsoft.com/office/drawing/2014/main" id="{8B7A6DBB-0343-48D0-B5A6-695828B83D65}"/>
                </a:ext>
              </a:extLst>
            </p:cNvPr>
            <p:cNvSpPr/>
            <p:nvPr/>
          </p:nvSpPr>
          <p:spPr bwMode="auto">
            <a:xfrm rot="7353225" flipH="1">
              <a:off x="6031804" y="5574121"/>
              <a:ext cx="36000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186" name="矩形 185">
              <a:extLst>
                <a:ext uri="{FF2B5EF4-FFF2-40B4-BE49-F238E27FC236}">
                  <a16:creationId xmlns:a16="http://schemas.microsoft.com/office/drawing/2014/main" id="{7F760AD8-B91E-464D-94AA-AEE3DB88D45F}"/>
                </a:ext>
              </a:extLst>
            </p:cNvPr>
            <p:cNvSpPr/>
            <p:nvPr/>
          </p:nvSpPr>
          <p:spPr bwMode="auto">
            <a:xfrm rot="7353225" flipH="1">
              <a:off x="5913853" y="5858359"/>
              <a:ext cx="36000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187" name="NO.1 SUB 용접라인_S10_KEY ASSY 용접008">
              <a:extLst>
                <a:ext uri="{FF2B5EF4-FFF2-40B4-BE49-F238E27FC236}">
                  <a16:creationId xmlns:a16="http://schemas.microsoft.com/office/drawing/2014/main" id="{D9C2ED25-3F64-41D4-B5C7-E565769A4938}"/>
                </a:ext>
              </a:extLst>
            </p:cNvPr>
            <p:cNvSpPr txBox="1"/>
            <p:nvPr/>
          </p:nvSpPr>
          <p:spPr>
            <a:xfrm>
              <a:off x="6204555" y="5693111"/>
              <a:ext cx="439006" cy="146998"/>
            </a:xfrm>
            <a:prstGeom prst="rect">
              <a:avLst/>
            </a:prstGeom>
            <a:solidFill>
              <a:srgbClr val="ED7D31"/>
            </a:solidFill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72000" tIns="0" rIns="72000" bIns="0" anchor="ctr" anchorCtr="0"/>
            <a:lstStyle/>
            <a:p>
              <a:pPr algn="ctr" eaLnBrk="1" hangingPunct="1"/>
              <a:r>
                <a:rPr lang="en-US" altLang="ko-KR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rPr>
                <a:t>2*10</a:t>
              </a:r>
              <a:r>
                <a:rPr lang="zh-CN" altLang="en-US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rPr>
                <a:t>对称</a:t>
              </a:r>
              <a:endParaRPr lang="ko-KR" altLang="en-US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cxnSp>
          <p:nvCxnSpPr>
            <p:cNvPr id="189" name="NO.1 SUB 용접라인_S10_KEY ASSY 용접009">
              <a:extLst>
                <a:ext uri="{FF2B5EF4-FFF2-40B4-BE49-F238E27FC236}">
                  <a16:creationId xmlns:a16="http://schemas.microsoft.com/office/drawing/2014/main" id="{06002354-D0F3-49AA-A7BF-198FAA39D20A}"/>
                </a:ext>
              </a:extLst>
            </p:cNvPr>
            <p:cNvCxnSpPr>
              <a:cxnSpLocks/>
              <a:stCxn id="191" idx="1"/>
            </p:cNvCxnSpPr>
            <p:nvPr/>
          </p:nvCxnSpPr>
          <p:spPr>
            <a:xfrm flipH="1">
              <a:off x="6045822" y="5419203"/>
              <a:ext cx="317466" cy="189569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90" name="NO.1 SUB 용접라인_S10_KEY ASSY 용접009">
              <a:extLst>
                <a:ext uri="{FF2B5EF4-FFF2-40B4-BE49-F238E27FC236}">
                  <a16:creationId xmlns:a16="http://schemas.microsoft.com/office/drawing/2014/main" id="{427C0564-3D34-48FD-9D21-6B51D1192FC8}"/>
                </a:ext>
              </a:extLst>
            </p:cNvPr>
            <p:cNvCxnSpPr>
              <a:cxnSpLocks/>
              <a:stCxn id="186" idx="0"/>
              <a:endCxn id="187" idx="1"/>
            </p:cNvCxnSpPr>
            <p:nvPr/>
          </p:nvCxnSpPr>
          <p:spPr>
            <a:xfrm flipV="1">
              <a:off x="5961060" y="5766610"/>
              <a:ext cx="243495" cy="145045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91" name="NO.1 SUB 용접라인_S10_KEY ASSY 용접008">
              <a:extLst>
                <a:ext uri="{FF2B5EF4-FFF2-40B4-BE49-F238E27FC236}">
                  <a16:creationId xmlns:a16="http://schemas.microsoft.com/office/drawing/2014/main" id="{AA99FF76-36FF-4427-8461-F7530B7307D2}"/>
                </a:ext>
              </a:extLst>
            </p:cNvPr>
            <p:cNvSpPr txBox="1"/>
            <p:nvPr/>
          </p:nvSpPr>
          <p:spPr>
            <a:xfrm>
              <a:off x="6363288" y="5344590"/>
              <a:ext cx="268287" cy="149225"/>
            </a:xfrm>
            <a:prstGeom prst="rect">
              <a:avLst/>
            </a:prstGeom>
            <a:solidFill>
              <a:srgbClr val="ED7D31"/>
            </a:solidFill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72000" tIns="0" rIns="72000" bIns="0" anchor="ctr" anchorCtr="0"/>
            <a:lstStyle/>
            <a:p>
              <a:pPr algn="ctr" eaLnBrk="1" hangingPunct="1"/>
              <a:r>
                <a:rPr lang="en-US" altLang="ko-KR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rPr>
                <a:t>2*10</a:t>
              </a:r>
              <a:endParaRPr lang="ko-KR" altLang="en-US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cxnSp>
          <p:nvCxnSpPr>
            <p:cNvPr id="192" name="NO.1 SUB 용접라인_S10_KEY ASSY 용접009">
              <a:extLst>
                <a:ext uri="{FF2B5EF4-FFF2-40B4-BE49-F238E27FC236}">
                  <a16:creationId xmlns:a16="http://schemas.microsoft.com/office/drawing/2014/main" id="{83EFBA43-17A6-4623-82E6-E0B43B044390}"/>
                </a:ext>
              </a:extLst>
            </p:cNvPr>
            <p:cNvCxnSpPr>
              <a:cxnSpLocks/>
              <a:endCxn id="176" idx="1"/>
            </p:cNvCxnSpPr>
            <p:nvPr/>
          </p:nvCxnSpPr>
          <p:spPr>
            <a:xfrm flipH="1" flipV="1">
              <a:off x="6149246" y="5187264"/>
              <a:ext cx="206186" cy="231940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grpSp>
        <p:nvGrpSpPr>
          <p:cNvPr id="193" name="组合 192">
            <a:extLst>
              <a:ext uri="{FF2B5EF4-FFF2-40B4-BE49-F238E27FC236}">
                <a16:creationId xmlns:a16="http://schemas.microsoft.com/office/drawing/2014/main" id="{0319A52C-83CD-4313-80FC-9B3686CEFE44}"/>
              </a:ext>
            </a:extLst>
          </p:cNvPr>
          <p:cNvGrpSpPr/>
          <p:nvPr/>
        </p:nvGrpSpPr>
        <p:grpSpPr>
          <a:xfrm>
            <a:off x="5662633" y="3390147"/>
            <a:ext cx="1057670" cy="1322949"/>
            <a:chOff x="6631575" y="3670079"/>
            <a:chExt cx="1057670" cy="1322949"/>
          </a:xfrm>
        </p:grpSpPr>
        <p:pic>
          <p:nvPicPr>
            <p:cNvPr id="194" name="图片 193">
              <a:extLst>
                <a:ext uri="{FF2B5EF4-FFF2-40B4-BE49-F238E27FC236}">
                  <a16:creationId xmlns:a16="http://schemas.microsoft.com/office/drawing/2014/main" id="{EE2C5458-B609-4142-9263-314A3DAD29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631575" y="3670079"/>
              <a:ext cx="1057670" cy="1322949"/>
            </a:xfrm>
            <a:prstGeom prst="rect">
              <a:avLst/>
            </a:prstGeom>
          </p:spPr>
        </p:pic>
        <p:sp>
          <p:nvSpPr>
            <p:cNvPr id="195" name="矩形 194">
              <a:extLst>
                <a:ext uri="{FF2B5EF4-FFF2-40B4-BE49-F238E27FC236}">
                  <a16:creationId xmlns:a16="http://schemas.microsoft.com/office/drawing/2014/main" id="{A6975BF3-84F6-4461-9565-D9A9BC2036B2}"/>
                </a:ext>
              </a:extLst>
            </p:cNvPr>
            <p:cNvSpPr/>
            <p:nvPr/>
          </p:nvSpPr>
          <p:spPr bwMode="auto">
            <a:xfrm rot="5400000" flipH="1">
              <a:off x="6857709" y="4804090"/>
              <a:ext cx="36000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196" name="矩形 195">
              <a:extLst>
                <a:ext uri="{FF2B5EF4-FFF2-40B4-BE49-F238E27FC236}">
                  <a16:creationId xmlns:a16="http://schemas.microsoft.com/office/drawing/2014/main" id="{A98280FF-C50D-4EBC-9156-6C7A6CAC0254}"/>
                </a:ext>
              </a:extLst>
            </p:cNvPr>
            <p:cNvSpPr/>
            <p:nvPr/>
          </p:nvSpPr>
          <p:spPr bwMode="auto">
            <a:xfrm rot="5400000" flipH="1">
              <a:off x="6853188" y="3713981"/>
              <a:ext cx="36000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197" name="NO.1 SUB 용접라인_S10_KEY ASSY 용접008">
              <a:extLst>
                <a:ext uri="{FF2B5EF4-FFF2-40B4-BE49-F238E27FC236}">
                  <a16:creationId xmlns:a16="http://schemas.microsoft.com/office/drawing/2014/main" id="{AE520E11-0A0F-49B9-8B82-FD245762471B}"/>
                </a:ext>
              </a:extLst>
            </p:cNvPr>
            <p:cNvSpPr txBox="1"/>
            <p:nvPr/>
          </p:nvSpPr>
          <p:spPr>
            <a:xfrm>
              <a:off x="7129395" y="4221088"/>
              <a:ext cx="462427" cy="166695"/>
            </a:xfrm>
            <a:prstGeom prst="rect">
              <a:avLst/>
            </a:prstGeom>
            <a:solidFill>
              <a:srgbClr val="ED7D31"/>
            </a:solidFill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72000" tIns="0" rIns="72000" bIns="0" anchor="ctr" anchorCtr="0"/>
            <a:lstStyle/>
            <a:p>
              <a:pPr algn="ctr" eaLnBrk="1" hangingPunct="1"/>
              <a:r>
                <a:rPr lang="en-US" altLang="ko-KR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rPr>
                <a:t>4*10</a:t>
              </a:r>
              <a:r>
                <a:rPr lang="zh-CN" altLang="en-US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rPr>
                <a:t>对称</a:t>
              </a:r>
              <a:endParaRPr lang="ko-KR" altLang="en-US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cxnSp>
          <p:nvCxnSpPr>
            <p:cNvPr id="198" name="NO.1 SUB 용접라인_S10_KEY ASSY 용접009">
              <a:extLst>
                <a:ext uri="{FF2B5EF4-FFF2-40B4-BE49-F238E27FC236}">
                  <a16:creationId xmlns:a16="http://schemas.microsoft.com/office/drawing/2014/main" id="{8A8F184C-75BE-460E-A4E8-63B1BA74E18A}"/>
                </a:ext>
              </a:extLst>
            </p:cNvPr>
            <p:cNvCxnSpPr>
              <a:cxnSpLocks/>
              <a:stCxn id="197" idx="1"/>
            </p:cNvCxnSpPr>
            <p:nvPr/>
          </p:nvCxnSpPr>
          <p:spPr>
            <a:xfrm flipH="1">
              <a:off x="6869269" y="4304436"/>
              <a:ext cx="260126" cy="511036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99" name="NO.1 SUB 용접라인_S10_KEY ASSY 용접009">
              <a:extLst>
                <a:ext uri="{FF2B5EF4-FFF2-40B4-BE49-F238E27FC236}">
                  <a16:creationId xmlns:a16="http://schemas.microsoft.com/office/drawing/2014/main" id="{FAEA494C-4DE8-4B46-8616-E5BD6B990E9E}"/>
                </a:ext>
              </a:extLst>
            </p:cNvPr>
            <p:cNvCxnSpPr>
              <a:cxnSpLocks/>
              <a:stCxn id="197" idx="1"/>
              <a:endCxn id="196" idx="1"/>
            </p:cNvCxnSpPr>
            <p:nvPr/>
          </p:nvCxnSpPr>
          <p:spPr>
            <a:xfrm flipH="1" flipV="1">
              <a:off x="6871188" y="3766632"/>
              <a:ext cx="258207" cy="537804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grpSp>
        <p:nvGrpSpPr>
          <p:cNvPr id="200" name="组合 199">
            <a:extLst>
              <a:ext uri="{FF2B5EF4-FFF2-40B4-BE49-F238E27FC236}">
                <a16:creationId xmlns:a16="http://schemas.microsoft.com/office/drawing/2014/main" id="{AA1C47ED-C123-4611-B6FB-FB3D950557A8}"/>
              </a:ext>
            </a:extLst>
          </p:cNvPr>
          <p:cNvGrpSpPr/>
          <p:nvPr/>
        </p:nvGrpSpPr>
        <p:grpSpPr>
          <a:xfrm>
            <a:off x="5760849" y="1007592"/>
            <a:ext cx="959391" cy="2255804"/>
            <a:chOff x="6643561" y="976738"/>
            <a:chExt cx="959391" cy="2255804"/>
          </a:xfrm>
        </p:grpSpPr>
        <p:pic>
          <p:nvPicPr>
            <p:cNvPr id="201" name="图片 200">
              <a:extLst>
                <a:ext uri="{FF2B5EF4-FFF2-40B4-BE49-F238E27FC236}">
                  <a16:creationId xmlns:a16="http://schemas.microsoft.com/office/drawing/2014/main" id="{F9040294-47B6-4183-A3EC-B6B804D657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643561" y="976738"/>
              <a:ext cx="948262" cy="2255804"/>
            </a:xfrm>
            <a:prstGeom prst="rect">
              <a:avLst/>
            </a:prstGeom>
          </p:spPr>
        </p:pic>
        <p:sp>
          <p:nvSpPr>
            <p:cNvPr id="202" name="矩形 201">
              <a:extLst>
                <a:ext uri="{FF2B5EF4-FFF2-40B4-BE49-F238E27FC236}">
                  <a16:creationId xmlns:a16="http://schemas.microsoft.com/office/drawing/2014/main" id="{C28C54AB-18E7-4DDB-8E34-1B3ED6898C5B}"/>
                </a:ext>
              </a:extLst>
            </p:cNvPr>
            <p:cNvSpPr/>
            <p:nvPr/>
          </p:nvSpPr>
          <p:spPr bwMode="auto">
            <a:xfrm rot="212946" flipH="1">
              <a:off x="7048693" y="2974703"/>
              <a:ext cx="36000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203" name="矩形 202">
              <a:extLst>
                <a:ext uri="{FF2B5EF4-FFF2-40B4-BE49-F238E27FC236}">
                  <a16:creationId xmlns:a16="http://schemas.microsoft.com/office/drawing/2014/main" id="{F038B76F-7E05-42F8-B3C7-BEEB350424AB}"/>
                </a:ext>
              </a:extLst>
            </p:cNvPr>
            <p:cNvSpPr/>
            <p:nvPr/>
          </p:nvSpPr>
          <p:spPr bwMode="auto">
            <a:xfrm rot="212946" flipH="1">
              <a:off x="7275179" y="1093828"/>
              <a:ext cx="36000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204" name="NO.1 SUB 용접라인_S10_KEY ASSY 용접008">
              <a:extLst>
                <a:ext uri="{FF2B5EF4-FFF2-40B4-BE49-F238E27FC236}">
                  <a16:creationId xmlns:a16="http://schemas.microsoft.com/office/drawing/2014/main" id="{1674ACED-1643-46B7-A069-58D493B1DE88}"/>
                </a:ext>
              </a:extLst>
            </p:cNvPr>
            <p:cNvSpPr txBox="1"/>
            <p:nvPr/>
          </p:nvSpPr>
          <p:spPr>
            <a:xfrm>
              <a:off x="7215971" y="2216648"/>
              <a:ext cx="386981" cy="147366"/>
            </a:xfrm>
            <a:prstGeom prst="rect">
              <a:avLst/>
            </a:prstGeom>
            <a:solidFill>
              <a:srgbClr val="ED7D31"/>
            </a:solidFill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72000" tIns="0" rIns="72000" bIns="0" anchor="ctr" anchorCtr="0"/>
            <a:lstStyle/>
            <a:p>
              <a:pPr algn="ctr" eaLnBrk="1" hangingPunct="1"/>
              <a:r>
                <a:rPr lang="en-US" altLang="ko-KR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rPr>
                <a:t>4*15</a:t>
              </a:r>
              <a:r>
                <a:rPr lang="zh-CN" altLang="en-US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rPr>
                <a:t>对称</a:t>
              </a:r>
              <a:endParaRPr lang="ko-KR" altLang="en-US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cxnSp>
          <p:nvCxnSpPr>
            <p:cNvPr id="205" name="NO.1 SUB 용접라인_S10_KEY ASSY 용접009">
              <a:extLst>
                <a:ext uri="{FF2B5EF4-FFF2-40B4-BE49-F238E27FC236}">
                  <a16:creationId xmlns:a16="http://schemas.microsoft.com/office/drawing/2014/main" id="{1A56E4CF-1E04-4030-A321-078DBB06510E}"/>
                </a:ext>
              </a:extLst>
            </p:cNvPr>
            <p:cNvCxnSpPr>
              <a:cxnSpLocks/>
              <a:stCxn id="204" idx="2"/>
              <a:endCxn id="202" idx="0"/>
            </p:cNvCxnSpPr>
            <p:nvPr/>
          </p:nvCxnSpPr>
          <p:spPr>
            <a:xfrm flipH="1">
              <a:off x="7068838" y="2364014"/>
              <a:ext cx="340624" cy="610755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06" name="NO.1 SUB 용접라인_S10_KEY ASSY 용접009">
              <a:extLst>
                <a:ext uri="{FF2B5EF4-FFF2-40B4-BE49-F238E27FC236}">
                  <a16:creationId xmlns:a16="http://schemas.microsoft.com/office/drawing/2014/main" id="{D4042B6A-4CDF-4209-8FC4-F7218238FE54}"/>
                </a:ext>
              </a:extLst>
            </p:cNvPr>
            <p:cNvCxnSpPr>
              <a:cxnSpLocks/>
              <a:stCxn id="204" idx="1"/>
              <a:endCxn id="203" idx="2"/>
            </p:cNvCxnSpPr>
            <p:nvPr/>
          </p:nvCxnSpPr>
          <p:spPr>
            <a:xfrm flipV="1">
              <a:off x="7215971" y="1163064"/>
              <a:ext cx="75063" cy="1127267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757D05E0-1FE4-4869-928B-2816FC5DAD09}"/>
              </a:ext>
            </a:extLst>
          </p:cNvPr>
          <p:cNvGrpSpPr/>
          <p:nvPr/>
        </p:nvGrpSpPr>
        <p:grpSpPr>
          <a:xfrm>
            <a:off x="2742115" y="3924711"/>
            <a:ext cx="582382" cy="924279"/>
            <a:chOff x="8799809" y="1099805"/>
            <a:chExt cx="582382" cy="924279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AE178A94-B7F3-4BF3-806C-6D1D049E4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836309" y="1099805"/>
              <a:ext cx="545882" cy="720000"/>
            </a:xfrm>
            <a:prstGeom prst="rect">
              <a:avLst/>
            </a:prstGeom>
          </p:spPr>
        </p:pic>
        <p:sp>
          <p:nvSpPr>
            <p:cNvPr id="238" name="矩形 237">
              <a:extLst>
                <a:ext uri="{FF2B5EF4-FFF2-40B4-BE49-F238E27FC236}">
                  <a16:creationId xmlns:a16="http://schemas.microsoft.com/office/drawing/2014/main" id="{83590555-9630-4371-98AD-32C3EFA091E5}"/>
                </a:ext>
              </a:extLst>
            </p:cNvPr>
            <p:cNvSpPr/>
            <p:nvPr/>
          </p:nvSpPr>
          <p:spPr bwMode="auto">
            <a:xfrm rot="16361503" flipH="1">
              <a:off x="9147327" y="1125972"/>
              <a:ext cx="36000" cy="98354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 dirty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239" name="矩形 238">
              <a:extLst>
                <a:ext uri="{FF2B5EF4-FFF2-40B4-BE49-F238E27FC236}">
                  <a16:creationId xmlns:a16="http://schemas.microsoft.com/office/drawing/2014/main" id="{275F82F1-5EE5-4A24-B256-3893D4E458DE}"/>
                </a:ext>
              </a:extLst>
            </p:cNvPr>
            <p:cNvSpPr/>
            <p:nvPr/>
          </p:nvSpPr>
          <p:spPr bwMode="auto">
            <a:xfrm rot="17040858" flipH="1">
              <a:off x="8971112" y="1686733"/>
              <a:ext cx="36000" cy="50471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 dirty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240" name="矩形 239">
              <a:extLst>
                <a:ext uri="{FF2B5EF4-FFF2-40B4-BE49-F238E27FC236}">
                  <a16:creationId xmlns:a16="http://schemas.microsoft.com/office/drawing/2014/main" id="{8714497D-9FCD-4250-AEF9-D33BA117C507}"/>
                </a:ext>
              </a:extLst>
            </p:cNvPr>
            <p:cNvSpPr/>
            <p:nvPr/>
          </p:nvSpPr>
          <p:spPr bwMode="auto">
            <a:xfrm rot="17040858" flipH="1">
              <a:off x="9138538" y="1720206"/>
              <a:ext cx="36000" cy="50471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 dirty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252" name="NO.1 SUB 용접라인_S10_KEY ASSY 용접008">
              <a:extLst>
                <a:ext uri="{FF2B5EF4-FFF2-40B4-BE49-F238E27FC236}">
                  <a16:creationId xmlns:a16="http://schemas.microsoft.com/office/drawing/2014/main" id="{98EA8CC8-E5B9-4199-8087-6A069E7FF606}"/>
                </a:ext>
              </a:extLst>
            </p:cNvPr>
            <p:cNvSpPr txBox="1"/>
            <p:nvPr/>
          </p:nvSpPr>
          <p:spPr>
            <a:xfrm>
              <a:off x="8799809" y="1259958"/>
              <a:ext cx="268287" cy="149225"/>
            </a:xfrm>
            <a:prstGeom prst="rect">
              <a:avLst/>
            </a:prstGeom>
            <a:solidFill>
              <a:srgbClr val="ED7D31"/>
            </a:solidFill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72000" tIns="0" rIns="72000" bIns="0" anchor="ctr" anchorCtr="0"/>
            <a:lstStyle/>
            <a:p>
              <a:pPr algn="ctr" eaLnBrk="1" hangingPunct="1"/>
              <a:r>
                <a:rPr lang="en-US" altLang="ko-KR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rPr>
                <a:t>20</a:t>
              </a:r>
              <a:endParaRPr lang="ko-KR" altLang="en-US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cxnSp>
          <p:nvCxnSpPr>
            <p:cNvPr id="257" name="NO.1 SUB 용접라인_S10_KEY ASSY 용접009">
              <a:extLst>
                <a:ext uri="{FF2B5EF4-FFF2-40B4-BE49-F238E27FC236}">
                  <a16:creationId xmlns:a16="http://schemas.microsoft.com/office/drawing/2014/main" id="{04D2E046-BFC6-4E16-922B-B9B154AB3121}"/>
                </a:ext>
              </a:extLst>
            </p:cNvPr>
            <p:cNvCxnSpPr>
              <a:cxnSpLocks/>
              <a:stCxn id="238" idx="0"/>
              <a:endCxn id="252" idx="0"/>
            </p:cNvCxnSpPr>
            <p:nvPr/>
          </p:nvCxnSpPr>
          <p:spPr>
            <a:xfrm flipH="1">
              <a:off x="8933953" y="1172840"/>
              <a:ext cx="182251" cy="87118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263" name="NO.1 SUB 용접라인_S10_KEY ASSY 용접008">
              <a:extLst>
                <a:ext uri="{FF2B5EF4-FFF2-40B4-BE49-F238E27FC236}">
                  <a16:creationId xmlns:a16="http://schemas.microsoft.com/office/drawing/2014/main" id="{39B2FAA1-E30D-48C2-90DE-C3F8D6C790A4}"/>
                </a:ext>
              </a:extLst>
            </p:cNvPr>
            <p:cNvSpPr txBox="1"/>
            <p:nvPr/>
          </p:nvSpPr>
          <p:spPr>
            <a:xfrm>
              <a:off x="8860535" y="1874859"/>
              <a:ext cx="268287" cy="149225"/>
            </a:xfrm>
            <a:prstGeom prst="rect">
              <a:avLst/>
            </a:prstGeom>
            <a:solidFill>
              <a:srgbClr val="ED7D31"/>
            </a:solidFill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72000" tIns="0" rIns="72000" bIns="0" anchor="ctr" anchorCtr="0"/>
            <a:lstStyle/>
            <a:p>
              <a:pPr algn="ctr" eaLnBrk="1" hangingPunct="1"/>
              <a:r>
                <a:rPr lang="en-US" altLang="ko-KR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rPr>
                <a:t>2*10</a:t>
              </a:r>
              <a:endParaRPr lang="ko-KR" altLang="en-US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cxnSp>
          <p:nvCxnSpPr>
            <p:cNvPr id="264" name="NO.1 SUB 용접라인_S10_KEY ASSY 용접009">
              <a:extLst>
                <a:ext uri="{FF2B5EF4-FFF2-40B4-BE49-F238E27FC236}">
                  <a16:creationId xmlns:a16="http://schemas.microsoft.com/office/drawing/2014/main" id="{CD14CD15-56C7-4E9D-A02E-715EC8AEA4E4}"/>
                </a:ext>
              </a:extLst>
            </p:cNvPr>
            <p:cNvCxnSpPr>
              <a:cxnSpLocks/>
              <a:stCxn id="240" idx="3"/>
              <a:endCxn id="263" idx="0"/>
            </p:cNvCxnSpPr>
            <p:nvPr/>
          </p:nvCxnSpPr>
          <p:spPr>
            <a:xfrm flipH="1">
              <a:off x="8994679" y="1762906"/>
              <a:ext cx="157501" cy="111953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66" name="NO.1 SUB 용접라인_S10_KEY ASSY 용접009">
              <a:extLst>
                <a:ext uri="{FF2B5EF4-FFF2-40B4-BE49-F238E27FC236}">
                  <a16:creationId xmlns:a16="http://schemas.microsoft.com/office/drawing/2014/main" id="{CBD4DECE-7B7E-48FC-90D4-16CBD808E717}"/>
                </a:ext>
              </a:extLst>
            </p:cNvPr>
            <p:cNvCxnSpPr>
              <a:cxnSpLocks/>
              <a:stCxn id="239" idx="3"/>
              <a:endCxn id="263" idx="0"/>
            </p:cNvCxnSpPr>
            <p:nvPr/>
          </p:nvCxnSpPr>
          <p:spPr>
            <a:xfrm>
              <a:off x="8984754" y="1729433"/>
              <a:ext cx="9925" cy="145426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4C9FF754-988C-49AF-9C5B-7FA73455157D}"/>
              </a:ext>
            </a:extLst>
          </p:cNvPr>
          <p:cNvGrpSpPr/>
          <p:nvPr/>
        </p:nvGrpSpPr>
        <p:grpSpPr>
          <a:xfrm>
            <a:off x="6701766" y="993210"/>
            <a:ext cx="1175630" cy="1424483"/>
            <a:chOff x="7357968" y="1224245"/>
            <a:chExt cx="1175630" cy="1424483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FF05B829-53BF-45DD-9E03-4A133D3A68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357968" y="1224245"/>
              <a:ext cx="1080000" cy="1424483"/>
            </a:xfrm>
            <a:prstGeom prst="rect">
              <a:avLst/>
            </a:prstGeom>
          </p:spPr>
        </p:pic>
        <p:sp>
          <p:nvSpPr>
            <p:cNvPr id="243" name="矩形 242">
              <a:extLst>
                <a:ext uri="{FF2B5EF4-FFF2-40B4-BE49-F238E27FC236}">
                  <a16:creationId xmlns:a16="http://schemas.microsoft.com/office/drawing/2014/main" id="{4567C710-052B-4F8B-8F7A-1D30C1C0CCC8}"/>
                </a:ext>
              </a:extLst>
            </p:cNvPr>
            <p:cNvSpPr/>
            <p:nvPr/>
          </p:nvSpPr>
          <p:spPr bwMode="auto">
            <a:xfrm rot="17040858" flipH="1">
              <a:off x="7804701" y="2430971"/>
              <a:ext cx="36000" cy="50471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 dirty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346" name="NO.1 SUB 용접라인_S10_KEY ASSY 용접008">
              <a:extLst>
                <a:ext uri="{FF2B5EF4-FFF2-40B4-BE49-F238E27FC236}">
                  <a16:creationId xmlns:a16="http://schemas.microsoft.com/office/drawing/2014/main" id="{4A4911E5-A98B-45F4-BC78-08CEBBE38D4A}"/>
                </a:ext>
              </a:extLst>
            </p:cNvPr>
            <p:cNvSpPr txBox="1"/>
            <p:nvPr/>
          </p:nvSpPr>
          <p:spPr>
            <a:xfrm>
              <a:off x="8265311" y="1634447"/>
              <a:ext cx="268287" cy="149225"/>
            </a:xfrm>
            <a:prstGeom prst="rect">
              <a:avLst/>
            </a:prstGeom>
            <a:solidFill>
              <a:srgbClr val="ED7D31"/>
            </a:solidFill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72000" tIns="0" rIns="72000" bIns="0" anchor="ctr" anchorCtr="0"/>
            <a:lstStyle/>
            <a:p>
              <a:pPr algn="ctr" eaLnBrk="1" hangingPunct="1"/>
              <a:r>
                <a:rPr lang="en-US" altLang="ko-KR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rPr>
                <a:t>20</a:t>
              </a:r>
              <a:endParaRPr lang="ko-KR" altLang="en-US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cxnSp>
          <p:nvCxnSpPr>
            <p:cNvPr id="349" name="NO.1 SUB 용접라인_S10_KEY ASSY 용접009">
              <a:extLst>
                <a:ext uri="{FF2B5EF4-FFF2-40B4-BE49-F238E27FC236}">
                  <a16:creationId xmlns:a16="http://schemas.microsoft.com/office/drawing/2014/main" id="{EDACC83A-7BA5-433B-B5C7-C467F512D66E}"/>
                </a:ext>
              </a:extLst>
            </p:cNvPr>
            <p:cNvCxnSpPr>
              <a:cxnSpLocks/>
              <a:stCxn id="242" idx="0"/>
              <a:endCxn id="346" idx="1"/>
            </p:cNvCxnSpPr>
            <p:nvPr/>
          </p:nvCxnSpPr>
          <p:spPr>
            <a:xfrm flipV="1">
              <a:off x="8153159" y="1709060"/>
              <a:ext cx="112152" cy="357808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242" name="矩形 241">
              <a:extLst>
                <a:ext uri="{FF2B5EF4-FFF2-40B4-BE49-F238E27FC236}">
                  <a16:creationId xmlns:a16="http://schemas.microsoft.com/office/drawing/2014/main" id="{F3150535-FA98-4486-8E05-79FD5F1AB9EA}"/>
                </a:ext>
              </a:extLst>
            </p:cNvPr>
            <p:cNvSpPr/>
            <p:nvPr/>
          </p:nvSpPr>
          <p:spPr bwMode="auto">
            <a:xfrm flipH="1">
              <a:off x="8135159" y="2066868"/>
              <a:ext cx="36000" cy="144000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 dirty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267" name="NO.1 SUB 용접라인_S10_KEY ASSY 용접008">
              <a:extLst>
                <a:ext uri="{FF2B5EF4-FFF2-40B4-BE49-F238E27FC236}">
                  <a16:creationId xmlns:a16="http://schemas.microsoft.com/office/drawing/2014/main" id="{DC665291-BA9A-46D4-A985-F029FAE849E0}"/>
                </a:ext>
              </a:extLst>
            </p:cNvPr>
            <p:cNvSpPr txBox="1"/>
            <p:nvPr/>
          </p:nvSpPr>
          <p:spPr>
            <a:xfrm>
              <a:off x="7496208" y="2213531"/>
              <a:ext cx="268287" cy="149225"/>
            </a:xfrm>
            <a:prstGeom prst="rect">
              <a:avLst/>
            </a:prstGeom>
            <a:solidFill>
              <a:srgbClr val="ED7D31"/>
            </a:solidFill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72000" tIns="0" rIns="72000" bIns="0" anchor="ctr" anchorCtr="0"/>
            <a:lstStyle/>
            <a:p>
              <a:pPr algn="ctr" eaLnBrk="1" hangingPunct="1"/>
              <a:r>
                <a:rPr lang="en-US" altLang="ko-KR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rPr>
                <a:t>10</a:t>
              </a:r>
              <a:endParaRPr lang="ko-KR" altLang="en-US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cxnSp>
          <p:nvCxnSpPr>
            <p:cNvPr id="269" name="NO.1 SUB 용접라인_S10_KEY ASSY 용접009">
              <a:extLst>
                <a:ext uri="{FF2B5EF4-FFF2-40B4-BE49-F238E27FC236}">
                  <a16:creationId xmlns:a16="http://schemas.microsoft.com/office/drawing/2014/main" id="{7FA4F32A-297F-4F67-B85D-DBF39F13CCD9}"/>
                </a:ext>
              </a:extLst>
            </p:cNvPr>
            <p:cNvCxnSpPr>
              <a:cxnSpLocks/>
              <a:stCxn id="243" idx="1"/>
              <a:endCxn id="267" idx="2"/>
            </p:cNvCxnSpPr>
            <p:nvPr/>
          </p:nvCxnSpPr>
          <p:spPr>
            <a:xfrm flipH="1" flipV="1">
              <a:off x="7630352" y="2362756"/>
              <a:ext cx="196708" cy="75986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grpSp>
        <p:nvGrpSpPr>
          <p:cNvPr id="81" name="组合 80">
            <a:extLst>
              <a:ext uri="{FF2B5EF4-FFF2-40B4-BE49-F238E27FC236}">
                <a16:creationId xmlns:a16="http://schemas.microsoft.com/office/drawing/2014/main" id="{8D4B2081-E2C5-48DC-8DF9-5FD5F2CCF4FC}"/>
              </a:ext>
            </a:extLst>
          </p:cNvPr>
          <p:cNvGrpSpPr/>
          <p:nvPr/>
        </p:nvGrpSpPr>
        <p:grpSpPr>
          <a:xfrm>
            <a:off x="9105261" y="981403"/>
            <a:ext cx="651029" cy="858685"/>
            <a:chOff x="8830874" y="3347830"/>
            <a:chExt cx="651029" cy="858685"/>
          </a:xfrm>
        </p:grpSpPr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D1BC7044-4482-4B8B-9964-EBB06A624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830874" y="3347830"/>
              <a:ext cx="651029" cy="858685"/>
            </a:xfrm>
            <a:prstGeom prst="rect">
              <a:avLst/>
            </a:prstGeom>
          </p:spPr>
        </p:pic>
        <p:sp>
          <p:nvSpPr>
            <p:cNvPr id="221" name="矩形 220">
              <a:extLst>
                <a:ext uri="{FF2B5EF4-FFF2-40B4-BE49-F238E27FC236}">
                  <a16:creationId xmlns:a16="http://schemas.microsoft.com/office/drawing/2014/main" id="{15E9EAA1-E9E6-498B-8D95-335CA69BF77F}"/>
                </a:ext>
              </a:extLst>
            </p:cNvPr>
            <p:cNvSpPr/>
            <p:nvPr/>
          </p:nvSpPr>
          <p:spPr bwMode="auto">
            <a:xfrm rot="5400000" flipH="1">
              <a:off x="9270483" y="3918551"/>
              <a:ext cx="36000" cy="57275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274" name="NO.1 SUB 용접라인_S10_KEY ASSY 용접008">
              <a:extLst>
                <a:ext uri="{FF2B5EF4-FFF2-40B4-BE49-F238E27FC236}">
                  <a16:creationId xmlns:a16="http://schemas.microsoft.com/office/drawing/2014/main" id="{56A1E431-018B-4247-8FDA-600864511668}"/>
                </a:ext>
              </a:extLst>
            </p:cNvPr>
            <p:cNvSpPr txBox="1"/>
            <p:nvPr/>
          </p:nvSpPr>
          <p:spPr>
            <a:xfrm>
              <a:off x="8886722" y="3763282"/>
              <a:ext cx="268287" cy="149225"/>
            </a:xfrm>
            <a:prstGeom prst="rect">
              <a:avLst/>
            </a:prstGeom>
            <a:solidFill>
              <a:srgbClr val="ED7D31"/>
            </a:solidFill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72000" tIns="0" rIns="72000" bIns="0" anchor="ctr" anchorCtr="0"/>
            <a:lstStyle/>
            <a:p>
              <a:pPr algn="ctr" eaLnBrk="1" hangingPunct="1"/>
              <a:r>
                <a:rPr lang="en-US" altLang="ko-KR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rPr>
                <a:t>10</a:t>
              </a:r>
              <a:endParaRPr lang="ko-KR" altLang="en-US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cxnSp>
          <p:nvCxnSpPr>
            <p:cNvPr id="275" name="NO.1 SUB 용접라인_S10_KEY ASSY 용접009">
              <a:extLst>
                <a:ext uri="{FF2B5EF4-FFF2-40B4-BE49-F238E27FC236}">
                  <a16:creationId xmlns:a16="http://schemas.microsoft.com/office/drawing/2014/main" id="{93C8285C-9446-4979-A95F-4C4978A0B13D}"/>
                </a:ext>
              </a:extLst>
            </p:cNvPr>
            <p:cNvCxnSpPr>
              <a:cxnSpLocks/>
              <a:stCxn id="221" idx="2"/>
              <a:endCxn id="274" idx="2"/>
            </p:cNvCxnSpPr>
            <p:nvPr/>
          </p:nvCxnSpPr>
          <p:spPr>
            <a:xfrm flipH="1" flipV="1">
              <a:off x="9020866" y="3912507"/>
              <a:ext cx="238980" cy="34682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sp>
        <p:nvSpPr>
          <p:cNvPr id="159" name="矩形 158">
            <a:extLst>
              <a:ext uri="{FF2B5EF4-FFF2-40B4-BE49-F238E27FC236}">
                <a16:creationId xmlns:a16="http://schemas.microsoft.com/office/drawing/2014/main" id="{23352475-FBB5-4E0D-831F-64C4138278D9}"/>
              </a:ext>
            </a:extLst>
          </p:cNvPr>
          <p:cNvSpPr/>
          <p:nvPr/>
        </p:nvSpPr>
        <p:spPr bwMode="auto">
          <a:xfrm flipH="1">
            <a:off x="1586122" y="1209145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cxnSp>
        <p:nvCxnSpPr>
          <p:cNvPr id="162" name="NO.1 SUB 용접라인_S10_KEY ASSY 용접009">
            <a:extLst>
              <a:ext uri="{FF2B5EF4-FFF2-40B4-BE49-F238E27FC236}">
                <a16:creationId xmlns:a16="http://schemas.microsoft.com/office/drawing/2014/main" id="{72C257D5-481C-450C-8CA9-6CC804C04525}"/>
              </a:ext>
            </a:extLst>
          </p:cNvPr>
          <p:cNvCxnSpPr>
            <a:cxnSpLocks/>
            <a:stCxn id="117" idx="1"/>
            <a:endCxn id="159" idx="1"/>
          </p:cNvCxnSpPr>
          <p:nvPr/>
        </p:nvCxnSpPr>
        <p:spPr>
          <a:xfrm flipH="1" flipV="1">
            <a:off x="1622122" y="1243796"/>
            <a:ext cx="573487" cy="331176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3" name="图片 2">
            <a:extLst>
              <a:ext uri="{FF2B5EF4-FFF2-40B4-BE49-F238E27FC236}">
                <a16:creationId xmlns:a16="http://schemas.microsoft.com/office/drawing/2014/main" id="{03F31ADB-AE47-463E-A506-81B0D0F78FE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06572" y="5504040"/>
            <a:ext cx="310454" cy="45264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E2E7118-95FA-40FB-A0CA-7CA1FD9D4B9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41563" y="5659132"/>
            <a:ext cx="201823" cy="26769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FFE4CDA-0D2F-40A8-A6B2-7E9A70337C3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12142" y="5678854"/>
            <a:ext cx="654512" cy="26769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BBF0ACA-E6C9-4E92-8E3D-59161540368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059489" y="5675648"/>
            <a:ext cx="411084" cy="360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6D1DE9C-8C5A-4A27-BC38-E44F80CECBB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526971" y="5249631"/>
            <a:ext cx="283827" cy="72470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30AFCEA-F6C0-486C-B5A0-7B9871E5F02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830874" y="5280236"/>
            <a:ext cx="305736" cy="72470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2A78C1D-C88C-4F8A-8D0E-249EAD88BF9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199081" y="5795724"/>
            <a:ext cx="767896" cy="20737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34229FF8-3696-4AE1-A1D5-724470C4340D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663308" y="5644867"/>
            <a:ext cx="234660" cy="3600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53C9ADE5-D827-4962-BE0C-CFF980E94645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114487" y="5723957"/>
            <a:ext cx="349446" cy="85306"/>
          </a:xfrm>
          <a:prstGeom prst="rect">
            <a:avLst/>
          </a:prstGeom>
        </p:spPr>
      </p:pic>
      <p:pic>
        <p:nvPicPr>
          <p:cNvPr id="227" name="图片 226">
            <a:extLst>
              <a:ext uri="{FF2B5EF4-FFF2-40B4-BE49-F238E27FC236}">
                <a16:creationId xmlns:a16="http://schemas.microsoft.com/office/drawing/2014/main" id="{2A863AED-7763-44C1-9568-54849E47B9C0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100353" y="5869002"/>
            <a:ext cx="349446" cy="8530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EA8507C8-99C2-4BB3-B738-31993E3BC6C9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594684" y="5675648"/>
            <a:ext cx="100574" cy="360000"/>
          </a:xfrm>
          <a:prstGeom prst="rect">
            <a:avLst/>
          </a:prstGeom>
        </p:spPr>
      </p:pic>
      <p:graphicFrame>
        <p:nvGraphicFramePr>
          <p:cNvPr id="26" name="对象 25">
            <a:extLst>
              <a:ext uri="{FF2B5EF4-FFF2-40B4-BE49-F238E27FC236}">
                <a16:creationId xmlns:a16="http://schemas.microsoft.com/office/drawing/2014/main" id="{E73767D8-ED8F-4953-9885-AC074FF65D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3993156"/>
              </p:ext>
            </p:extLst>
          </p:nvPr>
        </p:nvGraphicFramePr>
        <p:xfrm>
          <a:off x="8085695" y="5608772"/>
          <a:ext cx="447903" cy="100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" name="产品" r:id="rId25" imgW="9665919" imgH="2179037" progId="CATIA.Product">
                  <p:link updateAutomatic="1"/>
                </p:oleObj>
              </mc:Choice>
              <mc:Fallback>
                <p:oleObj name="产品" r:id="rId25" imgW="9665919" imgH="2179037" progId="CATIA.Product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8085695" y="5608772"/>
                        <a:ext cx="447903" cy="1009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8" name="图片 227">
            <a:extLst>
              <a:ext uri="{FF2B5EF4-FFF2-40B4-BE49-F238E27FC236}">
                <a16:creationId xmlns:a16="http://schemas.microsoft.com/office/drawing/2014/main" id="{66D18AB4-40C3-4663-B8BB-28F904CA9C46}"/>
              </a:ext>
            </a:extLst>
          </p:cNvPr>
          <p:cNvPicPr>
            <a:picLocks noChangeAspect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64551" y="5676187"/>
            <a:ext cx="100574" cy="3600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54911A20-AF74-4AB5-BEAC-52D6426ACCE2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915466" y="5818314"/>
            <a:ext cx="479349" cy="108514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104DDF7D-A2C7-4045-BC81-A138E059A186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059478" y="5476049"/>
            <a:ext cx="291659" cy="166540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AC846187-F071-4EF4-9F2A-DA15DA5E992F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994959" y="5831165"/>
            <a:ext cx="412886" cy="143172"/>
          </a:xfrm>
          <a:prstGeom prst="rect">
            <a:avLst/>
          </a:prstGeom>
        </p:spPr>
      </p:pic>
      <p:pic>
        <p:nvPicPr>
          <p:cNvPr id="229" name="图片 228">
            <a:extLst>
              <a:ext uri="{FF2B5EF4-FFF2-40B4-BE49-F238E27FC236}">
                <a16:creationId xmlns:a16="http://schemas.microsoft.com/office/drawing/2014/main" id="{C750A6A2-6BE6-4689-8A42-7B3FC733F21C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549945" y="5297995"/>
            <a:ext cx="214728" cy="351456"/>
          </a:xfrm>
          <a:prstGeom prst="rect">
            <a:avLst/>
          </a:prstGeom>
        </p:spPr>
      </p:pic>
      <p:grpSp>
        <p:nvGrpSpPr>
          <p:cNvPr id="80" name="组合 79">
            <a:extLst>
              <a:ext uri="{FF2B5EF4-FFF2-40B4-BE49-F238E27FC236}">
                <a16:creationId xmlns:a16="http://schemas.microsoft.com/office/drawing/2014/main" id="{297C2B5D-ED90-40DD-942A-C37782FAD588}"/>
              </a:ext>
            </a:extLst>
          </p:cNvPr>
          <p:cNvGrpSpPr/>
          <p:nvPr/>
        </p:nvGrpSpPr>
        <p:grpSpPr>
          <a:xfrm>
            <a:off x="6833424" y="2473432"/>
            <a:ext cx="1878832" cy="574660"/>
            <a:chOff x="7242778" y="2460001"/>
            <a:chExt cx="2451721" cy="733964"/>
          </a:xfrm>
        </p:grpSpPr>
        <p:pic>
          <p:nvPicPr>
            <p:cNvPr id="44" name="图片 43">
              <a:extLst>
                <a:ext uri="{FF2B5EF4-FFF2-40B4-BE49-F238E27FC236}">
                  <a16:creationId xmlns:a16="http://schemas.microsoft.com/office/drawing/2014/main" id="{DB86E0A2-D4A8-4C55-8320-00E334E49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7242778" y="2490365"/>
              <a:ext cx="2451721" cy="703600"/>
            </a:xfrm>
            <a:prstGeom prst="rect">
              <a:avLst/>
            </a:prstGeom>
          </p:spPr>
        </p:pic>
        <p:sp>
          <p:nvSpPr>
            <p:cNvPr id="244" name="矩形 243">
              <a:extLst>
                <a:ext uri="{FF2B5EF4-FFF2-40B4-BE49-F238E27FC236}">
                  <a16:creationId xmlns:a16="http://schemas.microsoft.com/office/drawing/2014/main" id="{4AEFF504-A2ED-4F22-91AE-B4AD18EFCB06}"/>
                </a:ext>
              </a:extLst>
            </p:cNvPr>
            <p:cNvSpPr/>
            <p:nvPr/>
          </p:nvSpPr>
          <p:spPr bwMode="auto">
            <a:xfrm rot="16200000" flipH="1">
              <a:off x="7474048" y="2742032"/>
              <a:ext cx="36000" cy="83855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246" name="NO.1 SUB 용접라인_S10_KEY ASSY 용접008">
              <a:extLst>
                <a:ext uri="{FF2B5EF4-FFF2-40B4-BE49-F238E27FC236}">
                  <a16:creationId xmlns:a16="http://schemas.microsoft.com/office/drawing/2014/main" id="{C826269D-EB90-44CA-9061-2959ACB49257}"/>
                </a:ext>
              </a:extLst>
            </p:cNvPr>
            <p:cNvSpPr txBox="1"/>
            <p:nvPr/>
          </p:nvSpPr>
          <p:spPr>
            <a:xfrm>
              <a:off x="8097645" y="2460001"/>
              <a:ext cx="268287" cy="149225"/>
            </a:xfrm>
            <a:prstGeom prst="rect">
              <a:avLst/>
            </a:prstGeom>
            <a:solidFill>
              <a:srgbClr val="ED7D31"/>
            </a:solidFill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72000" tIns="0" rIns="72000" bIns="0" anchor="ctr" anchorCtr="0"/>
            <a:lstStyle/>
            <a:p>
              <a:pPr algn="ctr" eaLnBrk="1" hangingPunct="1"/>
              <a:r>
                <a:rPr lang="en-US" altLang="ko-KR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rPr>
                <a:t>2*10</a:t>
              </a:r>
              <a:endParaRPr lang="ko-KR" altLang="en-US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cxnSp>
          <p:nvCxnSpPr>
            <p:cNvPr id="247" name="NO.1 SUB 용접라인_S10_KEY ASSY 용접009">
              <a:extLst>
                <a:ext uri="{FF2B5EF4-FFF2-40B4-BE49-F238E27FC236}">
                  <a16:creationId xmlns:a16="http://schemas.microsoft.com/office/drawing/2014/main" id="{B5DCAEEF-7B21-4929-8008-6A9FC12378FE}"/>
                </a:ext>
              </a:extLst>
            </p:cNvPr>
            <p:cNvCxnSpPr>
              <a:cxnSpLocks/>
              <a:stCxn id="246" idx="2"/>
              <a:endCxn id="244" idx="2"/>
            </p:cNvCxnSpPr>
            <p:nvPr/>
          </p:nvCxnSpPr>
          <p:spPr>
            <a:xfrm flipH="1">
              <a:off x="7533976" y="2609226"/>
              <a:ext cx="697813" cy="174734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249" name="矩形 248">
              <a:extLst>
                <a:ext uri="{FF2B5EF4-FFF2-40B4-BE49-F238E27FC236}">
                  <a16:creationId xmlns:a16="http://schemas.microsoft.com/office/drawing/2014/main" id="{ECCC7AB5-6D50-4228-BA9F-A05D35ED3BFC}"/>
                </a:ext>
              </a:extLst>
            </p:cNvPr>
            <p:cNvSpPr/>
            <p:nvPr/>
          </p:nvSpPr>
          <p:spPr bwMode="auto">
            <a:xfrm rot="16200000" flipH="1">
              <a:off x="9480615" y="2842364"/>
              <a:ext cx="36000" cy="83855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cxnSp>
          <p:nvCxnSpPr>
            <p:cNvPr id="253" name="NO.1 SUB 용접라인_S10_KEY ASSY 용접009">
              <a:extLst>
                <a:ext uri="{FF2B5EF4-FFF2-40B4-BE49-F238E27FC236}">
                  <a16:creationId xmlns:a16="http://schemas.microsoft.com/office/drawing/2014/main" id="{3FBC780F-28BB-45DC-A3A7-15A0785FDF54}"/>
                </a:ext>
              </a:extLst>
            </p:cNvPr>
            <p:cNvCxnSpPr>
              <a:cxnSpLocks/>
              <a:stCxn id="246" idx="2"/>
              <a:endCxn id="249" idx="0"/>
            </p:cNvCxnSpPr>
            <p:nvPr/>
          </p:nvCxnSpPr>
          <p:spPr>
            <a:xfrm>
              <a:off x="8231789" y="2609226"/>
              <a:ext cx="1224899" cy="275066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1F131066-3C76-407F-9744-170E1F9F7C53}"/>
              </a:ext>
            </a:extLst>
          </p:cNvPr>
          <p:cNvGrpSpPr/>
          <p:nvPr/>
        </p:nvGrpSpPr>
        <p:grpSpPr>
          <a:xfrm>
            <a:off x="8705802" y="2741701"/>
            <a:ext cx="1025868" cy="969357"/>
            <a:chOff x="6809589" y="3336807"/>
            <a:chExt cx="1025868" cy="969357"/>
          </a:xfrm>
        </p:grpSpPr>
        <p:pic>
          <p:nvPicPr>
            <p:cNvPr id="50" name="图片 49">
              <a:extLst>
                <a:ext uri="{FF2B5EF4-FFF2-40B4-BE49-F238E27FC236}">
                  <a16:creationId xmlns:a16="http://schemas.microsoft.com/office/drawing/2014/main" id="{488E89E1-502C-4131-9418-A1530B1E03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/>
            <a:stretch>
              <a:fillRect/>
            </a:stretch>
          </p:blipFill>
          <p:spPr>
            <a:xfrm>
              <a:off x="7014895" y="3349258"/>
              <a:ext cx="820562" cy="956906"/>
            </a:xfrm>
            <a:prstGeom prst="rect">
              <a:avLst/>
            </a:prstGeom>
          </p:spPr>
        </p:pic>
        <p:sp>
          <p:nvSpPr>
            <p:cNvPr id="215" name="矩形 214">
              <a:extLst>
                <a:ext uri="{FF2B5EF4-FFF2-40B4-BE49-F238E27FC236}">
                  <a16:creationId xmlns:a16="http://schemas.microsoft.com/office/drawing/2014/main" id="{3476CBB7-2C8B-41FA-9D65-42DED7C4F2D9}"/>
                </a:ext>
              </a:extLst>
            </p:cNvPr>
            <p:cNvSpPr/>
            <p:nvPr/>
          </p:nvSpPr>
          <p:spPr bwMode="auto">
            <a:xfrm rot="10800000" flipH="1">
              <a:off x="7120889" y="3906064"/>
              <a:ext cx="36000" cy="83855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277" name="NO.1 SUB 용접라인_S10_KEY ASSY 용접008">
              <a:extLst>
                <a:ext uri="{FF2B5EF4-FFF2-40B4-BE49-F238E27FC236}">
                  <a16:creationId xmlns:a16="http://schemas.microsoft.com/office/drawing/2014/main" id="{62836B92-54FE-4B58-81F1-9C85F43035B9}"/>
                </a:ext>
              </a:extLst>
            </p:cNvPr>
            <p:cNvSpPr txBox="1"/>
            <p:nvPr/>
          </p:nvSpPr>
          <p:spPr>
            <a:xfrm>
              <a:off x="7156889" y="3412738"/>
              <a:ext cx="268287" cy="149225"/>
            </a:xfrm>
            <a:prstGeom prst="rect">
              <a:avLst/>
            </a:prstGeom>
            <a:solidFill>
              <a:srgbClr val="ED7D31"/>
            </a:solidFill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72000" tIns="0" rIns="72000" bIns="0" anchor="ctr" anchorCtr="0"/>
            <a:lstStyle/>
            <a:p>
              <a:pPr algn="ctr" eaLnBrk="1" hangingPunct="1"/>
              <a:r>
                <a:rPr lang="en-US" altLang="ko-KR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rPr>
                <a:t>10</a:t>
              </a:r>
              <a:endParaRPr lang="ko-KR" altLang="en-US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cxnSp>
          <p:nvCxnSpPr>
            <p:cNvPr id="281" name="NO.1 SUB 용접라인_S10_KEY ASSY 용접009">
              <a:extLst>
                <a:ext uri="{FF2B5EF4-FFF2-40B4-BE49-F238E27FC236}">
                  <a16:creationId xmlns:a16="http://schemas.microsoft.com/office/drawing/2014/main" id="{96CF6B1E-1146-4CC8-B89B-7269607E0BA7}"/>
                </a:ext>
              </a:extLst>
            </p:cNvPr>
            <p:cNvCxnSpPr>
              <a:cxnSpLocks/>
              <a:stCxn id="277" idx="2"/>
              <a:endCxn id="215" idx="2"/>
            </p:cNvCxnSpPr>
            <p:nvPr/>
          </p:nvCxnSpPr>
          <p:spPr>
            <a:xfrm flipH="1">
              <a:off x="7138889" y="3561963"/>
              <a:ext cx="152144" cy="344101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254" name="矩形 253">
              <a:extLst>
                <a:ext uri="{FF2B5EF4-FFF2-40B4-BE49-F238E27FC236}">
                  <a16:creationId xmlns:a16="http://schemas.microsoft.com/office/drawing/2014/main" id="{3B6968FC-D291-4A6F-BF6E-ACFE6CF3CCE5}"/>
                </a:ext>
              </a:extLst>
            </p:cNvPr>
            <p:cNvSpPr/>
            <p:nvPr/>
          </p:nvSpPr>
          <p:spPr bwMode="auto">
            <a:xfrm rot="10800000" flipH="1">
              <a:off x="7035764" y="3715758"/>
              <a:ext cx="36000" cy="83855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255" name="NO.1 SUB 용접라인_S10_KEY ASSY 용접008">
              <a:extLst>
                <a:ext uri="{FF2B5EF4-FFF2-40B4-BE49-F238E27FC236}">
                  <a16:creationId xmlns:a16="http://schemas.microsoft.com/office/drawing/2014/main" id="{5A973C87-459B-4AFB-BBAB-0CA635350225}"/>
                </a:ext>
              </a:extLst>
            </p:cNvPr>
            <p:cNvSpPr txBox="1"/>
            <p:nvPr/>
          </p:nvSpPr>
          <p:spPr>
            <a:xfrm>
              <a:off x="6809589" y="3336807"/>
              <a:ext cx="268287" cy="149225"/>
            </a:xfrm>
            <a:prstGeom prst="rect">
              <a:avLst/>
            </a:prstGeom>
            <a:solidFill>
              <a:srgbClr val="ED7D31"/>
            </a:solidFill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72000" tIns="0" rIns="72000" bIns="0" anchor="ctr" anchorCtr="0"/>
            <a:lstStyle/>
            <a:p>
              <a:pPr algn="ctr" eaLnBrk="1" hangingPunct="1"/>
              <a:r>
                <a:rPr lang="en-US" altLang="ko-KR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rPr>
                <a:t>20</a:t>
              </a:r>
              <a:endParaRPr lang="ko-KR" altLang="en-US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cxnSp>
          <p:nvCxnSpPr>
            <p:cNvPr id="256" name="NO.1 SUB 용접라인_S10_KEY ASSY 용접009">
              <a:extLst>
                <a:ext uri="{FF2B5EF4-FFF2-40B4-BE49-F238E27FC236}">
                  <a16:creationId xmlns:a16="http://schemas.microsoft.com/office/drawing/2014/main" id="{2B152C97-7D0F-4F68-A558-46BFA8056427}"/>
                </a:ext>
              </a:extLst>
            </p:cNvPr>
            <p:cNvCxnSpPr>
              <a:cxnSpLocks/>
              <a:stCxn id="255" idx="2"/>
              <a:endCxn id="254" idx="2"/>
            </p:cNvCxnSpPr>
            <p:nvPr/>
          </p:nvCxnSpPr>
          <p:spPr>
            <a:xfrm>
              <a:off x="6943733" y="3486032"/>
              <a:ext cx="110031" cy="229726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9384E678-565A-47FC-955F-5458E8FAC060}"/>
              </a:ext>
            </a:extLst>
          </p:cNvPr>
          <p:cNvGrpSpPr/>
          <p:nvPr/>
        </p:nvGrpSpPr>
        <p:grpSpPr>
          <a:xfrm>
            <a:off x="1495752" y="3977471"/>
            <a:ext cx="926118" cy="1080000"/>
            <a:chOff x="115148" y="4256742"/>
            <a:chExt cx="926118" cy="1080000"/>
          </a:xfrm>
        </p:grpSpPr>
        <p:pic>
          <p:nvPicPr>
            <p:cNvPr id="55" name="图片 54">
              <a:extLst>
                <a:ext uri="{FF2B5EF4-FFF2-40B4-BE49-F238E27FC236}">
                  <a16:creationId xmlns:a16="http://schemas.microsoft.com/office/drawing/2014/main" id="{37D907DF-F23E-4FBA-B80F-CA1105BD65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/>
            <a:stretch>
              <a:fillRect/>
            </a:stretch>
          </p:blipFill>
          <p:spPr>
            <a:xfrm>
              <a:off x="115148" y="4256742"/>
              <a:ext cx="926118" cy="1080000"/>
            </a:xfrm>
            <a:prstGeom prst="rect">
              <a:avLst/>
            </a:prstGeom>
          </p:spPr>
        </p:pic>
        <p:sp>
          <p:nvSpPr>
            <p:cNvPr id="185" name="矩形 184">
              <a:extLst>
                <a:ext uri="{FF2B5EF4-FFF2-40B4-BE49-F238E27FC236}">
                  <a16:creationId xmlns:a16="http://schemas.microsoft.com/office/drawing/2014/main" id="{A464BA20-9BB7-45A9-AE44-4F60837265BC}"/>
                </a:ext>
              </a:extLst>
            </p:cNvPr>
            <p:cNvSpPr/>
            <p:nvPr/>
          </p:nvSpPr>
          <p:spPr bwMode="auto">
            <a:xfrm rot="5400000" flipH="1">
              <a:off x="706590" y="4356735"/>
              <a:ext cx="36000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207" name="矩形 206">
              <a:extLst>
                <a:ext uri="{FF2B5EF4-FFF2-40B4-BE49-F238E27FC236}">
                  <a16:creationId xmlns:a16="http://schemas.microsoft.com/office/drawing/2014/main" id="{7F96FE51-AEA2-4066-A581-C1D2071D2603}"/>
                </a:ext>
              </a:extLst>
            </p:cNvPr>
            <p:cNvSpPr/>
            <p:nvPr/>
          </p:nvSpPr>
          <p:spPr bwMode="auto">
            <a:xfrm rot="10441582" flipH="1">
              <a:off x="213259" y="4972318"/>
              <a:ext cx="36000" cy="83855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218" name="NO.1 SUB 용접라인_S10_KEY ASSY 용접008">
              <a:extLst>
                <a:ext uri="{FF2B5EF4-FFF2-40B4-BE49-F238E27FC236}">
                  <a16:creationId xmlns:a16="http://schemas.microsoft.com/office/drawing/2014/main" id="{0BDBA360-C806-4382-BB4A-58E4629077E4}"/>
                </a:ext>
              </a:extLst>
            </p:cNvPr>
            <p:cNvSpPr txBox="1"/>
            <p:nvPr/>
          </p:nvSpPr>
          <p:spPr>
            <a:xfrm>
              <a:off x="204444" y="4479726"/>
              <a:ext cx="268287" cy="149225"/>
            </a:xfrm>
            <a:prstGeom prst="rect">
              <a:avLst/>
            </a:prstGeom>
            <a:solidFill>
              <a:srgbClr val="ED7D31"/>
            </a:solidFill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72000" tIns="0" rIns="72000" bIns="0" anchor="ctr" anchorCtr="0"/>
            <a:lstStyle/>
            <a:p>
              <a:pPr algn="ctr" eaLnBrk="1" hangingPunct="1"/>
              <a:r>
                <a:rPr lang="en-US" altLang="ko-KR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rPr>
                <a:t>4*20</a:t>
              </a:r>
              <a:endParaRPr lang="ko-KR" altLang="en-US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cxnSp>
          <p:nvCxnSpPr>
            <p:cNvPr id="219" name="NO.1 SUB 용접라인_S10_KEY ASSY 용접009">
              <a:extLst>
                <a:ext uri="{FF2B5EF4-FFF2-40B4-BE49-F238E27FC236}">
                  <a16:creationId xmlns:a16="http://schemas.microsoft.com/office/drawing/2014/main" id="{1DF963E6-3362-43B3-B3FB-E54409D43DA5}"/>
                </a:ext>
              </a:extLst>
            </p:cNvPr>
            <p:cNvCxnSpPr>
              <a:cxnSpLocks/>
              <a:stCxn id="218" idx="3"/>
              <a:endCxn id="185" idx="2"/>
            </p:cNvCxnSpPr>
            <p:nvPr/>
          </p:nvCxnSpPr>
          <p:spPr>
            <a:xfrm flipV="1">
              <a:off x="472731" y="4391386"/>
              <a:ext cx="217208" cy="162953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22" name="NO.1 SUB 용접라인_S10_KEY ASSY 용접009">
              <a:extLst>
                <a:ext uri="{FF2B5EF4-FFF2-40B4-BE49-F238E27FC236}">
                  <a16:creationId xmlns:a16="http://schemas.microsoft.com/office/drawing/2014/main" id="{4C561E6C-F1A8-48CD-B539-97413B907697}"/>
                </a:ext>
              </a:extLst>
            </p:cNvPr>
            <p:cNvCxnSpPr>
              <a:cxnSpLocks/>
              <a:stCxn id="218" idx="2"/>
              <a:endCxn id="207" idx="2"/>
            </p:cNvCxnSpPr>
            <p:nvPr/>
          </p:nvCxnSpPr>
          <p:spPr>
            <a:xfrm flipH="1">
              <a:off x="226896" y="4628951"/>
              <a:ext cx="111692" cy="343595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258" name="矩形 257">
              <a:extLst>
                <a:ext uri="{FF2B5EF4-FFF2-40B4-BE49-F238E27FC236}">
                  <a16:creationId xmlns:a16="http://schemas.microsoft.com/office/drawing/2014/main" id="{477C1A10-A151-4625-918D-6F30DDA5A4D7}"/>
                </a:ext>
              </a:extLst>
            </p:cNvPr>
            <p:cNvSpPr/>
            <p:nvPr/>
          </p:nvSpPr>
          <p:spPr bwMode="auto">
            <a:xfrm rot="4963687" flipH="1">
              <a:off x="821081" y="4492989"/>
              <a:ext cx="36000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259" name="矩形 258">
              <a:extLst>
                <a:ext uri="{FF2B5EF4-FFF2-40B4-BE49-F238E27FC236}">
                  <a16:creationId xmlns:a16="http://schemas.microsoft.com/office/drawing/2014/main" id="{0E6A2568-CBD5-46F8-BA20-D4424E2A730B}"/>
                </a:ext>
              </a:extLst>
            </p:cNvPr>
            <p:cNvSpPr/>
            <p:nvPr/>
          </p:nvSpPr>
          <p:spPr bwMode="auto">
            <a:xfrm rot="10441582" flipH="1">
              <a:off x="362516" y="5032650"/>
              <a:ext cx="36000" cy="83855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cxnSp>
          <p:nvCxnSpPr>
            <p:cNvPr id="260" name="NO.1 SUB 용접라인_S10_KEY ASSY 용접009">
              <a:extLst>
                <a:ext uri="{FF2B5EF4-FFF2-40B4-BE49-F238E27FC236}">
                  <a16:creationId xmlns:a16="http://schemas.microsoft.com/office/drawing/2014/main" id="{B9F433D0-6FBF-4E21-9E86-6B1A5CD287B1}"/>
                </a:ext>
              </a:extLst>
            </p:cNvPr>
            <p:cNvCxnSpPr>
              <a:cxnSpLocks/>
              <a:stCxn id="218" idx="2"/>
              <a:endCxn id="259" idx="2"/>
            </p:cNvCxnSpPr>
            <p:nvPr/>
          </p:nvCxnSpPr>
          <p:spPr>
            <a:xfrm>
              <a:off x="338588" y="4628951"/>
              <a:ext cx="37565" cy="403927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61" name="NO.1 SUB 용접라인_S10_KEY ASSY 용접009">
              <a:extLst>
                <a:ext uri="{FF2B5EF4-FFF2-40B4-BE49-F238E27FC236}">
                  <a16:creationId xmlns:a16="http://schemas.microsoft.com/office/drawing/2014/main" id="{77018AE2-DE4A-41CF-A3E9-8194A3791A36}"/>
                </a:ext>
              </a:extLst>
            </p:cNvPr>
            <p:cNvCxnSpPr>
              <a:cxnSpLocks/>
              <a:stCxn id="218" idx="3"/>
              <a:endCxn id="258" idx="2"/>
            </p:cNvCxnSpPr>
            <p:nvPr/>
          </p:nvCxnSpPr>
          <p:spPr>
            <a:xfrm flipV="1">
              <a:off x="472731" y="4532026"/>
              <a:ext cx="331978" cy="22313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pic>
        <p:nvPicPr>
          <p:cNvPr id="64" name="图片 63">
            <a:extLst>
              <a:ext uri="{FF2B5EF4-FFF2-40B4-BE49-F238E27FC236}">
                <a16:creationId xmlns:a16="http://schemas.microsoft.com/office/drawing/2014/main" id="{326B4441-5EBA-4C44-94BF-3CE838978282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3756712" y="4033674"/>
            <a:ext cx="602839" cy="703005"/>
          </a:xfrm>
          <a:prstGeom prst="rect">
            <a:avLst/>
          </a:prstGeom>
        </p:spPr>
      </p:pic>
      <p:grpSp>
        <p:nvGrpSpPr>
          <p:cNvPr id="79" name="组合 78">
            <a:extLst>
              <a:ext uri="{FF2B5EF4-FFF2-40B4-BE49-F238E27FC236}">
                <a16:creationId xmlns:a16="http://schemas.microsoft.com/office/drawing/2014/main" id="{62328275-9FCB-42CC-8960-457686BB4ABF}"/>
              </a:ext>
            </a:extLst>
          </p:cNvPr>
          <p:cNvGrpSpPr/>
          <p:nvPr/>
        </p:nvGrpSpPr>
        <p:grpSpPr>
          <a:xfrm>
            <a:off x="8027239" y="969449"/>
            <a:ext cx="816999" cy="1114907"/>
            <a:chOff x="8480616" y="991406"/>
            <a:chExt cx="816999" cy="1114907"/>
          </a:xfrm>
        </p:grpSpPr>
        <p:pic>
          <p:nvPicPr>
            <p:cNvPr id="66" name="图片 65">
              <a:extLst>
                <a:ext uri="{FF2B5EF4-FFF2-40B4-BE49-F238E27FC236}">
                  <a16:creationId xmlns:a16="http://schemas.microsoft.com/office/drawing/2014/main" id="{C3B33642-B328-4B11-B72F-E67B2EBF8F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/>
            <a:stretch>
              <a:fillRect/>
            </a:stretch>
          </p:blipFill>
          <p:spPr>
            <a:xfrm>
              <a:off x="8617333" y="991406"/>
              <a:ext cx="680282" cy="1114907"/>
            </a:xfrm>
            <a:prstGeom prst="rect">
              <a:avLst/>
            </a:prstGeom>
          </p:spPr>
        </p:pic>
        <p:sp>
          <p:nvSpPr>
            <p:cNvPr id="245" name="矩形 244">
              <a:extLst>
                <a:ext uri="{FF2B5EF4-FFF2-40B4-BE49-F238E27FC236}">
                  <a16:creationId xmlns:a16="http://schemas.microsoft.com/office/drawing/2014/main" id="{7F8B84E2-DDF4-488A-B48A-1143782F7CA7}"/>
                </a:ext>
              </a:extLst>
            </p:cNvPr>
            <p:cNvSpPr/>
            <p:nvPr/>
          </p:nvSpPr>
          <p:spPr bwMode="auto">
            <a:xfrm rot="1711775" flipH="1">
              <a:off x="8938271" y="1021026"/>
              <a:ext cx="36000" cy="144000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 dirty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248" name="矩形 247">
              <a:extLst>
                <a:ext uri="{FF2B5EF4-FFF2-40B4-BE49-F238E27FC236}">
                  <a16:creationId xmlns:a16="http://schemas.microsoft.com/office/drawing/2014/main" id="{428C180A-AD4E-4812-85ED-379439B6195F}"/>
                </a:ext>
              </a:extLst>
            </p:cNvPr>
            <p:cNvSpPr/>
            <p:nvPr/>
          </p:nvSpPr>
          <p:spPr bwMode="auto">
            <a:xfrm rot="15654260" flipH="1">
              <a:off x="8730903" y="1922346"/>
              <a:ext cx="36000" cy="50471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 dirty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270" name="NO.1 SUB 용접라인_S10_KEY ASSY 용접008">
              <a:extLst>
                <a:ext uri="{FF2B5EF4-FFF2-40B4-BE49-F238E27FC236}">
                  <a16:creationId xmlns:a16="http://schemas.microsoft.com/office/drawing/2014/main" id="{E100D767-8E2B-4BC7-81D1-10F68D6CFA13}"/>
                </a:ext>
              </a:extLst>
            </p:cNvPr>
            <p:cNvSpPr txBox="1"/>
            <p:nvPr/>
          </p:nvSpPr>
          <p:spPr>
            <a:xfrm>
              <a:off x="9017661" y="1698963"/>
              <a:ext cx="268287" cy="149225"/>
            </a:xfrm>
            <a:prstGeom prst="rect">
              <a:avLst/>
            </a:prstGeom>
            <a:solidFill>
              <a:srgbClr val="ED7D31"/>
            </a:solidFill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72000" tIns="0" rIns="72000" bIns="0" anchor="ctr" anchorCtr="0"/>
            <a:lstStyle/>
            <a:p>
              <a:pPr algn="ctr" eaLnBrk="1" hangingPunct="1"/>
              <a:r>
                <a:rPr lang="en-US" altLang="ko-KR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rPr>
                <a:t>2*10</a:t>
              </a:r>
              <a:endParaRPr lang="ko-KR" altLang="en-US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cxnSp>
          <p:nvCxnSpPr>
            <p:cNvPr id="271" name="NO.1 SUB 용접라인_S10_KEY ASSY 용접009">
              <a:extLst>
                <a:ext uri="{FF2B5EF4-FFF2-40B4-BE49-F238E27FC236}">
                  <a16:creationId xmlns:a16="http://schemas.microsoft.com/office/drawing/2014/main" id="{091AD089-A513-46D1-9BBF-FC42CE39BD46}"/>
                </a:ext>
              </a:extLst>
            </p:cNvPr>
            <p:cNvCxnSpPr>
              <a:cxnSpLocks/>
              <a:stCxn id="248" idx="2"/>
              <a:endCxn id="270" idx="2"/>
            </p:cNvCxnSpPr>
            <p:nvPr/>
          </p:nvCxnSpPr>
          <p:spPr>
            <a:xfrm flipV="1">
              <a:off x="8773821" y="1848188"/>
              <a:ext cx="377984" cy="95404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272" name="NO.1 SUB 용접라인_S10_KEY ASSY 용접008">
              <a:extLst>
                <a:ext uri="{FF2B5EF4-FFF2-40B4-BE49-F238E27FC236}">
                  <a16:creationId xmlns:a16="http://schemas.microsoft.com/office/drawing/2014/main" id="{03DCF1A1-C89B-4CD7-9524-89E5446B51CE}"/>
                </a:ext>
              </a:extLst>
            </p:cNvPr>
            <p:cNvSpPr txBox="1"/>
            <p:nvPr/>
          </p:nvSpPr>
          <p:spPr>
            <a:xfrm>
              <a:off x="8480616" y="1282962"/>
              <a:ext cx="268287" cy="149225"/>
            </a:xfrm>
            <a:prstGeom prst="rect">
              <a:avLst/>
            </a:prstGeom>
            <a:solidFill>
              <a:srgbClr val="ED7D31"/>
            </a:solidFill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72000" tIns="0" rIns="72000" bIns="0" anchor="ctr" anchorCtr="0"/>
            <a:lstStyle/>
            <a:p>
              <a:pPr algn="ctr" eaLnBrk="1" hangingPunct="1"/>
              <a:r>
                <a:rPr lang="en-US" altLang="ko-KR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rPr>
                <a:t>20</a:t>
              </a:r>
              <a:endParaRPr lang="ko-KR" altLang="en-US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cxnSp>
          <p:nvCxnSpPr>
            <p:cNvPr id="273" name="NO.1 SUB 용접라인_S10_KEY ASSY 용접009">
              <a:extLst>
                <a:ext uri="{FF2B5EF4-FFF2-40B4-BE49-F238E27FC236}">
                  <a16:creationId xmlns:a16="http://schemas.microsoft.com/office/drawing/2014/main" id="{4D2C4775-8742-4755-BF3E-22E9BBEF162F}"/>
                </a:ext>
              </a:extLst>
            </p:cNvPr>
            <p:cNvCxnSpPr>
              <a:cxnSpLocks/>
              <a:stCxn id="245" idx="2"/>
              <a:endCxn id="272" idx="3"/>
            </p:cNvCxnSpPr>
            <p:nvPr/>
          </p:nvCxnSpPr>
          <p:spPr>
            <a:xfrm flipH="1">
              <a:off x="8748903" y="1156283"/>
              <a:ext cx="172980" cy="201292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68" name="NO.1 SUB 용접라인_S10_KEY ASSY 용접009">
              <a:extLst>
                <a:ext uri="{FF2B5EF4-FFF2-40B4-BE49-F238E27FC236}">
                  <a16:creationId xmlns:a16="http://schemas.microsoft.com/office/drawing/2014/main" id="{651712CE-815B-431D-A15A-335FEB51E855}"/>
                </a:ext>
              </a:extLst>
            </p:cNvPr>
            <p:cNvCxnSpPr>
              <a:cxnSpLocks/>
              <a:stCxn id="282" idx="3"/>
              <a:endCxn id="270" idx="0"/>
            </p:cNvCxnSpPr>
            <p:nvPr/>
          </p:nvCxnSpPr>
          <p:spPr>
            <a:xfrm>
              <a:off x="9072824" y="1063753"/>
              <a:ext cx="78981" cy="635210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282" name="矩形 281">
              <a:extLst>
                <a:ext uri="{FF2B5EF4-FFF2-40B4-BE49-F238E27FC236}">
                  <a16:creationId xmlns:a16="http://schemas.microsoft.com/office/drawing/2014/main" id="{DA6C280D-4AA2-4A52-97FA-E08128F7FB5C}"/>
                </a:ext>
              </a:extLst>
            </p:cNvPr>
            <p:cNvSpPr/>
            <p:nvPr/>
          </p:nvSpPr>
          <p:spPr bwMode="auto">
            <a:xfrm rot="18057216" flipH="1">
              <a:off x="9064082" y="1023081"/>
              <a:ext cx="36000" cy="50471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 dirty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</p:grpSp>
      <p:grpSp>
        <p:nvGrpSpPr>
          <p:cNvPr id="82" name="组合 81">
            <a:extLst>
              <a:ext uri="{FF2B5EF4-FFF2-40B4-BE49-F238E27FC236}">
                <a16:creationId xmlns:a16="http://schemas.microsoft.com/office/drawing/2014/main" id="{0BB260CA-21BB-4313-B7F9-B78996C6B10F}"/>
              </a:ext>
            </a:extLst>
          </p:cNvPr>
          <p:cNvGrpSpPr/>
          <p:nvPr/>
        </p:nvGrpSpPr>
        <p:grpSpPr>
          <a:xfrm>
            <a:off x="8930342" y="1720792"/>
            <a:ext cx="675142" cy="1024194"/>
            <a:chOff x="7898885" y="3198605"/>
            <a:chExt cx="675142" cy="1024194"/>
          </a:xfrm>
        </p:grpSpPr>
        <p:pic>
          <p:nvPicPr>
            <p:cNvPr id="283" name="图片 282">
              <a:extLst>
                <a:ext uri="{FF2B5EF4-FFF2-40B4-BE49-F238E27FC236}">
                  <a16:creationId xmlns:a16="http://schemas.microsoft.com/office/drawing/2014/main" id="{E23B68D5-08EC-4D0F-8C77-29B83D184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7898885" y="3435477"/>
              <a:ext cx="675142" cy="787322"/>
            </a:xfrm>
            <a:prstGeom prst="rect">
              <a:avLst/>
            </a:prstGeom>
          </p:spPr>
        </p:pic>
        <p:sp>
          <p:nvSpPr>
            <p:cNvPr id="284" name="NO.1 SUB 용접라인_S10_KEY ASSY 용접008">
              <a:extLst>
                <a:ext uri="{FF2B5EF4-FFF2-40B4-BE49-F238E27FC236}">
                  <a16:creationId xmlns:a16="http://schemas.microsoft.com/office/drawing/2014/main" id="{E414CCA1-6042-49DC-B359-F6D6BF0550C1}"/>
                </a:ext>
              </a:extLst>
            </p:cNvPr>
            <p:cNvSpPr txBox="1"/>
            <p:nvPr/>
          </p:nvSpPr>
          <p:spPr>
            <a:xfrm>
              <a:off x="7959516" y="3198605"/>
              <a:ext cx="268287" cy="149225"/>
            </a:xfrm>
            <a:prstGeom prst="rect">
              <a:avLst/>
            </a:prstGeom>
            <a:solidFill>
              <a:srgbClr val="ED7D31"/>
            </a:solidFill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72000" tIns="0" rIns="72000" bIns="0" anchor="ctr" anchorCtr="0"/>
            <a:lstStyle/>
            <a:p>
              <a:pPr algn="ctr" eaLnBrk="1" hangingPunct="1"/>
              <a:r>
                <a:rPr lang="en-US" altLang="ko-KR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rPr>
                <a:t>20</a:t>
              </a:r>
              <a:endParaRPr lang="ko-KR" altLang="en-US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cxnSp>
          <p:nvCxnSpPr>
            <p:cNvPr id="285" name="NO.1 SUB 용접라인_S10_KEY ASSY 용접009">
              <a:extLst>
                <a:ext uri="{FF2B5EF4-FFF2-40B4-BE49-F238E27FC236}">
                  <a16:creationId xmlns:a16="http://schemas.microsoft.com/office/drawing/2014/main" id="{2838B631-C7C0-4732-A77E-31CD5FEB7B41}"/>
                </a:ext>
              </a:extLst>
            </p:cNvPr>
            <p:cNvCxnSpPr>
              <a:cxnSpLocks/>
              <a:stCxn id="284" idx="2"/>
              <a:endCxn id="286" idx="2"/>
            </p:cNvCxnSpPr>
            <p:nvPr/>
          </p:nvCxnSpPr>
          <p:spPr>
            <a:xfrm flipH="1">
              <a:off x="8052474" y="3347830"/>
              <a:ext cx="41186" cy="216246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286" name="矩形 285">
              <a:extLst>
                <a:ext uri="{FF2B5EF4-FFF2-40B4-BE49-F238E27FC236}">
                  <a16:creationId xmlns:a16="http://schemas.microsoft.com/office/drawing/2014/main" id="{39787911-5DF8-4139-A5FF-D20AD71457DF}"/>
                </a:ext>
              </a:extLst>
            </p:cNvPr>
            <p:cNvSpPr/>
            <p:nvPr/>
          </p:nvSpPr>
          <p:spPr bwMode="auto">
            <a:xfrm rot="5709354" flipH="1">
              <a:off x="8062996" y="3538012"/>
              <a:ext cx="36000" cy="57275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</p:grpSp>
      <p:grpSp>
        <p:nvGrpSpPr>
          <p:cNvPr id="78" name="组合 77">
            <a:extLst>
              <a:ext uri="{FF2B5EF4-FFF2-40B4-BE49-F238E27FC236}">
                <a16:creationId xmlns:a16="http://schemas.microsoft.com/office/drawing/2014/main" id="{66C6A053-F174-42A9-8995-0C89E79D4002}"/>
              </a:ext>
            </a:extLst>
          </p:cNvPr>
          <p:cNvGrpSpPr/>
          <p:nvPr/>
        </p:nvGrpSpPr>
        <p:grpSpPr>
          <a:xfrm>
            <a:off x="6889943" y="3370669"/>
            <a:ext cx="1520305" cy="1205939"/>
            <a:chOff x="9982719" y="3688929"/>
            <a:chExt cx="1923742" cy="1498335"/>
          </a:xfrm>
        </p:grpSpPr>
        <p:pic>
          <p:nvPicPr>
            <p:cNvPr id="288" name="图片 287">
              <a:extLst>
                <a:ext uri="{FF2B5EF4-FFF2-40B4-BE49-F238E27FC236}">
                  <a16:creationId xmlns:a16="http://schemas.microsoft.com/office/drawing/2014/main" id="{39187BC9-9449-4B39-A8FF-4415AF0DF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82719" y="3688929"/>
              <a:ext cx="1923742" cy="1498335"/>
            </a:xfrm>
            <a:prstGeom prst="rect">
              <a:avLst/>
            </a:prstGeom>
          </p:spPr>
        </p:pic>
        <p:sp>
          <p:nvSpPr>
            <p:cNvPr id="289" name="NO.1 SUB 용접라인_S10_KEY ASSY 용접008">
              <a:extLst>
                <a:ext uri="{FF2B5EF4-FFF2-40B4-BE49-F238E27FC236}">
                  <a16:creationId xmlns:a16="http://schemas.microsoft.com/office/drawing/2014/main" id="{ACB9987C-EAFD-4AFE-8890-89BCD470154B}"/>
                </a:ext>
              </a:extLst>
            </p:cNvPr>
            <p:cNvSpPr txBox="1"/>
            <p:nvPr/>
          </p:nvSpPr>
          <p:spPr>
            <a:xfrm>
              <a:off x="10753720" y="4076582"/>
              <a:ext cx="268287" cy="149225"/>
            </a:xfrm>
            <a:prstGeom prst="rect">
              <a:avLst/>
            </a:prstGeom>
            <a:solidFill>
              <a:srgbClr val="ED7D31"/>
            </a:solidFill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72000" tIns="0" rIns="72000" bIns="0" anchor="ctr" anchorCtr="0"/>
            <a:lstStyle/>
            <a:p>
              <a:pPr algn="ctr" eaLnBrk="1" hangingPunct="1"/>
              <a:r>
                <a:rPr lang="en-US" altLang="ko-KR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rPr>
                <a:t>2*20</a:t>
              </a:r>
              <a:endParaRPr lang="ko-KR" altLang="en-US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cxnSp>
          <p:nvCxnSpPr>
            <p:cNvPr id="290" name="NO.1 SUB 용접라인_S10_KEY ASSY 용접009">
              <a:extLst>
                <a:ext uri="{FF2B5EF4-FFF2-40B4-BE49-F238E27FC236}">
                  <a16:creationId xmlns:a16="http://schemas.microsoft.com/office/drawing/2014/main" id="{207C0CF6-92AA-48C8-81AD-8E7DE6D77FD1}"/>
                </a:ext>
              </a:extLst>
            </p:cNvPr>
            <p:cNvCxnSpPr>
              <a:cxnSpLocks/>
              <a:stCxn id="292" idx="1"/>
              <a:endCxn id="289" idx="1"/>
            </p:cNvCxnSpPr>
            <p:nvPr/>
          </p:nvCxnSpPr>
          <p:spPr>
            <a:xfrm flipV="1">
              <a:off x="10178915" y="4151195"/>
              <a:ext cx="574805" cy="212804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91" name="NO.1 SUB 용접라인_S10_KEY ASSY 용접009">
              <a:extLst>
                <a:ext uri="{FF2B5EF4-FFF2-40B4-BE49-F238E27FC236}">
                  <a16:creationId xmlns:a16="http://schemas.microsoft.com/office/drawing/2014/main" id="{82C16379-E491-4620-9147-4F03907DC83D}"/>
                </a:ext>
              </a:extLst>
            </p:cNvPr>
            <p:cNvCxnSpPr>
              <a:cxnSpLocks/>
              <a:stCxn id="297" idx="3"/>
              <a:endCxn id="289" idx="3"/>
            </p:cNvCxnSpPr>
            <p:nvPr/>
          </p:nvCxnSpPr>
          <p:spPr>
            <a:xfrm flipH="1" flipV="1">
              <a:off x="11022007" y="4151195"/>
              <a:ext cx="682765" cy="210182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292" name="矩形 291">
              <a:extLst>
                <a:ext uri="{FF2B5EF4-FFF2-40B4-BE49-F238E27FC236}">
                  <a16:creationId xmlns:a16="http://schemas.microsoft.com/office/drawing/2014/main" id="{E2331420-62EE-49D6-A53B-55FC92FBECDD}"/>
                </a:ext>
              </a:extLst>
            </p:cNvPr>
            <p:cNvSpPr/>
            <p:nvPr/>
          </p:nvSpPr>
          <p:spPr bwMode="auto">
            <a:xfrm flipH="1">
              <a:off x="10142915" y="4329348"/>
              <a:ext cx="36000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294" name="矩形 293">
              <a:extLst>
                <a:ext uri="{FF2B5EF4-FFF2-40B4-BE49-F238E27FC236}">
                  <a16:creationId xmlns:a16="http://schemas.microsoft.com/office/drawing/2014/main" id="{00BD4695-5650-4211-B557-76388946766E}"/>
                </a:ext>
              </a:extLst>
            </p:cNvPr>
            <p:cNvSpPr/>
            <p:nvPr/>
          </p:nvSpPr>
          <p:spPr bwMode="auto">
            <a:xfrm flipH="1">
              <a:off x="10162233" y="4864367"/>
              <a:ext cx="36000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295" name="矩形 294">
              <a:extLst>
                <a:ext uri="{FF2B5EF4-FFF2-40B4-BE49-F238E27FC236}">
                  <a16:creationId xmlns:a16="http://schemas.microsoft.com/office/drawing/2014/main" id="{92991EE2-2628-4DD4-A0B6-239D592BE4C3}"/>
                </a:ext>
              </a:extLst>
            </p:cNvPr>
            <p:cNvSpPr/>
            <p:nvPr/>
          </p:nvSpPr>
          <p:spPr bwMode="auto">
            <a:xfrm flipH="1">
              <a:off x="11686772" y="4868791"/>
              <a:ext cx="36000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297" name="矩形 296">
              <a:extLst>
                <a:ext uri="{FF2B5EF4-FFF2-40B4-BE49-F238E27FC236}">
                  <a16:creationId xmlns:a16="http://schemas.microsoft.com/office/drawing/2014/main" id="{41057B3B-B00C-4F1F-ADEA-D40B1E1A8574}"/>
                </a:ext>
              </a:extLst>
            </p:cNvPr>
            <p:cNvSpPr/>
            <p:nvPr/>
          </p:nvSpPr>
          <p:spPr bwMode="auto">
            <a:xfrm flipH="1">
              <a:off x="11704772" y="4326726"/>
              <a:ext cx="36000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300" name="NO.1 SUB 용접라인_S10_KEY ASSY 용접008">
              <a:extLst>
                <a:ext uri="{FF2B5EF4-FFF2-40B4-BE49-F238E27FC236}">
                  <a16:creationId xmlns:a16="http://schemas.microsoft.com/office/drawing/2014/main" id="{A1F06CD4-B1FF-41C6-96E2-7DCE4AB0C12B}"/>
                </a:ext>
              </a:extLst>
            </p:cNvPr>
            <p:cNvSpPr txBox="1"/>
            <p:nvPr/>
          </p:nvSpPr>
          <p:spPr>
            <a:xfrm>
              <a:off x="10701400" y="4762685"/>
              <a:ext cx="268287" cy="149225"/>
            </a:xfrm>
            <a:prstGeom prst="rect">
              <a:avLst/>
            </a:prstGeom>
            <a:solidFill>
              <a:srgbClr val="ED7D31"/>
            </a:solidFill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72000" tIns="0" rIns="72000" bIns="0" anchor="ctr" anchorCtr="0"/>
            <a:lstStyle/>
            <a:p>
              <a:pPr algn="ctr" eaLnBrk="1" hangingPunct="1"/>
              <a:r>
                <a:rPr lang="en-US" altLang="ko-KR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rPr>
                <a:t>2*15</a:t>
              </a:r>
              <a:endParaRPr lang="ko-KR" altLang="en-US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cxnSp>
          <p:nvCxnSpPr>
            <p:cNvPr id="301" name="NO.1 SUB 용접라인_S10_KEY ASSY 용접009">
              <a:extLst>
                <a:ext uri="{FF2B5EF4-FFF2-40B4-BE49-F238E27FC236}">
                  <a16:creationId xmlns:a16="http://schemas.microsoft.com/office/drawing/2014/main" id="{52CDD729-E381-4891-8901-327387D8AEAE}"/>
                </a:ext>
              </a:extLst>
            </p:cNvPr>
            <p:cNvCxnSpPr>
              <a:cxnSpLocks/>
              <a:endCxn id="300" idx="1"/>
            </p:cNvCxnSpPr>
            <p:nvPr/>
          </p:nvCxnSpPr>
          <p:spPr>
            <a:xfrm flipV="1">
              <a:off x="10148929" y="4837298"/>
              <a:ext cx="552471" cy="55362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02" name="NO.1 SUB 용접라인_S10_KEY ASSY 용접009">
              <a:extLst>
                <a:ext uri="{FF2B5EF4-FFF2-40B4-BE49-F238E27FC236}">
                  <a16:creationId xmlns:a16="http://schemas.microsoft.com/office/drawing/2014/main" id="{7B5BC97F-2CCB-45D5-AA33-A8C4674607BF}"/>
                </a:ext>
              </a:extLst>
            </p:cNvPr>
            <p:cNvCxnSpPr>
              <a:cxnSpLocks/>
            </p:cNvCxnSpPr>
            <p:nvPr/>
          </p:nvCxnSpPr>
          <p:spPr>
            <a:xfrm>
              <a:off x="10969687" y="4842242"/>
              <a:ext cx="767659" cy="45199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grpSp>
        <p:nvGrpSpPr>
          <p:cNvPr id="84" name="组合 83">
            <a:extLst>
              <a:ext uri="{FF2B5EF4-FFF2-40B4-BE49-F238E27FC236}">
                <a16:creationId xmlns:a16="http://schemas.microsoft.com/office/drawing/2014/main" id="{814A6621-19F2-452A-B4B4-3BDEBF3A336E}"/>
              </a:ext>
            </a:extLst>
          </p:cNvPr>
          <p:cNvGrpSpPr/>
          <p:nvPr/>
        </p:nvGrpSpPr>
        <p:grpSpPr>
          <a:xfrm>
            <a:off x="8276599" y="3895558"/>
            <a:ext cx="1444436" cy="1187794"/>
            <a:chOff x="10179499" y="2741170"/>
            <a:chExt cx="1900170" cy="1450033"/>
          </a:xfrm>
        </p:grpSpPr>
        <p:pic>
          <p:nvPicPr>
            <p:cNvPr id="308" name="图片 307">
              <a:extLst>
                <a:ext uri="{FF2B5EF4-FFF2-40B4-BE49-F238E27FC236}">
                  <a16:creationId xmlns:a16="http://schemas.microsoft.com/office/drawing/2014/main" id="{60410C7F-8B1C-4519-BDDC-EAEE21782800}"/>
                </a:ext>
              </a:extLst>
            </p:cNvPr>
            <p:cNvPicPr/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179499" y="2760301"/>
              <a:ext cx="863804" cy="1430902"/>
            </a:xfrm>
            <a:prstGeom prst="rect">
              <a:avLst/>
            </a:prstGeom>
          </p:spPr>
        </p:pic>
        <p:sp>
          <p:nvSpPr>
            <p:cNvPr id="311" name="矩形 310">
              <a:extLst>
                <a:ext uri="{FF2B5EF4-FFF2-40B4-BE49-F238E27FC236}">
                  <a16:creationId xmlns:a16="http://schemas.microsoft.com/office/drawing/2014/main" id="{F7C3E090-E110-4464-A3A7-3B42E7D2F855}"/>
                </a:ext>
              </a:extLst>
            </p:cNvPr>
            <p:cNvSpPr/>
            <p:nvPr/>
          </p:nvSpPr>
          <p:spPr bwMode="auto">
            <a:xfrm rot="1510036" flipH="1">
              <a:off x="10695080" y="3378895"/>
              <a:ext cx="36000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pic>
          <p:nvPicPr>
            <p:cNvPr id="313" name="图片 312">
              <a:extLst>
                <a:ext uri="{FF2B5EF4-FFF2-40B4-BE49-F238E27FC236}">
                  <a16:creationId xmlns:a16="http://schemas.microsoft.com/office/drawing/2014/main" id="{437FEE23-318B-4EAD-B5F4-E86A40A276C9}"/>
                </a:ext>
              </a:extLst>
            </p:cNvPr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11209750" y="2741170"/>
              <a:ext cx="869919" cy="1441031"/>
            </a:xfrm>
            <a:prstGeom prst="rect">
              <a:avLst/>
            </a:prstGeom>
          </p:spPr>
        </p:pic>
        <p:sp>
          <p:nvSpPr>
            <p:cNvPr id="315" name="矩形 314">
              <a:extLst>
                <a:ext uri="{FF2B5EF4-FFF2-40B4-BE49-F238E27FC236}">
                  <a16:creationId xmlns:a16="http://schemas.microsoft.com/office/drawing/2014/main" id="{F2879322-2BC8-4F6E-9599-376892E58E49}"/>
                </a:ext>
              </a:extLst>
            </p:cNvPr>
            <p:cNvSpPr/>
            <p:nvPr/>
          </p:nvSpPr>
          <p:spPr bwMode="auto">
            <a:xfrm rot="19757726" flipH="1">
              <a:off x="11621850" y="3339878"/>
              <a:ext cx="45719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320" name="NO.1 SUB 용접라인_S10_KEY ASSY 용접008">
              <a:extLst>
                <a:ext uri="{FF2B5EF4-FFF2-40B4-BE49-F238E27FC236}">
                  <a16:creationId xmlns:a16="http://schemas.microsoft.com/office/drawing/2014/main" id="{7C4DD951-DBEB-4565-A4F7-8864BF8D3723}"/>
                </a:ext>
              </a:extLst>
            </p:cNvPr>
            <p:cNvSpPr txBox="1"/>
            <p:nvPr/>
          </p:nvSpPr>
          <p:spPr>
            <a:xfrm>
              <a:off x="11038451" y="3225304"/>
              <a:ext cx="268287" cy="149225"/>
            </a:xfrm>
            <a:prstGeom prst="rect">
              <a:avLst/>
            </a:prstGeom>
            <a:solidFill>
              <a:srgbClr val="ED7D31"/>
            </a:solidFill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72000" tIns="0" rIns="72000" bIns="0" anchor="ctr" anchorCtr="0"/>
            <a:lstStyle/>
            <a:p>
              <a:pPr algn="ctr" eaLnBrk="1" hangingPunct="1"/>
              <a:r>
                <a:rPr lang="en-US" altLang="ko-KR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rPr>
                <a:t>2*20</a:t>
              </a:r>
              <a:endParaRPr lang="ko-KR" altLang="en-US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cxnSp>
          <p:nvCxnSpPr>
            <p:cNvPr id="323" name="NO.1 SUB 용접라인_S10_KEY ASSY 용접009">
              <a:extLst>
                <a:ext uri="{FF2B5EF4-FFF2-40B4-BE49-F238E27FC236}">
                  <a16:creationId xmlns:a16="http://schemas.microsoft.com/office/drawing/2014/main" id="{94FB127C-851A-450F-8D53-FEA6AF5EA64A}"/>
                </a:ext>
              </a:extLst>
            </p:cNvPr>
            <p:cNvCxnSpPr>
              <a:cxnSpLocks/>
              <a:stCxn id="320" idx="1"/>
              <a:endCxn id="311" idx="1"/>
            </p:cNvCxnSpPr>
            <p:nvPr/>
          </p:nvCxnSpPr>
          <p:spPr>
            <a:xfrm flipH="1">
              <a:off x="10729371" y="3299917"/>
              <a:ext cx="309080" cy="121284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25" name="NO.1 SUB 용접라인_S10_KEY ASSY 용접009">
              <a:extLst>
                <a:ext uri="{FF2B5EF4-FFF2-40B4-BE49-F238E27FC236}">
                  <a16:creationId xmlns:a16="http://schemas.microsoft.com/office/drawing/2014/main" id="{6F812B88-C12D-4D76-8844-60169E51A171}"/>
                </a:ext>
              </a:extLst>
            </p:cNvPr>
            <p:cNvCxnSpPr>
              <a:cxnSpLocks/>
              <a:stCxn id="315" idx="3"/>
            </p:cNvCxnSpPr>
            <p:nvPr/>
          </p:nvCxnSpPr>
          <p:spPr>
            <a:xfrm flipH="1" flipV="1">
              <a:off x="11306738" y="3333063"/>
              <a:ext cx="318317" cy="53138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481442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Box 17"/>
          <p:cNvSpPr txBox="1"/>
          <p:nvPr/>
        </p:nvSpPr>
        <p:spPr>
          <a:xfrm>
            <a:off x="0" y="0"/>
            <a:ext cx="83375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ko-KR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현대하모니 M" pitchFamily="18" charset="-127"/>
              </a:rPr>
              <a:t>▣ 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A6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焊接总成 示意图</a:t>
            </a:r>
            <a:endParaRPr lang="ko-KR" altLang="en-US" sz="2400" dirty="0">
              <a:solidFill>
                <a:srgbClr val="000000"/>
              </a:solidFill>
              <a:latin typeface="微软雅黑" panose="020B0503020204020204" pitchFamily="34" charset="-122"/>
              <a:ea typeface="현대하모니 M" pitchFamily="18" charset="-127"/>
            </a:endParaRPr>
          </a:p>
        </p:txBody>
      </p:sp>
      <p:graphicFrame>
        <p:nvGraphicFramePr>
          <p:cNvPr id="51" name="표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298945"/>
              </p:ext>
            </p:extLst>
          </p:nvPr>
        </p:nvGraphicFramePr>
        <p:xfrm>
          <a:off x="128588" y="549275"/>
          <a:ext cx="9648825" cy="6034892"/>
        </p:xfrm>
        <a:graphic>
          <a:graphicData uri="http://schemas.openxmlformats.org/drawingml/2006/table">
            <a:tbl>
              <a:tblPr/>
              <a:tblGrid>
                <a:gridCol w="611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6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5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66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066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6211">
                <a:tc row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区分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row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区分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主驾靠背弯管焊接总成</a:t>
                      </a:r>
                      <a:endParaRPr kumimoji="0" lang="en-US" altLang="ko-K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altLang="ko-K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中宽车主驾底部支架焊接总成</a:t>
                      </a:r>
                      <a:endParaRPr kumimoji="0" lang="en-US" altLang="ko-K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21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Malgun Gothic" panose="020B0503020000020004" charset="-127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Malgun Gothic" panose="020B0503020000020004" charset="-127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4000">
                <a:tc row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主驾</a:t>
                      </a: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焊接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概略图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95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ko-KR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焊接长度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Arc Robot : 256</a:t>
                      </a: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kumimoji="0" lang="en-US" altLang="zh-CN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256</a:t>
                      </a: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mm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Arc Robot : 742mm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511"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主副对称</a:t>
                      </a: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主副对称</a:t>
                      </a: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47" name="组合 46">
            <a:extLst>
              <a:ext uri="{FF2B5EF4-FFF2-40B4-BE49-F238E27FC236}">
                <a16:creationId xmlns:a16="http://schemas.microsoft.com/office/drawing/2014/main" id="{E3AC346A-6E16-4F5C-BA2F-22400042F5C9}"/>
              </a:ext>
            </a:extLst>
          </p:cNvPr>
          <p:cNvGrpSpPr/>
          <p:nvPr/>
        </p:nvGrpSpPr>
        <p:grpSpPr>
          <a:xfrm>
            <a:off x="1363856" y="1043974"/>
            <a:ext cx="4193911" cy="4041210"/>
            <a:chOff x="1356236" y="847000"/>
            <a:chExt cx="4193911" cy="4041210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EF3C63DE-95BD-45D3-833E-1E34BD9CB0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28202" y="847000"/>
              <a:ext cx="2987212" cy="404121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1F06CA6D-58DA-49F2-8FF3-582CA0C3B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56236" y="2911532"/>
              <a:ext cx="770685" cy="581222"/>
            </a:xfrm>
            <a:prstGeom prst="rect">
              <a:avLst/>
            </a:prstGeom>
          </p:spPr>
        </p:pic>
        <p:pic>
          <p:nvPicPr>
            <p:cNvPr id="169" name="图片 168">
              <a:extLst>
                <a:ext uri="{FF2B5EF4-FFF2-40B4-BE49-F238E27FC236}">
                  <a16:creationId xmlns:a16="http://schemas.microsoft.com/office/drawing/2014/main" id="{975FBB52-2411-4485-BB71-B65DD048AA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4779462" y="2889807"/>
              <a:ext cx="770685" cy="581222"/>
            </a:xfrm>
            <a:prstGeom prst="rect">
              <a:avLst/>
            </a:prstGeom>
          </p:spPr>
        </p:pic>
        <p:sp>
          <p:nvSpPr>
            <p:cNvPr id="172" name="矩形 171">
              <a:extLst>
                <a:ext uri="{FF2B5EF4-FFF2-40B4-BE49-F238E27FC236}">
                  <a16:creationId xmlns:a16="http://schemas.microsoft.com/office/drawing/2014/main" id="{569C04BD-6779-4B08-A571-149AB70215D8}"/>
                </a:ext>
              </a:extLst>
            </p:cNvPr>
            <p:cNvSpPr/>
            <p:nvPr/>
          </p:nvSpPr>
          <p:spPr bwMode="auto">
            <a:xfrm flipH="1">
              <a:off x="2335312" y="4266878"/>
              <a:ext cx="36000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174" name="矩形 173">
              <a:extLst>
                <a:ext uri="{FF2B5EF4-FFF2-40B4-BE49-F238E27FC236}">
                  <a16:creationId xmlns:a16="http://schemas.microsoft.com/office/drawing/2014/main" id="{D506CB17-66CD-4BC8-A874-07B496FD5434}"/>
                </a:ext>
              </a:extLst>
            </p:cNvPr>
            <p:cNvSpPr/>
            <p:nvPr/>
          </p:nvSpPr>
          <p:spPr bwMode="auto">
            <a:xfrm flipH="1">
              <a:off x="2335312" y="3933056"/>
              <a:ext cx="36000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177" name="矩形 176">
              <a:extLst>
                <a:ext uri="{FF2B5EF4-FFF2-40B4-BE49-F238E27FC236}">
                  <a16:creationId xmlns:a16="http://schemas.microsoft.com/office/drawing/2014/main" id="{8ADDAB74-F1BB-4804-8653-85D068B775E2}"/>
                </a:ext>
              </a:extLst>
            </p:cNvPr>
            <p:cNvSpPr/>
            <p:nvPr/>
          </p:nvSpPr>
          <p:spPr bwMode="auto">
            <a:xfrm flipH="1">
              <a:off x="4483657" y="4266878"/>
              <a:ext cx="36000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178" name="矩形 177">
              <a:extLst>
                <a:ext uri="{FF2B5EF4-FFF2-40B4-BE49-F238E27FC236}">
                  <a16:creationId xmlns:a16="http://schemas.microsoft.com/office/drawing/2014/main" id="{444DD3FB-C068-4521-8541-F5801597F9A8}"/>
                </a:ext>
              </a:extLst>
            </p:cNvPr>
            <p:cNvSpPr/>
            <p:nvPr/>
          </p:nvSpPr>
          <p:spPr bwMode="auto">
            <a:xfrm flipH="1">
              <a:off x="4483657" y="3933056"/>
              <a:ext cx="36000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209" name="矩形 208">
              <a:extLst>
                <a:ext uri="{FF2B5EF4-FFF2-40B4-BE49-F238E27FC236}">
                  <a16:creationId xmlns:a16="http://schemas.microsoft.com/office/drawing/2014/main" id="{4B307956-9E3F-4A20-928A-08A0D26702B4}"/>
                </a:ext>
              </a:extLst>
            </p:cNvPr>
            <p:cNvSpPr/>
            <p:nvPr/>
          </p:nvSpPr>
          <p:spPr bwMode="auto">
            <a:xfrm rot="5400000" flipH="1">
              <a:off x="2394950" y="4516569"/>
              <a:ext cx="36000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 dirty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210" name="矩形 209">
              <a:extLst>
                <a:ext uri="{FF2B5EF4-FFF2-40B4-BE49-F238E27FC236}">
                  <a16:creationId xmlns:a16="http://schemas.microsoft.com/office/drawing/2014/main" id="{69CB23A0-19C2-4063-986A-D79D83E74E5C}"/>
                </a:ext>
              </a:extLst>
            </p:cNvPr>
            <p:cNvSpPr/>
            <p:nvPr/>
          </p:nvSpPr>
          <p:spPr bwMode="auto">
            <a:xfrm rot="5400000" flipH="1">
              <a:off x="2448601" y="4618911"/>
              <a:ext cx="36000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 dirty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213" name="矩形 212">
              <a:extLst>
                <a:ext uri="{FF2B5EF4-FFF2-40B4-BE49-F238E27FC236}">
                  <a16:creationId xmlns:a16="http://schemas.microsoft.com/office/drawing/2014/main" id="{D51F9CBA-1B63-4891-AA4A-5B1B2B41EC0C}"/>
                </a:ext>
              </a:extLst>
            </p:cNvPr>
            <p:cNvSpPr/>
            <p:nvPr/>
          </p:nvSpPr>
          <p:spPr bwMode="auto">
            <a:xfrm rot="5400000" flipH="1">
              <a:off x="4393587" y="4618911"/>
              <a:ext cx="36000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 dirty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216" name="矩形 215">
              <a:extLst>
                <a:ext uri="{FF2B5EF4-FFF2-40B4-BE49-F238E27FC236}">
                  <a16:creationId xmlns:a16="http://schemas.microsoft.com/office/drawing/2014/main" id="{618B5939-BC85-4AA6-8014-CE20AFD5D832}"/>
                </a:ext>
              </a:extLst>
            </p:cNvPr>
            <p:cNvSpPr/>
            <p:nvPr/>
          </p:nvSpPr>
          <p:spPr bwMode="auto">
            <a:xfrm rot="5400000" flipH="1">
              <a:off x="4412587" y="4516569"/>
              <a:ext cx="36000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 dirty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217" name="矩形 216">
              <a:extLst>
                <a:ext uri="{FF2B5EF4-FFF2-40B4-BE49-F238E27FC236}">
                  <a16:creationId xmlns:a16="http://schemas.microsoft.com/office/drawing/2014/main" id="{E897713F-EEFC-453F-B0BA-4CEFC52ED08D}"/>
                </a:ext>
              </a:extLst>
            </p:cNvPr>
            <p:cNvSpPr/>
            <p:nvPr/>
          </p:nvSpPr>
          <p:spPr bwMode="auto">
            <a:xfrm flipH="1">
              <a:off x="1592836" y="3090542"/>
              <a:ext cx="36000" cy="17975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218" name="矩形 217">
              <a:extLst>
                <a:ext uri="{FF2B5EF4-FFF2-40B4-BE49-F238E27FC236}">
                  <a16:creationId xmlns:a16="http://schemas.microsoft.com/office/drawing/2014/main" id="{430D61A2-D981-4D71-B56A-DB64CBCB010A}"/>
                </a:ext>
              </a:extLst>
            </p:cNvPr>
            <p:cNvSpPr/>
            <p:nvPr/>
          </p:nvSpPr>
          <p:spPr bwMode="auto">
            <a:xfrm rot="16482913" flipH="1">
              <a:off x="1561709" y="3266289"/>
              <a:ext cx="36000" cy="17975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219" name="矩形 218">
              <a:extLst>
                <a:ext uri="{FF2B5EF4-FFF2-40B4-BE49-F238E27FC236}">
                  <a16:creationId xmlns:a16="http://schemas.microsoft.com/office/drawing/2014/main" id="{22B69321-DE3B-4BE9-93AE-9BBD60243AC4}"/>
                </a:ext>
              </a:extLst>
            </p:cNvPr>
            <p:cNvSpPr/>
            <p:nvPr/>
          </p:nvSpPr>
          <p:spPr bwMode="auto">
            <a:xfrm rot="15901448" flipH="1">
              <a:off x="1770577" y="3266289"/>
              <a:ext cx="36000" cy="17975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220" name="矩形 219">
              <a:extLst>
                <a:ext uri="{FF2B5EF4-FFF2-40B4-BE49-F238E27FC236}">
                  <a16:creationId xmlns:a16="http://schemas.microsoft.com/office/drawing/2014/main" id="{720314E9-A561-4FDD-90B5-2ACBB1E00A60}"/>
                </a:ext>
              </a:extLst>
            </p:cNvPr>
            <p:cNvSpPr/>
            <p:nvPr/>
          </p:nvSpPr>
          <p:spPr bwMode="auto">
            <a:xfrm rot="15901448" flipH="1">
              <a:off x="1748121" y="2935115"/>
              <a:ext cx="36000" cy="17975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222" name="矩形 221">
              <a:extLst>
                <a:ext uri="{FF2B5EF4-FFF2-40B4-BE49-F238E27FC236}">
                  <a16:creationId xmlns:a16="http://schemas.microsoft.com/office/drawing/2014/main" id="{1E2E719A-E5BB-4B82-BF21-6177A9CF797B}"/>
                </a:ext>
              </a:extLst>
            </p:cNvPr>
            <p:cNvSpPr/>
            <p:nvPr/>
          </p:nvSpPr>
          <p:spPr bwMode="auto">
            <a:xfrm>
              <a:off x="5274460" y="3086623"/>
              <a:ext cx="36000" cy="17975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223" name="矩形 222">
              <a:extLst>
                <a:ext uri="{FF2B5EF4-FFF2-40B4-BE49-F238E27FC236}">
                  <a16:creationId xmlns:a16="http://schemas.microsoft.com/office/drawing/2014/main" id="{2E93297B-E6B9-4EA9-9468-277AB6C872AE}"/>
                </a:ext>
              </a:extLst>
            </p:cNvPr>
            <p:cNvSpPr/>
            <p:nvPr/>
          </p:nvSpPr>
          <p:spPr bwMode="auto">
            <a:xfrm rot="5400000">
              <a:off x="5111945" y="3252356"/>
              <a:ext cx="36000" cy="17975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227" name="矩形 226">
              <a:extLst>
                <a:ext uri="{FF2B5EF4-FFF2-40B4-BE49-F238E27FC236}">
                  <a16:creationId xmlns:a16="http://schemas.microsoft.com/office/drawing/2014/main" id="{B56D63B6-5E86-467B-A683-F23464551B6C}"/>
                </a:ext>
              </a:extLst>
            </p:cNvPr>
            <p:cNvSpPr/>
            <p:nvPr/>
          </p:nvSpPr>
          <p:spPr bwMode="auto">
            <a:xfrm rot="5166834">
              <a:off x="5322228" y="3253633"/>
              <a:ext cx="36000" cy="17975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228" name="矩形 227">
              <a:extLst>
                <a:ext uri="{FF2B5EF4-FFF2-40B4-BE49-F238E27FC236}">
                  <a16:creationId xmlns:a16="http://schemas.microsoft.com/office/drawing/2014/main" id="{21827C6E-7D47-4943-8359-7CE3C29C7F94}"/>
                </a:ext>
              </a:extLst>
            </p:cNvPr>
            <p:cNvSpPr/>
            <p:nvPr/>
          </p:nvSpPr>
          <p:spPr bwMode="auto">
            <a:xfrm rot="5698552">
              <a:off x="5121882" y="2906179"/>
              <a:ext cx="36000" cy="17975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229" name="NO.1 SUB 용접라인_S10_KEY ASSY 용접008">
              <a:extLst>
                <a:ext uri="{FF2B5EF4-FFF2-40B4-BE49-F238E27FC236}">
                  <a16:creationId xmlns:a16="http://schemas.microsoft.com/office/drawing/2014/main" id="{FF24C6D6-2BF5-4AE9-8D26-32BCA3AE82C2}"/>
                </a:ext>
              </a:extLst>
            </p:cNvPr>
            <p:cNvSpPr txBox="1"/>
            <p:nvPr/>
          </p:nvSpPr>
          <p:spPr>
            <a:xfrm>
              <a:off x="3296816" y="4078605"/>
              <a:ext cx="268287" cy="149225"/>
            </a:xfrm>
            <a:prstGeom prst="rect">
              <a:avLst/>
            </a:prstGeom>
            <a:solidFill>
              <a:srgbClr val="ED7D31"/>
            </a:solidFill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72000" tIns="0" rIns="72000" bIns="0" anchor="ctr" anchorCtr="0"/>
            <a:lstStyle/>
            <a:p>
              <a:pPr algn="ctr" eaLnBrk="1" hangingPunct="1"/>
              <a:r>
                <a:rPr lang="en-US" altLang="ko-KR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rPr>
                <a:t>4*15</a:t>
              </a:r>
              <a:endParaRPr lang="ko-KR" altLang="en-US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cxnSp>
          <p:nvCxnSpPr>
            <p:cNvPr id="230" name="NO.1 SUB 용접라인_S10_KEY ASSY 용접009">
              <a:extLst>
                <a:ext uri="{FF2B5EF4-FFF2-40B4-BE49-F238E27FC236}">
                  <a16:creationId xmlns:a16="http://schemas.microsoft.com/office/drawing/2014/main" id="{7C9A3E92-D11F-43FA-AF2B-EABB996D33A4}"/>
                </a:ext>
              </a:extLst>
            </p:cNvPr>
            <p:cNvCxnSpPr>
              <a:cxnSpLocks/>
              <a:stCxn id="178" idx="3"/>
              <a:endCxn id="229" idx="3"/>
            </p:cNvCxnSpPr>
            <p:nvPr/>
          </p:nvCxnSpPr>
          <p:spPr>
            <a:xfrm flipH="1">
              <a:off x="3565103" y="3967707"/>
              <a:ext cx="918554" cy="185511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31" name="NO.1 SUB 용접라인_S10_KEY ASSY 용접009">
              <a:extLst>
                <a:ext uri="{FF2B5EF4-FFF2-40B4-BE49-F238E27FC236}">
                  <a16:creationId xmlns:a16="http://schemas.microsoft.com/office/drawing/2014/main" id="{19EB1F97-2371-4C24-9D9E-44FE399AF53E}"/>
                </a:ext>
              </a:extLst>
            </p:cNvPr>
            <p:cNvCxnSpPr>
              <a:cxnSpLocks/>
              <a:stCxn id="177" idx="3"/>
              <a:endCxn id="229" idx="3"/>
            </p:cNvCxnSpPr>
            <p:nvPr/>
          </p:nvCxnSpPr>
          <p:spPr>
            <a:xfrm flipH="1" flipV="1">
              <a:off x="3565103" y="4153218"/>
              <a:ext cx="918554" cy="148311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32" name="NO.1 SUB 용접라인_S10_KEY ASSY 용접009">
              <a:extLst>
                <a:ext uri="{FF2B5EF4-FFF2-40B4-BE49-F238E27FC236}">
                  <a16:creationId xmlns:a16="http://schemas.microsoft.com/office/drawing/2014/main" id="{FF1B76C4-9252-4400-BAF3-AC9D2752FE27}"/>
                </a:ext>
              </a:extLst>
            </p:cNvPr>
            <p:cNvCxnSpPr>
              <a:cxnSpLocks/>
              <a:stCxn id="174" idx="1"/>
              <a:endCxn id="229" idx="1"/>
            </p:cNvCxnSpPr>
            <p:nvPr/>
          </p:nvCxnSpPr>
          <p:spPr>
            <a:xfrm>
              <a:off x="2371312" y="3967707"/>
              <a:ext cx="925504" cy="185511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33" name="NO.1 SUB 용접라인_S10_KEY ASSY 용접009">
              <a:extLst>
                <a:ext uri="{FF2B5EF4-FFF2-40B4-BE49-F238E27FC236}">
                  <a16:creationId xmlns:a16="http://schemas.microsoft.com/office/drawing/2014/main" id="{B744F4A5-7A96-4365-B013-34C79E8C048F}"/>
                </a:ext>
              </a:extLst>
            </p:cNvPr>
            <p:cNvCxnSpPr>
              <a:cxnSpLocks/>
              <a:stCxn id="172" idx="1"/>
              <a:endCxn id="229" idx="1"/>
            </p:cNvCxnSpPr>
            <p:nvPr/>
          </p:nvCxnSpPr>
          <p:spPr>
            <a:xfrm flipV="1">
              <a:off x="2371312" y="4153218"/>
              <a:ext cx="925504" cy="148311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234" name="NO.1 SUB 용접라인_S10_KEY ASSY 용접008">
              <a:extLst>
                <a:ext uri="{FF2B5EF4-FFF2-40B4-BE49-F238E27FC236}">
                  <a16:creationId xmlns:a16="http://schemas.microsoft.com/office/drawing/2014/main" id="{578FC261-0914-48FD-87D6-761B577E8DFB}"/>
                </a:ext>
              </a:extLst>
            </p:cNvPr>
            <p:cNvSpPr txBox="1"/>
            <p:nvPr/>
          </p:nvSpPr>
          <p:spPr>
            <a:xfrm>
              <a:off x="3270016" y="4385785"/>
              <a:ext cx="268287" cy="149225"/>
            </a:xfrm>
            <a:prstGeom prst="rect">
              <a:avLst/>
            </a:prstGeom>
            <a:solidFill>
              <a:srgbClr val="ED7D31"/>
            </a:solidFill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72000" tIns="0" rIns="72000" bIns="0" anchor="ctr" anchorCtr="0"/>
            <a:lstStyle/>
            <a:p>
              <a:pPr algn="ctr" eaLnBrk="1" hangingPunct="1"/>
              <a:r>
                <a:rPr lang="en-US" altLang="ko-KR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rPr>
                <a:t>4*10</a:t>
              </a:r>
              <a:endParaRPr lang="ko-KR" altLang="en-US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cxnSp>
          <p:nvCxnSpPr>
            <p:cNvPr id="235" name="NO.1 SUB 용접라인_S10_KEY ASSY 용접009">
              <a:extLst>
                <a:ext uri="{FF2B5EF4-FFF2-40B4-BE49-F238E27FC236}">
                  <a16:creationId xmlns:a16="http://schemas.microsoft.com/office/drawing/2014/main" id="{F15198DD-ACFC-49BC-8069-32C42C263F94}"/>
                </a:ext>
              </a:extLst>
            </p:cNvPr>
            <p:cNvCxnSpPr>
              <a:cxnSpLocks/>
              <a:stCxn id="209" idx="0"/>
              <a:endCxn id="234" idx="1"/>
            </p:cNvCxnSpPr>
            <p:nvPr/>
          </p:nvCxnSpPr>
          <p:spPr>
            <a:xfrm flipV="1">
              <a:off x="2447601" y="4460398"/>
              <a:ext cx="822415" cy="90822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36" name="NO.1 SUB 용접라인_S10_KEY ASSY 용접009">
              <a:extLst>
                <a:ext uri="{FF2B5EF4-FFF2-40B4-BE49-F238E27FC236}">
                  <a16:creationId xmlns:a16="http://schemas.microsoft.com/office/drawing/2014/main" id="{781E86AA-D4AC-4A77-B70D-7E543821E53B}"/>
                </a:ext>
              </a:extLst>
            </p:cNvPr>
            <p:cNvCxnSpPr>
              <a:cxnSpLocks/>
              <a:stCxn id="210" idx="0"/>
              <a:endCxn id="234" idx="1"/>
            </p:cNvCxnSpPr>
            <p:nvPr/>
          </p:nvCxnSpPr>
          <p:spPr>
            <a:xfrm flipV="1">
              <a:off x="2501252" y="4460398"/>
              <a:ext cx="768764" cy="193164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37" name="NO.1 SUB 용접라인_S10_KEY ASSY 용접009">
              <a:extLst>
                <a:ext uri="{FF2B5EF4-FFF2-40B4-BE49-F238E27FC236}">
                  <a16:creationId xmlns:a16="http://schemas.microsoft.com/office/drawing/2014/main" id="{E322F7EF-7AB1-47AE-8F90-D10818F68A68}"/>
                </a:ext>
              </a:extLst>
            </p:cNvPr>
            <p:cNvCxnSpPr>
              <a:cxnSpLocks/>
              <a:stCxn id="216" idx="2"/>
              <a:endCxn id="234" idx="3"/>
            </p:cNvCxnSpPr>
            <p:nvPr/>
          </p:nvCxnSpPr>
          <p:spPr>
            <a:xfrm flipH="1" flipV="1">
              <a:off x="3538303" y="4460398"/>
              <a:ext cx="857633" cy="90822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44" name="NO.1 SUB 용접라인_S10_KEY ASSY 용접009">
              <a:extLst>
                <a:ext uri="{FF2B5EF4-FFF2-40B4-BE49-F238E27FC236}">
                  <a16:creationId xmlns:a16="http://schemas.microsoft.com/office/drawing/2014/main" id="{96AEB2BA-1F92-4088-B1D5-7495542824A0}"/>
                </a:ext>
              </a:extLst>
            </p:cNvPr>
            <p:cNvCxnSpPr>
              <a:cxnSpLocks/>
              <a:stCxn id="213" idx="2"/>
              <a:endCxn id="234" idx="3"/>
            </p:cNvCxnSpPr>
            <p:nvPr/>
          </p:nvCxnSpPr>
          <p:spPr>
            <a:xfrm flipH="1" flipV="1">
              <a:off x="3538303" y="4460398"/>
              <a:ext cx="838633" cy="193164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247" name="NO.1 SUB 용접라인_S10_KEY ASSY 용접008">
              <a:extLst>
                <a:ext uri="{FF2B5EF4-FFF2-40B4-BE49-F238E27FC236}">
                  <a16:creationId xmlns:a16="http://schemas.microsoft.com/office/drawing/2014/main" id="{399AE7E6-E699-4E15-B544-C1006550EA0E}"/>
                </a:ext>
              </a:extLst>
            </p:cNvPr>
            <p:cNvSpPr txBox="1"/>
            <p:nvPr/>
          </p:nvSpPr>
          <p:spPr>
            <a:xfrm>
              <a:off x="1390472" y="2696861"/>
              <a:ext cx="268287" cy="149225"/>
            </a:xfrm>
            <a:prstGeom prst="rect">
              <a:avLst/>
            </a:prstGeom>
            <a:solidFill>
              <a:srgbClr val="ED7D31"/>
            </a:solidFill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72000" tIns="0" rIns="72000" bIns="0" anchor="ctr" anchorCtr="0"/>
            <a:lstStyle/>
            <a:p>
              <a:pPr algn="ctr" eaLnBrk="1" hangingPunct="1"/>
              <a:r>
                <a:rPr lang="en-US" altLang="ko-KR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rPr>
                <a:t>15</a:t>
              </a:r>
              <a:endParaRPr lang="ko-KR" altLang="en-US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cxnSp>
          <p:nvCxnSpPr>
            <p:cNvPr id="253" name="NO.1 SUB 용접라인_S10_KEY ASSY 용접009">
              <a:extLst>
                <a:ext uri="{FF2B5EF4-FFF2-40B4-BE49-F238E27FC236}">
                  <a16:creationId xmlns:a16="http://schemas.microsoft.com/office/drawing/2014/main" id="{4F70A2AD-2B97-4939-9808-BB9B627E41D1}"/>
                </a:ext>
              </a:extLst>
            </p:cNvPr>
            <p:cNvCxnSpPr>
              <a:cxnSpLocks/>
              <a:stCxn id="217" idx="1"/>
              <a:endCxn id="247" idx="2"/>
            </p:cNvCxnSpPr>
            <p:nvPr/>
          </p:nvCxnSpPr>
          <p:spPr>
            <a:xfrm flipH="1" flipV="1">
              <a:off x="1524616" y="2846086"/>
              <a:ext cx="104220" cy="334332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254" name="NO.1 SUB 용접라인_S10_KEY ASSY 용접008">
              <a:extLst>
                <a:ext uri="{FF2B5EF4-FFF2-40B4-BE49-F238E27FC236}">
                  <a16:creationId xmlns:a16="http://schemas.microsoft.com/office/drawing/2014/main" id="{13FD8BEE-B33A-408A-9993-47B3A52D23F0}"/>
                </a:ext>
              </a:extLst>
            </p:cNvPr>
            <p:cNvSpPr txBox="1"/>
            <p:nvPr/>
          </p:nvSpPr>
          <p:spPr>
            <a:xfrm>
              <a:off x="1864557" y="3099398"/>
              <a:ext cx="268287" cy="149225"/>
            </a:xfrm>
            <a:prstGeom prst="rect">
              <a:avLst/>
            </a:prstGeom>
            <a:solidFill>
              <a:srgbClr val="ED7D31"/>
            </a:solidFill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72000" tIns="0" rIns="72000" bIns="0" anchor="ctr" anchorCtr="0"/>
            <a:lstStyle/>
            <a:p>
              <a:pPr algn="ctr" eaLnBrk="1" hangingPunct="1"/>
              <a:r>
                <a:rPr lang="en-US" altLang="ko-KR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rPr>
                <a:t>3*21</a:t>
              </a:r>
              <a:endParaRPr lang="ko-KR" altLang="en-US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cxnSp>
          <p:nvCxnSpPr>
            <p:cNvPr id="255" name="NO.1 SUB 용접라인_S10_KEY ASSY 용접009">
              <a:extLst>
                <a:ext uri="{FF2B5EF4-FFF2-40B4-BE49-F238E27FC236}">
                  <a16:creationId xmlns:a16="http://schemas.microsoft.com/office/drawing/2014/main" id="{568DDACD-AB8A-42A3-B3EC-C20D5CCFC955}"/>
                </a:ext>
              </a:extLst>
            </p:cNvPr>
            <p:cNvCxnSpPr>
              <a:cxnSpLocks/>
              <a:stCxn id="254" idx="1"/>
              <a:endCxn id="218" idx="1"/>
            </p:cNvCxnSpPr>
            <p:nvPr/>
          </p:nvCxnSpPr>
          <p:spPr>
            <a:xfrm flipH="1">
              <a:off x="1581189" y="3174011"/>
              <a:ext cx="283368" cy="164215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56" name="NO.1 SUB 용접라인_S10_KEY ASSY 용접009">
              <a:extLst>
                <a:ext uri="{FF2B5EF4-FFF2-40B4-BE49-F238E27FC236}">
                  <a16:creationId xmlns:a16="http://schemas.microsoft.com/office/drawing/2014/main" id="{63064ED8-5AD6-47D1-A310-526520EB94F7}"/>
                </a:ext>
              </a:extLst>
            </p:cNvPr>
            <p:cNvCxnSpPr>
              <a:cxnSpLocks/>
              <a:stCxn id="254" idx="1"/>
              <a:endCxn id="219" idx="1"/>
            </p:cNvCxnSpPr>
            <p:nvPr/>
          </p:nvCxnSpPr>
          <p:spPr>
            <a:xfrm flipH="1">
              <a:off x="1787016" y="3174011"/>
              <a:ext cx="77541" cy="164222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58" name="NO.1 SUB 용접라인_S10_KEY ASSY 용접009">
              <a:extLst>
                <a:ext uri="{FF2B5EF4-FFF2-40B4-BE49-F238E27FC236}">
                  <a16:creationId xmlns:a16="http://schemas.microsoft.com/office/drawing/2014/main" id="{9C1124D1-8159-4313-AA90-8DF627A712CB}"/>
                </a:ext>
              </a:extLst>
            </p:cNvPr>
            <p:cNvCxnSpPr>
              <a:cxnSpLocks/>
              <a:stCxn id="220" idx="3"/>
              <a:endCxn id="254" idx="1"/>
            </p:cNvCxnSpPr>
            <p:nvPr/>
          </p:nvCxnSpPr>
          <p:spPr>
            <a:xfrm>
              <a:off x="1767682" y="3042923"/>
              <a:ext cx="96875" cy="131088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259" name="NO.1 SUB 용접라인_S10_KEY ASSY 용접008">
              <a:extLst>
                <a:ext uri="{FF2B5EF4-FFF2-40B4-BE49-F238E27FC236}">
                  <a16:creationId xmlns:a16="http://schemas.microsoft.com/office/drawing/2014/main" id="{320B46B4-BA8A-4795-BBBA-E1855CE7EBD8}"/>
                </a:ext>
              </a:extLst>
            </p:cNvPr>
            <p:cNvSpPr txBox="1"/>
            <p:nvPr/>
          </p:nvSpPr>
          <p:spPr>
            <a:xfrm>
              <a:off x="5271390" y="2696861"/>
              <a:ext cx="268287" cy="149225"/>
            </a:xfrm>
            <a:prstGeom prst="rect">
              <a:avLst/>
            </a:prstGeom>
            <a:solidFill>
              <a:srgbClr val="ED7D31"/>
            </a:solidFill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72000" tIns="0" rIns="72000" bIns="0" anchor="ctr" anchorCtr="0"/>
            <a:lstStyle/>
            <a:p>
              <a:pPr algn="ctr" eaLnBrk="1" hangingPunct="1"/>
              <a:r>
                <a:rPr lang="en-US" altLang="ko-KR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rPr>
                <a:t>15</a:t>
              </a:r>
              <a:endParaRPr lang="ko-KR" altLang="en-US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cxnSp>
          <p:nvCxnSpPr>
            <p:cNvPr id="260" name="NO.1 SUB 용접라인_S10_KEY ASSY 용접009">
              <a:extLst>
                <a:ext uri="{FF2B5EF4-FFF2-40B4-BE49-F238E27FC236}">
                  <a16:creationId xmlns:a16="http://schemas.microsoft.com/office/drawing/2014/main" id="{4FF7DD13-55A9-41FC-9F35-7C6E83898BC7}"/>
                </a:ext>
              </a:extLst>
            </p:cNvPr>
            <p:cNvCxnSpPr>
              <a:cxnSpLocks/>
              <a:stCxn id="222" idx="3"/>
              <a:endCxn id="259" idx="2"/>
            </p:cNvCxnSpPr>
            <p:nvPr/>
          </p:nvCxnSpPr>
          <p:spPr>
            <a:xfrm flipV="1">
              <a:off x="5310460" y="2846086"/>
              <a:ext cx="95074" cy="330413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261" name="NO.1 SUB 용접라인_S10_KEY ASSY 용접008">
              <a:extLst>
                <a:ext uri="{FF2B5EF4-FFF2-40B4-BE49-F238E27FC236}">
                  <a16:creationId xmlns:a16="http://schemas.microsoft.com/office/drawing/2014/main" id="{EBA9A07F-80E1-42F6-966B-8BF696BBF64B}"/>
                </a:ext>
              </a:extLst>
            </p:cNvPr>
            <p:cNvSpPr txBox="1"/>
            <p:nvPr/>
          </p:nvSpPr>
          <p:spPr>
            <a:xfrm>
              <a:off x="4771782" y="3085193"/>
              <a:ext cx="268287" cy="149225"/>
            </a:xfrm>
            <a:prstGeom prst="rect">
              <a:avLst/>
            </a:prstGeom>
            <a:solidFill>
              <a:srgbClr val="ED7D31"/>
            </a:solidFill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72000" tIns="0" rIns="72000" bIns="0" anchor="ctr" anchorCtr="0"/>
            <a:lstStyle/>
            <a:p>
              <a:pPr algn="ctr" eaLnBrk="1" hangingPunct="1"/>
              <a:r>
                <a:rPr lang="en-US" altLang="ko-KR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rPr>
                <a:t>3*21</a:t>
              </a:r>
              <a:endParaRPr lang="ko-KR" altLang="en-US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cxnSp>
          <p:nvCxnSpPr>
            <p:cNvPr id="262" name="NO.1 SUB 용접라인_S10_KEY ASSY 용접009">
              <a:extLst>
                <a:ext uri="{FF2B5EF4-FFF2-40B4-BE49-F238E27FC236}">
                  <a16:creationId xmlns:a16="http://schemas.microsoft.com/office/drawing/2014/main" id="{6740C3A5-E47D-4A97-82AF-9E3914E0FE75}"/>
                </a:ext>
              </a:extLst>
            </p:cNvPr>
            <p:cNvCxnSpPr>
              <a:cxnSpLocks/>
              <a:stCxn id="228" idx="3"/>
              <a:endCxn id="261" idx="3"/>
            </p:cNvCxnSpPr>
            <p:nvPr/>
          </p:nvCxnSpPr>
          <p:spPr>
            <a:xfrm flipH="1">
              <a:off x="5040069" y="3013987"/>
              <a:ext cx="98252" cy="145819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65" name="NO.1 SUB 용접라인_S10_KEY ASSY 용접009">
              <a:extLst>
                <a:ext uri="{FF2B5EF4-FFF2-40B4-BE49-F238E27FC236}">
                  <a16:creationId xmlns:a16="http://schemas.microsoft.com/office/drawing/2014/main" id="{5E66E7B2-8E7A-4B34-B119-76DC155FD331}"/>
                </a:ext>
              </a:extLst>
            </p:cNvPr>
            <p:cNvCxnSpPr>
              <a:cxnSpLocks/>
              <a:stCxn id="227" idx="1"/>
              <a:endCxn id="261" idx="3"/>
            </p:cNvCxnSpPr>
            <p:nvPr/>
          </p:nvCxnSpPr>
          <p:spPr>
            <a:xfrm flipH="1" flipV="1">
              <a:off x="5040069" y="3159806"/>
              <a:ext cx="298939" cy="165744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68" name="NO.1 SUB 용접라인_S10_KEY ASSY 용접009">
              <a:extLst>
                <a:ext uri="{FF2B5EF4-FFF2-40B4-BE49-F238E27FC236}">
                  <a16:creationId xmlns:a16="http://schemas.microsoft.com/office/drawing/2014/main" id="{3DEF609A-0337-4733-8C0F-B956C895E0DB}"/>
                </a:ext>
              </a:extLst>
            </p:cNvPr>
            <p:cNvCxnSpPr>
              <a:cxnSpLocks/>
              <a:stCxn id="223" idx="1"/>
              <a:endCxn id="261" idx="3"/>
            </p:cNvCxnSpPr>
            <p:nvPr/>
          </p:nvCxnSpPr>
          <p:spPr>
            <a:xfrm flipH="1" flipV="1">
              <a:off x="5040069" y="3159806"/>
              <a:ext cx="89876" cy="164426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pic>
        <p:nvPicPr>
          <p:cNvPr id="55" name="图片 54">
            <a:extLst>
              <a:ext uri="{FF2B5EF4-FFF2-40B4-BE49-F238E27FC236}">
                <a16:creationId xmlns:a16="http://schemas.microsoft.com/office/drawing/2014/main" id="{9BABC8A9-D81C-4806-B61D-C554D5D00E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8678" y="904562"/>
            <a:ext cx="1695630" cy="2372629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9657781B-7184-4546-AE13-3C9B5B0497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9304" y="911178"/>
            <a:ext cx="2011376" cy="252000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2773DB8F-9E3B-434A-A063-7380DC01C2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0619" y="3435986"/>
            <a:ext cx="1264293" cy="1584000"/>
          </a:xfrm>
          <a:prstGeom prst="rect">
            <a:avLst/>
          </a:prstGeom>
        </p:spPr>
      </p:pic>
      <p:pic>
        <p:nvPicPr>
          <p:cNvPr id="59" name="图片 58">
            <a:extLst>
              <a:ext uri="{FF2B5EF4-FFF2-40B4-BE49-F238E27FC236}">
                <a16:creationId xmlns:a16="http://schemas.microsoft.com/office/drawing/2014/main" id="{EDD81159-CBCF-4E14-935D-A7F1851DCA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7091495" y="3424521"/>
            <a:ext cx="1264293" cy="1584000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id="{7D82DBFB-4E82-46A9-91DF-ECF2A88875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7375" y="5608674"/>
            <a:ext cx="536574" cy="360000"/>
          </a:xfrm>
          <a:prstGeom prst="rect">
            <a:avLst/>
          </a:prstGeom>
        </p:spPr>
      </p:pic>
      <p:pic>
        <p:nvPicPr>
          <p:cNvPr id="63" name="图片 62">
            <a:extLst>
              <a:ext uri="{FF2B5EF4-FFF2-40B4-BE49-F238E27FC236}">
                <a16:creationId xmlns:a16="http://schemas.microsoft.com/office/drawing/2014/main" id="{0EB20F19-86AC-4134-9803-0DF669A2F0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51622" y="5706860"/>
            <a:ext cx="602956" cy="360000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EE76D644-CAAC-406C-80E2-D0788AF205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7172830" y="5677068"/>
            <a:ext cx="602956" cy="360000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35D576E7-B7D4-46E5-9A9C-F4528F5F35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70571" y="5750374"/>
            <a:ext cx="840613" cy="260681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A2E0C17A-D89C-4D38-B191-60C2246586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52608" y="5645343"/>
            <a:ext cx="140625" cy="180000"/>
          </a:xfrm>
          <a:prstGeom prst="rect">
            <a:avLst/>
          </a:prstGeom>
        </p:spPr>
      </p:pic>
      <p:pic>
        <p:nvPicPr>
          <p:cNvPr id="67" name="图片 66">
            <a:extLst>
              <a:ext uri="{FF2B5EF4-FFF2-40B4-BE49-F238E27FC236}">
                <a16:creationId xmlns:a16="http://schemas.microsoft.com/office/drawing/2014/main" id="{218A5716-68C1-4C6F-A851-B048057B6D5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05008" y="5645343"/>
            <a:ext cx="140625" cy="180000"/>
          </a:xfrm>
          <a:prstGeom prst="rect">
            <a:avLst/>
          </a:prstGeom>
        </p:spPr>
      </p:pic>
      <p:pic>
        <p:nvPicPr>
          <p:cNvPr id="68" name="图片 67">
            <a:extLst>
              <a:ext uri="{FF2B5EF4-FFF2-40B4-BE49-F238E27FC236}">
                <a16:creationId xmlns:a16="http://schemas.microsoft.com/office/drawing/2014/main" id="{67FD4E85-6561-4E51-BF6A-218AE908D1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57408" y="5645343"/>
            <a:ext cx="140625" cy="180000"/>
          </a:xfrm>
          <a:prstGeom prst="rect">
            <a:avLst/>
          </a:prstGeom>
        </p:spPr>
      </p:pic>
      <p:pic>
        <p:nvPicPr>
          <p:cNvPr id="69" name="图片 68">
            <a:extLst>
              <a:ext uri="{FF2B5EF4-FFF2-40B4-BE49-F238E27FC236}">
                <a16:creationId xmlns:a16="http://schemas.microsoft.com/office/drawing/2014/main" id="{B26531E3-8980-4434-A3BD-2D4640AE947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52608" y="5876770"/>
            <a:ext cx="140625" cy="180000"/>
          </a:xfrm>
          <a:prstGeom prst="rect">
            <a:avLst/>
          </a:prstGeom>
        </p:spPr>
      </p:pic>
      <p:pic>
        <p:nvPicPr>
          <p:cNvPr id="70" name="图片 69">
            <a:extLst>
              <a:ext uri="{FF2B5EF4-FFF2-40B4-BE49-F238E27FC236}">
                <a16:creationId xmlns:a16="http://schemas.microsoft.com/office/drawing/2014/main" id="{F94B5B94-0F1A-4B72-BF70-AFDEE089C5E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05008" y="5876770"/>
            <a:ext cx="140625" cy="180000"/>
          </a:xfrm>
          <a:prstGeom prst="rect">
            <a:avLst/>
          </a:prstGeom>
        </p:spPr>
      </p:pic>
      <p:pic>
        <p:nvPicPr>
          <p:cNvPr id="71" name="图片 70">
            <a:extLst>
              <a:ext uri="{FF2B5EF4-FFF2-40B4-BE49-F238E27FC236}">
                <a16:creationId xmlns:a16="http://schemas.microsoft.com/office/drawing/2014/main" id="{FDF56E46-E236-45C1-B896-073A205B6BC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57408" y="5876770"/>
            <a:ext cx="140625" cy="180000"/>
          </a:xfrm>
          <a:prstGeom prst="rect">
            <a:avLst/>
          </a:prstGeom>
        </p:spPr>
      </p:pic>
      <p:sp>
        <p:nvSpPr>
          <p:cNvPr id="72" name="矩形 71">
            <a:extLst>
              <a:ext uri="{FF2B5EF4-FFF2-40B4-BE49-F238E27FC236}">
                <a16:creationId xmlns:a16="http://schemas.microsoft.com/office/drawing/2014/main" id="{EF3FD3B8-C7F4-4596-B0D4-D776A29888F0}"/>
              </a:ext>
            </a:extLst>
          </p:cNvPr>
          <p:cNvSpPr/>
          <p:nvPr/>
        </p:nvSpPr>
        <p:spPr bwMode="auto">
          <a:xfrm rot="16200000" flipH="1">
            <a:off x="5861717" y="949612"/>
            <a:ext cx="43560" cy="630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4274E840-48AF-49ED-B4BC-8D3E030DA945}"/>
              </a:ext>
            </a:extLst>
          </p:cNvPr>
          <p:cNvSpPr/>
          <p:nvPr/>
        </p:nvSpPr>
        <p:spPr bwMode="auto">
          <a:xfrm rot="16200000" flipH="1">
            <a:off x="5861717" y="1177476"/>
            <a:ext cx="43560" cy="630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id="{1C53FA53-10E7-4775-8DC4-D9C3FC4501D9}"/>
              </a:ext>
            </a:extLst>
          </p:cNvPr>
          <p:cNvSpPr/>
          <p:nvPr/>
        </p:nvSpPr>
        <p:spPr bwMode="auto">
          <a:xfrm rot="16200000" flipH="1">
            <a:off x="7324077" y="961923"/>
            <a:ext cx="43560" cy="630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id="{AB1C88AD-197F-43DC-80E1-1EE17A5B8E11}"/>
              </a:ext>
            </a:extLst>
          </p:cNvPr>
          <p:cNvSpPr/>
          <p:nvPr/>
        </p:nvSpPr>
        <p:spPr bwMode="auto">
          <a:xfrm rot="16200000" flipH="1">
            <a:off x="7324077" y="1189787"/>
            <a:ext cx="43560" cy="630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id="{DA488520-BC6C-467D-A107-5AB906B19811}"/>
              </a:ext>
            </a:extLst>
          </p:cNvPr>
          <p:cNvSpPr/>
          <p:nvPr/>
        </p:nvSpPr>
        <p:spPr bwMode="auto">
          <a:xfrm rot="10800000" flipH="1">
            <a:off x="5914998" y="1473317"/>
            <a:ext cx="43560" cy="630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id="{914A0061-7BEC-42ED-945D-8F12DBC8081B}"/>
              </a:ext>
            </a:extLst>
          </p:cNvPr>
          <p:cNvSpPr/>
          <p:nvPr/>
        </p:nvSpPr>
        <p:spPr bwMode="auto">
          <a:xfrm rot="16200000" flipH="1">
            <a:off x="6033882" y="1745312"/>
            <a:ext cx="43560" cy="630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BAB48D16-BA49-4C4E-9B07-CA8DF0257758}"/>
              </a:ext>
            </a:extLst>
          </p:cNvPr>
          <p:cNvSpPr/>
          <p:nvPr/>
        </p:nvSpPr>
        <p:spPr bwMode="auto">
          <a:xfrm rot="16200000" flipH="1">
            <a:off x="7169697" y="1745312"/>
            <a:ext cx="43560" cy="630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id="{9E16B65A-8AE4-41E6-AE1B-F6B0D03C6B68}"/>
              </a:ext>
            </a:extLst>
          </p:cNvPr>
          <p:cNvSpPr/>
          <p:nvPr/>
        </p:nvSpPr>
        <p:spPr bwMode="auto">
          <a:xfrm rot="10800000" flipH="1">
            <a:off x="7270796" y="1492407"/>
            <a:ext cx="43560" cy="630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id="{D08F7337-F9E5-4568-ACE0-3C32772CBF95}"/>
              </a:ext>
            </a:extLst>
          </p:cNvPr>
          <p:cNvSpPr/>
          <p:nvPr/>
        </p:nvSpPr>
        <p:spPr bwMode="auto">
          <a:xfrm rot="16937554" flipH="1">
            <a:off x="6033882" y="3575064"/>
            <a:ext cx="43560" cy="11161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81" name="矩形 80">
            <a:extLst>
              <a:ext uri="{FF2B5EF4-FFF2-40B4-BE49-F238E27FC236}">
                <a16:creationId xmlns:a16="http://schemas.microsoft.com/office/drawing/2014/main" id="{A10E84F3-CC8B-4AC2-9EF2-6201DE759B2B}"/>
              </a:ext>
            </a:extLst>
          </p:cNvPr>
          <p:cNvSpPr/>
          <p:nvPr/>
        </p:nvSpPr>
        <p:spPr bwMode="auto">
          <a:xfrm rot="15378760" flipH="1">
            <a:off x="8048493" y="3568712"/>
            <a:ext cx="43560" cy="11161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id="{47BFA423-331F-494F-A26A-30FA41F476D7}"/>
              </a:ext>
            </a:extLst>
          </p:cNvPr>
          <p:cNvSpPr/>
          <p:nvPr/>
        </p:nvSpPr>
        <p:spPr bwMode="auto">
          <a:xfrm rot="320375" flipH="1">
            <a:off x="6421533" y="3708142"/>
            <a:ext cx="43560" cy="11161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83" name="矩形 82">
            <a:extLst>
              <a:ext uri="{FF2B5EF4-FFF2-40B4-BE49-F238E27FC236}">
                <a16:creationId xmlns:a16="http://schemas.microsoft.com/office/drawing/2014/main" id="{5BF2FD48-4F31-4AB8-B99E-423D24D3B495}"/>
              </a:ext>
            </a:extLst>
          </p:cNvPr>
          <p:cNvSpPr/>
          <p:nvPr/>
        </p:nvSpPr>
        <p:spPr bwMode="auto">
          <a:xfrm rot="320375" flipH="1">
            <a:off x="6405747" y="4084725"/>
            <a:ext cx="43560" cy="11161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84" name="矩形 83">
            <a:extLst>
              <a:ext uri="{FF2B5EF4-FFF2-40B4-BE49-F238E27FC236}">
                <a16:creationId xmlns:a16="http://schemas.microsoft.com/office/drawing/2014/main" id="{46EE42AA-D776-4150-B050-5949F2D886D8}"/>
              </a:ext>
            </a:extLst>
          </p:cNvPr>
          <p:cNvSpPr/>
          <p:nvPr/>
        </p:nvSpPr>
        <p:spPr bwMode="auto">
          <a:xfrm rot="20245884" flipH="1">
            <a:off x="6483973" y="4507467"/>
            <a:ext cx="43560" cy="11161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85" name="矩形 84">
            <a:extLst>
              <a:ext uri="{FF2B5EF4-FFF2-40B4-BE49-F238E27FC236}">
                <a16:creationId xmlns:a16="http://schemas.microsoft.com/office/drawing/2014/main" id="{1DB33A70-796F-406F-9C01-4643860C9E6C}"/>
              </a:ext>
            </a:extLst>
          </p:cNvPr>
          <p:cNvSpPr/>
          <p:nvPr/>
        </p:nvSpPr>
        <p:spPr bwMode="auto">
          <a:xfrm rot="16585222" flipH="1">
            <a:off x="6336762" y="4821284"/>
            <a:ext cx="43560" cy="11161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86" name="矩形 85">
            <a:extLst>
              <a:ext uri="{FF2B5EF4-FFF2-40B4-BE49-F238E27FC236}">
                <a16:creationId xmlns:a16="http://schemas.microsoft.com/office/drawing/2014/main" id="{44199555-A9D3-4343-8C63-3D471F4EDFFB}"/>
              </a:ext>
            </a:extLst>
          </p:cNvPr>
          <p:cNvSpPr/>
          <p:nvPr/>
        </p:nvSpPr>
        <p:spPr bwMode="auto">
          <a:xfrm rot="15614200" flipH="1">
            <a:off x="7729658" y="4813410"/>
            <a:ext cx="43560" cy="11161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87" name="矩形 86">
            <a:extLst>
              <a:ext uri="{FF2B5EF4-FFF2-40B4-BE49-F238E27FC236}">
                <a16:creationId xmlns:a16="http://schemas.microsoft.com/office/drawing/2014/main" id="{6CAD52C7-BA11-4088-BB80-F67EF53661E8}"/>
              </a:ext>
            </a:extLst>
          </p:cNvPr>
          <p:cNvSpPr/>
          <p:nvPr/>
        </p:nvSpPr>
        <p:spPr bwMode="auto">
          <a:xfrm rot="11777246" flipH="1">
            <a:off x="7594423" y="4501580"/>
            <a:ext cx="43560" cy="11161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88" name="矩形 87">
            <a:extLst>
              <a:ext uri="{FF2B5EF4-FFF2-40B4-BE49-F238E27FC236}">
                <a16:creationId xmlns:a16="http://schemas.microsoft.com/office/drawing/2014/main" id="{8A0E18A8-AD07-4402-AA41-7DEF501D22B5}"/>
              </a:ext>
            </a:extLst>
          </p:cNvPr>
          <p:cNvSpPr/>
          <p:nvPr/>
        </p:nvSpPr>
        <p:spPr bwMode="auto">
          <a:xfrm rot="10800000" flipH="1">
            <a:off x="7666413" y="4104909"/>
            <a:ext cx="43560" cy="11161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89" name="矩形 88">
            <a:extLst>
              <a:ext uri="{FF2B5EF4-FFF2-40B4-BE49-F238E27FC236}">
                <a16:creationId xmlns:a16="http://schemas.microsoft.com/office/drawing/2014/main" id="{62BDB9E7-47CE-4762-BF7D-F2F4805D3BF0}"/>
              </a:ext>
            </a:extLst>
          </p:cNvPr>
          <p:cNvSpPr/>
          <p:nvPr/>
        </p:nvSpPr>
        <p:spPr bwMode="auto">
          <a:xfrm rot="10800000" flipH="1">
            <a:off x="7647006" y="3709927"/>
            <a:ext cx="43560" cy="11161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90" name="矩形 89">
            <a:extLst>
              <a:ext uri="{FF2B5EF4-FFF2-40B4-BE49-F238E27FC236}">
                <a16:creationId xmlns:a16="http://schemas.microsoft.com/office/drawing/2014/main" id="{3AED449D-003A-426A-9C41-5101D5A6A189}"/>
              </a:ext>
            </a:extLst>
          </p:cNvPr>
          <p:cNvSpPr/>
          <p:nvPr/>
        </p:nvSpPr>
        <p:spPr bwMode="auto">
          <a:xfrm rot="10800000" flipH="1">
            <a:off x="8151761" y="3230910"/>
            <a:ext cx="43560" cy="11161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91" name="矩形 90">
            <a:extLst>
              <a:ext uri="{FF2B5EF4-FFF2-40B4-BE49-F238E27FC236}">
                <a16:creationId xmlns:a16="http://schemas.microsoft.com/office/drawing/2014/main" id="{462A5F11-3D43-4088-834C-0ED030D557BA}"/>
              </a:ext>
            </a:extLst>
          </p:cNvPr>
          <p:cNvSpPr/>
          <p:nvPr/>
        </p:nvSpPr>
        <p:spPr bwMode="auto">
          <a:xfrm rot="10800000" flipH="1">
            <a:off x="9203306" y="3230910"/>
            <a:ext cx="43560" cy="11161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92" name="矩形 91">
            <a:extLst>
              <a:ext uri="{FF2B5EF4-FFF2-40B4-BE49-F238E27FC236}">
                <a16:creationId xmlns:a16="http://schemas.microsoft.com/office/drawing/2014/main" id="{187F60BB-EBAA-4966-A8DF-02776845CD75}"/>
              </a:ext>
            </a:extLst>
          </p:cNvPr>
          <p:cNvSpPr/>
          <p:nvPr/>
        </p:nvSpPr>
        <p:spPr bwMode="auto">
          <a:xfrm rot="10800000" flipH="1">
            <a:off x="8129981" y="1721007"/>
            <a:ext cx="43560" cy="11161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93" name="矩形 92">
            <a:extLst>
              <a:ext uri="{FF2B5EF4-FFF2-40B4-BE49-F238E27FC236}">
                <a16:creationId xmlns:a16="http://schemas.microsoft.com/office/drawing/2014/main" id="{2BF3545D-FAD8-449F-8146-A62018013E3B}"/>
              </a:ext>
            </a:extLst>
          </p:cNvPr>
          <p:cNvSpPr/>
          <p:nvPr/>
        </p:nvSpPr>
        <p:spPr bwMode="auto">
          <a:xfrm rot="10800000" flipH="1">
            <a:off x="9181526" y="1721007"/>
            <a:ext cx="43560" cy="11161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94" name="矩形 93">
            <a:extLst>
              <a:ext uri="{FF2B5EF4-FFF2-40B4-BE49-F238E27FC236}">
                <a16:creationId xmlns:a16="http://schemas.microsoft.com/office/drawing/2014/main" id="{56F62C45-0AA4-422D-8A18-C369451AF9F0}"/>
              </a:ext>
            </a:extLst>
          </p:cNvPr>
          <p:cNvSpPr/>
          <p:nvPr/>
        </p:nvSpPr>
        <p:spPr bwMode="auto">
          <a:xfrm rot="10800000" flipH="1">
            <a:off x="7854691" y="976384"/>
            <a:ext cx="43560" cy="11161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95" name="矩形 94">
            <a:extLst>
              <a:ext uri="{FF2B5EF4-FFF2-40B4-BE49-F238E27FC236}">
                <a16:creationId xmlns:a16="http://schemas.microsoft.com/office/drawing/2014/main" id="{EB64E64B-E2B5-4F9C-9020-E9525D502525}"/>
              </a:ext>
            </a:extLst>
          </p:cNvPr>
          <p:cNvSpPr/>
          <p:nvPr/>
        </p:nvSpPr>
        <p:spPr bwMode="auto">
          <a:xfrm rot="10800000" flipH="1">
            <a:off x="9463298" y="976384"/>
            <a:ext cx="43560" cy="11161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96" name="矩形 95">
            <a:extLst>
              <a:ext uri="{FF2B5EF4-FFF2-40B4-BE49-F238E27FC236}">
                <a16:creationId xmlns:a16="http://schemas.microsoft.com/office/drawing/2014/main" id="{CE1A62C3-0AD5-4A43-8F6A-C1E2E6DE5952}"/>
              </a:ext>
            </a:extLst>
          </p:cNvPr>
          <p:cNvSpPr/>
          <p:nvPr/>
        </p:nvSpPr>
        <p:spPr bwMode="auto">
          <a:xfrm rot="10800000" flipH="1">
            <a:off x="7854691" y="1131456"/>
            <a:ext cx="43560" cy="11161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97" name="矩形 96">
            <a:extLst>
              <a:ext uri="{FF2B5EF4-FFF2-40B4-BE49-F238E27FC236}">
                <a16:creationId xmlns:a16="http://schemas.microsoft.com/office/drawing/2014/main" id="{248A76CF-7CEC-4E18-A132-00D27E7299FC}"/>
              </a:ext>
            </a:extLst>
          </p:cNvPr>
          <p:cNvSpPr/>
          <p:nvPr/>
        </p:nvSpPr>
        <p:spPr bwMode="auto">
          <a:xfrm rot="10800000" flipH="1">
            <a:off x="9463298" y="1131456"/>
            <a:ext cx="43560" cy="11161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98" name="NO.1 SUB 용접라인_S10_KEY ASSY 용접008">
            <a:extLst>
              <a:ext uri="{FF2B5EF4-FFF2-40B4-BE49-F238E27FC236}">
                <a16:creationId xmlns:a16="http://schemas.microsoft.com/office/drawing/2014/main" id="{5497AB13-CC63-4406-9672-BA647E80A083}"/>
              </a:ext>
            </a:extLst>
          </p:cNvPr>
          <p:cNvSpPr txBox="1"/>
          <p:nvPr/>
        </p:nvSpPr>
        <p:spPr>
          <a:xfrm>
            <a:off x="6486471" y="1072636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4*10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99" name="NO.1 SUB 용접라인_S10_KEY ASSY 용접009">
            <a:extLst>
              <a:ext uri="{FF2B5EF4-FFF2-40B4-BE49-F238E27FC236}">
                <a16:creationId xmlns:a16="http://schemas.microsoft.com/office/drawing/2014/main" id="{CC23BB14-9B36-4B42-965D-F4EBDD705D4E}"/>
              </a:ext>
            </a:extLst>
          </p:cNvPr>
          <p:cNvCxnSpPr>
            <a:cxnSpLocks/>
            <a:stCxn id="98" idx="1"/>
            <a:endCxn id="72" idx="2"/>
          </p:cNvCxnSpPr>
          <p:nvPr/>
        </p:nvCxnSpPr>
        <p:spPr>
          <a:xfrm flipH="1" flipV="1">
            <a:off x="5914998" y="981113"/>
            <a:ext cx="571473" cy="166136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00" name="NO.1 SUB 용접라인_S10_KEY ASSY 용접009">
            <a:extLst>
              <a:ext uri="{FF2B5EF4-FFF2-40B4-BE49-F238E27FC236}">
                <a16:creationId xmlns:a16="http://schemas.microsoft.com/office/drawing/2014/main" id="{43C6AB41-0E4C-4839-B011-BB100B72690C}"/>
              </a:ext>
            </a:extLst>
          </p:cNvPr>
          <p:cNvCxnSpPr>
            <a:cxnSpLocks/>
            <a:stCxn id="98" idx="3"/>
            <a:endCxn id="74" idx="0"/>
          </p:cNvCxnSpPr>
          <p:nvPr/>
        </p:nvCxnSpPr>
        <p:spPr>
          <a:xfrm flipV="1">
            <a:off x="6754758" y="993424"/>
            <a:ext cx="559598" cy="153825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01" name="NO.1 SUB 용접라인_S10_KEY ASSY 용접009">
            <a:extLst>
              <a:ext uri="{FF2B5EF4-FFF2-40B4-BE49-F238E27FC236}">
                <a16:creationId xmlns:a16="http://schemas.microsoft.com/office/drawing/2014/main" id="{91BEE45A-28FC-47A0-8391-1C5AC1347D04}"/>
              </a:ext>
            </a:extLst>
          </p:cNvPr>
          <p:cNvCxnSpPr>
            <a:cxnSpLocks/>
            <a:stCxn id="98" idx="3"/>
            <a:endCxn id="75" idx="0"/>
          </p:cNvCxnSpPr>
          <p:nvPr/>
        </p:nvCxnSpPr>
        <p:spPr>
          <a:xfrm>
            <a:off x="6754758" y="1147249"/>
            <a:ext cx="559598" cy="74039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02" name="NO.1 SUB 용접라인_S10_KEY ASSY 용접009">
            <a:extLst>
              <a:ext uri="{FF2B5EF4-FFF2-40B4-BE49-F238E27FC236}">
                <a16:creationId xmlns:a16="http://schemas.microsoft.com/office/drawing/2014/main" id="{C2492319-9D61-4F61-A202-0239641FC33D}"/>
              </a:ext>
            </a:extLst>
          </p:cNvPr>
          <p:cNvCxnSpPr>
            <a:cxnSpLocks/>
            <a:stCxn id="98" idx="1"/>
            <a:endCxn id="73" idx="2"/>
          </p:cNvCxnSpPr>
          <p:nvPr/>
        </p:nvCxnSpPr>
        <p:spPr>
          <a:xfrm flipH="1">
            <a:off x="5914998" y="1147249"/>
            <a:ext cx="571473" cy="61728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03" name="NO.1 SUB 용접라인_S10_KEY ASSY 용접008">
            <a:extLst>
              <a:ext uri="{FF2B5EF4-FFF2-40B4-BE49-F238E27FC236}">
                <a16:creationId xmlns:a16="http://schemas.microsoft.com/office/drawing/2014/main" id="{6EA6B01A-8754-47CC-AA0D-4E0B805FF667}"/>
              </a:ext>
            </a:extLst>
          </p:cNvPr>
          <p:cNvSpPr txBox="1"/>
          <p:nvPr/>
        </p:nvSpPr>
        <p:spPr>
          <a:xfrm>
            <a:off x="6525814" y="1476156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2*15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104" name="NO.1 SUB 용접라인_S10_KEY ASSY 용접009">
            <a:extLst>
              <a:ext uri="{FF2B5EF4-FFF2-40B4-BE49-F238E27FC236}">
                <a16:creationId xmlns:a16="http://schemas.microsoft.com/office/drawing/2014/main" id="{6374F6BC-D990-4655-AB78-EE94D26E9198}"/>
              </a:ext>
            </a:extLst>
          </p:cNvPr>
          <p:cNvCxnSpPr>
            <a:cxnSpLocks/>
            <a:stCxn id="103" idx="1"/>
            <a:endCxn id="76" idx="3"/>
          </p:cNvCxnSpPr>
          <p:nvPr/>
        </p:nvCxnSpPr>
        <p:spPr>
          <a:xfrm flipH="1" flipV="1">
            <a:off x="5958558" y="1504818"/>
            <a:ext cx="567256" cy="45951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05" name="NO.1 SUB 용접라인_S10_KEY ASSY 용접009">
            <a:extLst>
              <a:ext uri="{FF2B5EF4-FFF2-40B4-BE49-F238E27FC236}">
                <a16:creationId xmlns:a16="http://schemas.microsoft.com/office/drawing/2014/main" id="{7FFE3F68-7AED-41C3-B110-5AA070EA6071}"/>
              </a:ext>
            </a:extLst>
          </p:cNvPr>
          <p:cNvCxnSpPr>
            <a:cxnSpLocks/>
            <a:stCxn id="103" idx="3"/>
            <a:endCxn id="79" idx="1"/>
          </p:cNvCxnSpPr>
          <p:nvPr/>
        </p:nvCxnSpPr>
        <p:spPr>
          <a:xfrm flipV="1">
            <a:off x="6794101" y="1523908"/>
            <a:ext cx="476695" cy="26861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06" name="NO.1 SUB 용접라인_S10_KEY ASSY 용접008">
            <a:extLst>
              <a:ext uri="{FF2B5EF4-FFF2-40B4-BE49-F238E27FC236}">
                <a16:creationId xmlns:a16="http://schemas.microsoft.com/office/drawing/2014/main" id="{F2BC7447-0D99-4005-87FF-15DFC51E6284}"/>
              </a:ext>
            </a:extLst>
          </p:cNvPr>
          <p:cNvSpPr txBox="1"/>
          <p:nvPr/>
        </p:nvSpPr>
        <p:spPr>
          <a:xfrm>
            <a:off x="6486471" y="1939678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2*20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107" name="NO.1 SUB 용접라인_S10_KEY ASSY 용접009">
            <a:extLst>
              <a:ext uri="{FF2B5EF4-FFF2-40B4-BE49-F238E27FC236}">
                <a16:creationId xmlns:a16="http://schemas.microsoft.com/office/drawing/2014/main" id="{7A23FEED-183A-472A-9116-81A62D4EE902}"/>
              </a:ext>
            </a:extLst>
          </p:cNvPr>
          <p:cNvCxnSpPr>
            <a:cxnSpLocks/>
            <a:stCxn id="106" idx="1"/>
            <a:endCxn id="77" idx="2"/>
          </p:cNvCxnSpPr>
          <p:nvPr/>
        </p:nvCxnSpPr>
        <p:spPr>
          <a:xfrm flipH="1" flipV="1">
            <a:off x="6087163" y="1776813"/>
            <a:ext cx="399308" cy="237478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08" name="NO.1 SUB 용접라인_S10_KEY ASSY 용접009">
            <a:extLst>
              <a:ext uri="{FF2B5EF4-FFF2-40B4-BE49-F238E27FC236}">
                <a16:creationId xmlns:a16="http://schemas.microsoft.com/office/drawing/2014/main" id="{2785DB62-4930-4DA8-8F24-FC0846EE4FB4}"/>
              </a:ext>
            </a:extLst>
          </p:cNvPr>
          <p:cNvCxnSpPr>
            <a:cxnSpLocks/>
            <a:stCxn id="106" idx="3"/>
            <a:endCxn id="78" idx="0"/>
          </p:cNvCxnSpPr>
          <p:nvPr/>
        </p:nvCxnSpPr>
        <p:spPr>
          <a:xfrm flipV="1">
            <a:off x="6754758" y="1776813"/>
            <a:ext cx="405218" cy="237478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09" name="NO.1 SUB 용접라인_S10_KEY ASSY 용접008">
            <a:extLst>
              <a:ext uri="{FF2B5EF4-FFF2-40B4-BE49-F238E27FC236}">
                <a16:creationId xmlns:a16="http://schemas.microsoft.com/office/drawing/2014/main" id="{A3F09C9C-A23B-40E8-85D0-C6AF955458DA}"/>
              </a:ext>
            </a:extLst>
          </p:cNvPr>
          <p:cNvSpPr txBox="1"/>
          <p:nvPr/>
        </p:nvSpPr>
        <p:spPr>
          <a:xfrm>
            <a:off x="6493064" y="1704555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12*17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110" name="NO.1 SUB 용접라인_S10_KEY ASSY 용접009">
            <a:extLst>
              <a:ext uri="{FF2B5EF4-FFF2-40B4-BE49-F238E27FC236}">
                <a16:creationId xmlns:a16="http://schemas.microsoft.com/office/drawing/2014/main" id="{0CA89A6A-5AA9-4C9A-BA5E-68FDCB2C5FC0}"/>
              </a:ext>
            </a:extLst>
          </p:cNvPr>
          <p:cNvCxnSpPr>
            <a:cxnSpLocks/>
            <a:stCxn id="109" idx="1"/>
          </p:cNvCxnSpPr>
          <p:nvPr/>
        </p:nvCxnSpPr>
        <p:spPr>
          <a:xfrm flipH="1">
            <a:off x="6017568" y="1779168"/>
            <a:ext cx="475496" cy="410521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11" name="NO.1 SUB 용접라인_S10_KEY ASSY 용접009">
            <a:extLst>
              <a:ext uri="{FF2B5EF4-FFF2-40B4-BE49-F238E27FC236}">
                <a16:creationId xmlns:a16="http://schemas.microsoft.com/office/drawing/2014/main" id="{1300A254-058C-49E2-BFDC-A91EE7956FAA}"/>
              </a:ext>
            </a:extLst>
          </p:cNvPr>
          <p:cNvCxnSpPr>
            <a:cxnSpLocks/>
            <a:stCxn id="109" idx="1"/>
          </p:cNvCxnSpPr>
          <p:nvPr/>
        </p:nvCxnSpPr>
        <p:spPr>
          <a:xfrm flipH="1">
            <a:off x="6104585" y="1779168"/>
            <a:ext cx="388479" cy="410521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12" name="NO.1 SUB 용접라인_S10_KEY ASSY 용접009">
            <a:extLst>
              <a:ext uri="{FF2B5EF4-FFF2-40B4-BE49-F238E27FC236}">
                <a16:creationId xmlns:a16="http://schemas.microsoft.com/office/drawing/2014/main" id="{FB711DF4-D90E-48E7-859D-DDFADCF8E147}"/>
              </a:ext>
            </a:extLst>
          </p:cNvPr>
          <p:cNvCxnSpPr>
            <a:cxnSpLocks/>
            <a:endCxn id="109" idx="1"/>
          </p:cNvCxnSpPr>
          <p:nvPr/>
        </p:nvCxnSpPr>
        <p:spPr>
          <a:xfrm>
            <a:off x="6114826" y="1491934"/>
            <a:ext cx="378238" cy="287234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13" name="NO.1 SUB 용접라인_S10_KEY ASSY 용접009">
            <a:extLst>
              <a:ext uri="{FF2B5EF4-FFF2-40B4-BE49-F238E27FC236}">
                <a16:creationId xmlns:a16="http://schemas.microsoft.com/office/drawing/2014/main" id="{A181C928-E0E6-4F42-8AB5-2B187FDD4EF3}"/>
              </a:ext>
            </a:extLst>
          </p:cNvPr>
          <p:cNvCxnSpPr>
            <a:cxnSpLocks/>
            <a:endCxn id="109" idx="1"/>
          </p:cNvCxnSpPr>
          <p:nvPr/>
        </p:nvCxnSpPr>
        <p:spPr>
          <a:xfrm>
            <a:off x="6017344" y="1491934"/>
            <a:ext cx="475720" cy="287234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14" name="NO.1 SUB 용접라인_S10_KEY ASSY 용접009">
            <a:extLst>
              <a:ext uri="{FF2B5EF4-FFF2-40B4-BE49-F238E27FC236}">
                <a16:creationId xmlns:a16="http://schemas.microsoft.com/office/drawing/2014/main" id="{D4F18E25-C294-4599-AE1D-9667D530C40E}"/>
              </a:ext>
            </a:extLst>
          </p:cNvPr>
          <p:cNvCxnSpPr>
            <a:cxnSpLocks/>
            <a:endCxn id="109" idx="1"/>
          </p:cNvCxnSpPr>
          <p:nvPr/>
        </p:nvCxnSpPr>
        <p:spPr>
          <a:xfrm>
            <a:off x="6024161" y="1699994"/>
            <a:ext cx="468903" cy="79174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15" name="NO.1 SUB 용접라인_S10_KEY ASSY 용접009">
            <a:extLst>
              <a:ext uri="{FF2B5EF4-FFF2-40B4-BE49-F238E27FC236}">
                <a16:creationId xmlns:a16="http://schemas.microsoft.com/office/drawing/2014/main" id="{01DBCBE8-736E-4CEA-A8E1-44FBC1DED7EC}"/>
              </a:ext>
            </a:extLst>
          </p:cNvPr>
          <p:cNvCxnSpPr>
            <a:cxnSpLocks/>
            <a:endCxn id="109" idx="1"/>
          </p:cNvCxnSpPr>
          <p:nvPr/>
        </p:nvCxnSpPr>
        <p:spPr>
          <a:xfrm>
            <a:off x="6104585" y="1694277"/>
            <a:ext cx="388479" cy="84891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16" name="NO.1 SUB 용접라인_S10_KEY ASSY 용접009">
            <a:extLst>
              <a:ext uri="{FF2B5EF4-FFF2-40B4-BE49-F238E27FC236}">
                <a16:creationId xmlns:a16="http://schemas.microsoft.com/office/drawing/2014/main" id="{3D679727-2D5E-4D24-9A75-91EF565A8BA3}"/>
              </a:ext>
            </a:extLst>
          </p:cNvPr>
          <p:cNvCxnSpPr>
            <a:cxnSpLocks/>
            <a:stCxn id="109" idx="3"/>
          </p:cNvCxnSpPr>
          <p:nvPr/>
        </p:nvCxnSpPr>
        <p:spPr>
          <a:xfrm>
            <a:off x="6761351" y="1779168"/>
            <a:ext cx="440677" cy="424829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17" name="NO.1 SUB 용접라인_S10_KEY ASSY 용접009">
            <a:extLst>
              <a:ext uri="{FF2B5EF4-FFF2-40B4-BE49-F238E27FC236}">
                <a16:creationId xmlns:a16="http://schemas.microsoft.com/office/drawing/2014/main" id="{195DC227-3F6D-49CB-AA52-AB256D9548A4}"/>
              </a:ext>
            </a:extLst>
          </p:cNvPr>
          <p:cNvCxnSpPr>
            <a:cxnSpLocks/>
            <a:stCxn id="109" idx="3"/>
          </p:cNvCxnSpPr>
          <p:nvPr/>
        </p:nvCxnSpPr>
        <p:spPr>
          <a:xfrm>
            <a:off x="6761351" y="1779168"/>
            <a:ext cx="356478" cy="418414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18" name="NO.1 SUB 용접라인_S10_KEY ASSY 용접009">
            <a:extLst>
              <a:ext uri="{FF2B5EF4-FFF2-40B4-BE49-F238E27FC236}">
                <a16:creationId xmlns:a16="http://schemas.microsoft.com/office/drawing/2014/main" id="{A4C1F27A-5529-44E9-A599-4F019CFC8ED9}"/>
              </a:ext>
            </a:extLst>
          </p:cNvPr>
          <p:cNvCxnSpPr>
            <a:cxnSpLocks/>
            <a:endCxn id="109" idx="3"/>
          </p:cNvCxnSpPr>
          <p:nvPr/>
        </p:nvCxnSpPr>
        <p:spPr>
          <a:xfrm flipH="1">
            <a:off x="6761351" y="1502536"/>
            <a:ext cx="430126" cy="276632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19" name="NO.1 SUB 용접라인_S10_KEY ASSY 용접009">
            <a:extLst>
              <a:ext uri="{FF2B5EF4-FFF2-40B4-BE49-F238E27FC236}">
                <a16:creationId xmlns:a16="http://schemas.microsoft.com/office/drawing/2014/main" id="{EA445B63-45D1-4417-AD8D-D9CB8307D791}"/>
              </a:ext>
            </a:extLst>
          </p:cNvPr>
          <p:cNvCxnSpPr>
            <a:cxnSpLocks/>
            <a:endCxn id="109" idx="3"/>
          </p:cNvCxnSpPr>
          <p:nvPr/>
        </p:nvCxnSpPr>
        <p:spPr>
          <a:xfrm flipH="1">
            <a:off x="6761351" y="1502536"/>
            <a:ext cx="356478" cy="276632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20" name="NO.1 SUB 용접라인_S10_KEY ASSY 용접009">
            <a:extLst>
              <a:ext uri="{FF2B5EF4-FFF2-40B4-BE49-F238E27FC236}">
                <a16:creationId xmlns:a16="http://schemas.microsoft.com/office/drawing/2014/main" id="{9BDE1B4E-A8C9-488E-A59E-7AF3B99613B3}"/>
              </a:ext>
            </a:extLst>
          </p:cNvPr>
          <p:cNvCxnSpPr>
            <a:cxnSpLocks/>
            <a:endCxn id="109" idx="3"/>
          </p:cNvCxnSpPr>
          <p:nvPr/>
        </p:nvCxnSpPr>
        <p:spPr>
          <a:xfrm flipH="1">
            <a:off x="6761351" y="1721007"/>
            <a:ext cx="440677" cy="58161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21" name="NO.1 SUB 용접라인_S10_KEY ASSY 용접009">
            <a:extLst>
              <a:ext uri="{FF2B5EF4-FFF2-40B4-BE49-F238E27FC236}">
                <a16:creationId xmlns:a16="http://schemas.microsoft.com/office/drawing/2014/main" id="{EAC5BA9D-36B3-4558-A87A-7FBC4CC651DC}"/>
              </a:ext>
            </a:extLst>
          </p:cNvPr>
          <p:cNvCxnSpPr>
            <a:cxnSpLocks/>
            <a:endCxn id="109" idx="3"/>
          </p:cNvCxnSpPr>
          <p:nvPr/>
        </p:nvCxnSpPr>
        <p:spPr>
          <a:xfrm flipH="1">
            <a:off x="6761351" y="1699994"/>
            <a:ext cx="356478" cy="79174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22" name="NO.1 SUB 용접라인_S10_KEY ASSY 용접008">
            <a:extLst>
              <a:ext uri="{FF2B5EF4-FFF2-40B4-BE49-F238E27FC236}">
                <a16:creationId xmlns:a16="http://schemas.microsoft.com/office/drawing/2014/main" id="{048F8978-CBF0-4E67-9605-21F538539B87}"/>
              </a:ext>
            </a:extLst>
          </p:cNvPr>
          <p:cNvSpPr txBox="1"/>
          <p:nvPr/>
        </p:nvSpPr>
        <p:spPr>
          <a:xfrm>
            <a:off x="8585979" y="1168455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4*20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123" name="NO.1 SUB 용접라인_S10_KEY ASSY 용접009">
            <a:extLst>
              <a:ext uri="{FF2B5EF4-FFF2-40B4-BE49-F238E27FC236}">
                <a16:creationId xmlns:a16="http://schemas.microsoft.com/office/drawing/2014/main" id="{B9D2657E-E551-4277-A650-7206585F2AA2}"/>
              </a:ext>
            </a:extLst>
          </p:cNvPr>
          <p:cNvCxnSpPr>
            <a:cxnSpLocks/>
            <a:stCxn id="122" idx="1"/>
            <a:endCxn id="94" idx="3"/>
          </p:cNvCxnSpPr>
          <p:nvPr/>
        </p:nvCxnSpPr>
        <p:spPr>
          <a:xfrm flipH="1" flipV="1">
            <a:off x="7898251" y="1032190"/>
            <a:ext cx="687728" cy="210878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24" name="NO.1 SUB 용접라인_S10_KEY ASSY 용접009">
            <a:extLst>
              <a:ext uri="{FF2B5EF4-FFF2-40B4-BE49-F238E27FC236}">
                <a16:creationId xmlns:a16="http://schemas.microsoft.com/office/drawing/2014/main" id="{50EB64A5-6E2D-4897-A9C7-4789C1F7ED97}"/>
              </a:ext>
            </a:extLst>
          </p:cNvPr>
          <p:cNvCxnSpPr>
            <a:cxnSpLocks/>
            <a:stCxn id="122" idx="3"/>
            <a:endCxn id="95" idx="1"/>
          </p:cNvCxnSpPr>
          <p:nvPr/>
        </p:nvCxnSpPr>
        <p:spPr>
          <a:xfrm flipV="1">
            <a:off x="8854266" y="1032190"/>
            <a:ext cx="609032" cy="210878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25" name="NO.1 SUB 용접라인_S10_KEY ASSY 용접009">
            <a:extLst>
              <a:ext uri="{FF2B5EF4-FFF2-40B4-BE49-F238E27FC236}">
                <a16:creationId xmlns:a16="http://schemas.microsoft.com/office/drawing/2014/main" id="{10B815D4-C466-453B-B006-19DDB562C88A}"/>
              </a:ext>
            </a:extLst>
          </p:cNvPr>
          <p:cNvCxnSpPr>
            <a:cxnSpLocks/>
            <a:stCxn id="122" idx="1"/>
            <a:endCxn id="96" idx="3"/>
          </p:cNvCxnSpPr>
          <p:nvPr/>
        </p:nvCxnSpPr>
        <p:spPr>
          <a:xfrm flipH="1" flipV="1">
            <a:off x="7898251" y="1187262"/>
            <a:ext cx="687728" cy="55806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26" name="NO.1 SUB 용접라인_S10_KEY ASSY 용접009">
            <a:extLst>
              <a:ext uri="{FF2B5EF4-FFF2-40B4-BE49-F238E27FC236}">
                <a16:creationId xmlns:a16="http://schemas.microsoft.com/office/drawing/2014/main" id="{46DA7C00-475F-48EB-B625-D7746F2B912F}"/>
              </a:ext>
            </a:extLst>
          </p:cNvPr>
          <p:cNvCxnSpPr>
            <a:cxnSpLocks/>
            <a:stCxn id="122" idx="3"/>
            <a:endCxn id="97" idx="1"/>
          </p:cNvCxnSpPr>
          <p:nvPr/>
        </p:nvCxnSpPr>
        <p:spPr>
          <a:xfrm flipV="1">
            <a:off x="8854266" y="1187262"/>
            <a:ext cx="609032" cy="55806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27" name="NO.1 SUB 용접라인_S10_KEY ASSY 용접008">
            <a:extLst>
              <a:ext uri="{FF2B5EF4-FFF2-40B4-BE49-F238E27FC236}">
                <a16:creationId xmlns:a16="http://schemas.microsoft.com/office/drawing/2014/main" id="{27B9D064-50C1-4186-8D31-98B0F2E1F8F9}"/>
              </a:ext>
            </a:extLst>
          </p:cNvPr>
          <p:cNvSpPr txBox="1"/>
          <p:nvPr/>
        </p:nvSpPr>
        <p:spPr>
          <a:xfrm>
            <a:off x="8532501" y="2477697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4*20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128" name="NO.1 SUB 용접라인_S10_KEY ASSY 용접009">
            <a:extLst>
              <a:ext uri="{FF2B5EF4-FFF2-40B4-BE49-F238E27FC236}">
                <a16:creationId xmlns:a16="http://schemas.microsoft.com/office/drawing/2014/main" id="{C4BC7197-698A-41EE-B571-A890BC911CF2}"/>
              </a:ext>
            </a:extLst>
          </p:cNvPr>
          <p:cNvCxnSpPr>
            <a:cxnSpLocks/>
            <a:stCxn id="127" idx="1"/>
            <a:endCxn id="92" idx="0"/>
          </p:cNvCxnSpPr>
          <p:nvPr/>
        </p:nvCxnSpPr>
        <p:spPr>
          <a:xfrm flipH="1" flipV="1">
            <a:off x="8151761" y="1832619"/>
            <a:ext cx="380740" cy="719691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29" name="NO.1 SUB 용접라인_S10_KEY ASSY 용접009">
            <a:extLst>
              <a:ext uri="{FF2B5EF4-FFF2-40B4-BE49-F238E27FC236}">
                <a16:creationId xmlns:a16="http://schemas.microsoft.com/office/drawing/2014/main" id="{399E8D4A-BA5C-45F0-B4CC-0F866F90BF28}"/>
              </a:ext>
            </a:extLst>
          </p:cNvPr>
          <p:cNvCxnSpPr>
            <a:cxnSpLocks/>
            <a:stCxn id="127" idx="3"/>
            <a:endCxn id="93" idx="0"/>
          </p:cNvCxnSpPr>
          <p:nvPr/>
        </p:nvCxnSpPr>
        <p:spPr>
          <a:xfrm flipV="1">
            <a:off x="8800788" y="1832619"/>
            <a:ext cx="402518" cy="719691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30" name="NO.1 SUB 용접라인_S10_KEY ASSY 용접009">
            <a:extLst>
              <a:ext uri="{FF2B5EF4-FFF2-40B4-BE49-F238E27FC236}">
                <a16:creationId xmlns:a16="http://schemas.microsoft.com/office/drawing/2014/main" id="{48E1D616-241F-4274-839B-8AA1D2403B94}"/>
              </a:ext>
            </a:extLst>
          </p:cNvPr>
          <p:cNvCxnSpPr>
            <a:cxnSpLocks/>
            <a:stCxn id="127" idx="1"/>
            <a:endCxn id="90" idx="2"/>
          </p:cNvCxnSpPr>
          <p:nvPr/>
        </p:nvCxnSpPr>
        <p:spPr>
          <a:xfrm flipH="1">
            <a:off x="8173541" y="2552310"/>
            <a:ext cx="358960" cy="678600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31" name="NO.1 SUB 용접라인_S10_KEY ASSY 용접009">
            <a:extLst>
              <a:ext uri="{FF2B5EF4-FFF2-40B4-BE49-F238E27FC236}">
                <a16:creationId xmlns:a16="http://schemas.microsoft.com/office/drawing/2014/main" id="{467B68D6-154C-4264-8779-51911B59BDC8}"/>
              </a:ext>
            </a:extLst>
          </p:cNvPr>
          <p:cNvCxnSpPr>
            <a:cxnSpLocks/>
            <a:stCxn id="127" idx="3"/>
            <a:endCxn id="91" idx="2"/>
          </p:cNvCxnSpPr>
          <p:nvPr/>
        </p:nvCxnSpPr>
        <p:spPr>
          <a:xfrm>
            <a:off x="8800788" y="2552310"/>
            <a:ext cx="424298" cy="678600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32" name="NO.1 SUB 용접라인_S10_KEY ASSY 용접008">
            <a:extLst>
              <a:ext uri="{FF2B5EF4-FFF2-40B4-BE49-F238E27FC236}">
                <a16:creationId xmlns:a16="http://schemas.microsoft.com/office/drawing/2014/main" id="{E8BA524D-EB13-4305-9AE4-6DE99EDBD2C2}"/>
              </a:ext>
            </a:extLst>
          </p:cNvPr>
          <p:cNvSpPr txBox="1"/>
          <p:nvPr/>
        </p:nvSpPr>
        <p:spPr>
          <a:xfrm>
            <a:off x="6941035" y="4191962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10*20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133" name="NO.1 SUB 용접라인_S10_KEY ASSY 용접009">
            <a:extLst>
              <a:ext uri="{FF2B5EF4-FFF2-40B4-BE49-F238E27FC236}">
                <a16:creationId xmlns:a16="http://schemas.microsoft.com/office/drawing/2014/main" id="{25480196-EFCE-45F8-8622-E62417584580}"/>
              </a:ext>
            </a:extLst>
          </p:cNvPr>
          <p:cNvCxnSpPr>
            <a:cxnSpLocks/>
            <a:stCxn id="132" idx="1"/>
            <a:endCxn id="80" idx="2"/>
          </p:cNvCxnSpPr>
          <p:nvPr/>
        </p:nvCxnSpPr>
        <p:spPr>
          <a:xfrm flipH="1" flipV="1">
            <a:off x="6110189" y="3642751"/>
            <a:ext cx="830846" cy="623824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34" name="NO.1 SUB 용접라인_S10_KEY ASSY 용접009">
            <a:extLst>
              <a:ext uri="{FF2B5EF4-FFF2-40B4-BE49-F238E27FC236}">
                <a16:creationId xmlns:a16="http://schemas.microsoft.com/office/drawing/2014/main" id="{6D8234F4-F987-40A4-AC75-3D44BAFC8366}"/>
              </a:ext>
            </a:extLst>
          </p:cNvPr>
          <p:cNvCxnSpPr>
            <a:cxnSpLocks/>
            <a:stCxn id="132" idx="3"/>
            <a:endCxn id="81" idx="0"/>
          </p:cNvCxnSpPr>
          <p:nvPr/>
        </p:nvCxnSpPr>
        <p:spPr>
          <a:xfrm flipV="1">
            <a:off x="7209322" y="3637723"/>
            <a:ext cx="806730" cy="628852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35" name="NO.1 SUB 용접라인_S10_KEY ASSY 용접009">
            <a:extLst>
              <a:ext uri="{FF2B5EF4-FFF2-40B4-BE49-F238E27FC236}">
                <a16:creationId xmlns:a16="http://schemas.microsoft.com/office/drawing/2014/main" id="{CC70E204-EB5A-4C1A-A3FB-0EF152ABE22C}"/>
              </a:ext>
            </a:extLst>
          </p:cNvPr>
          <p:cNvCxnSpPr>
            <a:cxnSpLocks/>
            <a:stCxn id="132" idx="3"/>
            <a:endCxn id="89" idx="1"/>
          </p:cNvCxnSpPr>
          <p:nvPr/>
        </p:nvCxnSpPr>
        <p:spPr>
          <a:xfrm flipV="1">
            <a:off x="7209322" y="3765733"/>
            <a:ext cx="437684" cy="500842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36" name="NO.1 SUB 용접라인_S10_KEY ASSY 용접009">
            <a:extLst>
              <a:ext uri="{FF2B5EF4-FFF2-40B4-BE49-F238E27FC236}">
                <a16:creationId xmlns:a16="http://schemas.microsoft.com/office/drawing/2014/main" id="{328CB750-3302-4ED1-AE8D-1FA503DD4E08}"/>
              </a:ext>
            </a:extLst>
          </p:cNvPr>
          <p:cNvCxnSpPr>
            <a:cxnSpLocks/>
            <a:stCxn id="132" idx="3"/>
            <a:endCxn id="88" idx="1"/>
          </p:cNvCxnSpPr>
          <p:nvPr/>
        </p:nvCxnSpPr>
        <p:spPr>
          <a:xfrm flipV="1">
            <a:off x="7209322" y="4160715"/>
            <a:ext cx="457091" cy="105860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37" name="NO.1 SUB 용접라인_S10_KEY ASSY 용접009">
            <a:extLst>
              <a:ext uri="{FF2B5EF4-FFF2-40B4-BE49-F238E27FC236}">
                <a16:creationId xmlns:a16="http://schemas.microsoft.com/office/drawing/2014/main" id="{274F6574-8EF6-405C-9259-569D0180862F}"/>
              </a:ext>
            </a:extLst>
          </p:cNvPr>
          <p:cNvCxnSpPr>
            <a:cxnSpLocks/>
            <a:stCxn id="132" idx="3"/>
            <a:endCxn id="87" idx="1"/>
          </p:cNvCxnSpPr>
          <p:nvPr/>
        </p:nvCxnSpPr>
        <p:spPr>
          <a:xfrm>
            <a:off x="7209322" y="4266575"/>
            <a:ext cx="385975" cy="284703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38" name="NO.1 SUB 용접라인_S10_KEY ASSY 용접009">
            <a:extLst>
              <a:ext uri="{FF2B5EF4-FFF2-40B4-BE49-F238E27FC236}">
                <a16:creationId xmlns:a16="http://schemas.microsoft.com/office/drawing/2014/main" id="{A1AE75B2-28CC-41A6-AFE6-EFCA6A2CB4FB}"/>
              </a:ext>
            </a:extLst>
          </p:cNvPr>
          <p:cNvCxnSpPr>
            <a:cxnSpLocks/>
            <a:stCxn id="132" idx="3"/>
            <a:endCxn id="86" idx="0"/>
          </p:cNvCxnSpPr>
          <p:nvPr/>
        </p:nvCxnSpPr>
        <p:spPr>
          <a:xfrm>
            <a:off x="7209322" y="4266575"/>
            <a:ext cx="487118" cy="612105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39" name="NO.1 SUB 용접라인_S10_KEY ASSY 용접009">
            <a:extLst>
              <a:ext uri="{FF2B5EF4-FFF2-40B4-BE49-F238E27FC236}">
                <a16:creationId xmlns:a16="http://schemas.microsoft.com/office/drawing/2014/main" id="{498C83A5-2CAA-4ABF-8FEA-BA3899474700}"/>
              </a:ext>
            </a:extLst>
          </p:cNvPr>
          <p:cNvCxnSpPr>
            <a:cxnSpLocks/>
            <a:stCxn id="132" idx="1"/>
            <a:endCxn id="82" idx="1"/>
          </p:cNvCxnSpPr>
          <p:nvPr/>
        </p:nvCxnSpPr>
        <p:spPr>
          <a:xfrm flipH="1" flipV="1">
            <a:off x="6464998" y="3765975"/>
            <a:ext cx="476037" cy="500600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40" name="NO.1 SUB 용접라인_S10_KEY ASSY 용접009">
            <a:extLst>
              <a:ext uri="{FF2B5EF4-FFF2-40B4-BE49-F238E27FC236}">
                <a16:creationId xmlns:a16="http://schemas.microsoft.com/office/drawing/2014/main" id="{C4EFB24C-B157-404A-8445-224953B5AA5F}"/>
              </a:ext>
            </a:extLst>
          </p:cNvPr>
          <p:cNvCxnSpPr>
            <a:cxnSpLocks/>
            <a:stCxn id="132" idx="1"/>
            <a:endCxn id="83" idx="1"/>
          </p:cNvCxnSpPr>
          <p:nvPr/>
        </p:nvCxnSpPr>
        <p:spPr>
          <a:xfrm flipH="1" flipV="1">
            <a:off x="6449212" y="4142558"/>
            <a:ext cx="491823" cy="124017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41" name="NO.1 SUB 용접라인_S10_KEY ASSY 용접009">
            <a:extLst>
              <a:ext uri="{FF2B5EF4-FFF2-40B4-BE49-F238E27FC236}">
                <a16:creationId xmlns:a16="http://schemas.microsoft.com/office/drawing/2014/main" id="{C146EBE9-B31C-4A96-BFCB-F68DB465230C}"/>
              </a:ext>
            </a:extLst>
          </p:cNvPr>
          <p:cNvCxnSpPr>
            <a:cxnSpLocks/>
            <a:stCxn id="132" idx="1"/>
            <a:endCxn id="84" idx="1"/>
          </p:cNvCxnSpPr>
          <p:nvPr/>
        </p:nvCxnSpPr>
        <p:spPr>
          <a:xfrm flipH="1">
            <a:off x="6525865" y="4266575"/>
            <a:ext cx="415170" cy="288339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42" name="NO.1 SUB 용접라인_S10_KEY ASSY 용접009">
            <a:extLst>
              <a:ext uri="{FF2B5EF4-FFF2-40B4-BE49-F238E27FC236}">
                <a16:creationId xmlns:a16="http://schemas.microsoft.com/office/drawing/2014/main" id="{B8895E26-22E9-4E66-B749-02028829DFD9}"/>
              </a:ext>
            </a:extLst>
          </p:cNvPr>
          <p:cNvCxnSpPr>
            <a:cxnSpLocks/>
            <a:stCxn id="132" idx="1"/>
            <a:endCxn id="85" idx="2"/>
          </p:cNvCxnSpPr>
          <p:nvPr/>
        </p:nvCxnSpPr>
        <p:spPr>
          <a:xfrm flipH="1">
            <a:off x="6413998" y="4266575"/>
            <a:ext cx="527037" cy="616755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43" name="NO.1 SUB 용접라인_S10_KEY ASSY 용접008">
            <a:extLst>
              <a:ext uri="{FF2B5EF4-FFF2-40B4-BE49-F238E27FC236}">
                <a16:creationId xmlns:a16="http://schemas.microsoft.com/office/drawing/2014/main" id="{F08910B4-F1DD-4D03-8120-FAB9467D893B}"/>
              </a:ext>
            </a:extLst>
          </p:cNvPr>
          <p:cNvSpPr txBox="1"/>
          <p:nvPr/>
        </p:nvSpPr>
        <p:spPr>
          <a:xfrm>
            <a:off x="8069263" y="4330552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2*17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144" name="NO.1 SUB 용접라인_S10_KEY ASSY 용접009">
            <a:extLst>
              <a:ext uri="{FF2B5EF4-FFF2-40B4-BE49-F238E27FC236}">
                <a16:creationId xmlns:a16="http://schemas.microsoft.com/office/drawing/2014/main" id="{0E2582F5-895F-4079-BAF2-C19BE605264F}"/>
              </a:ext>
            </a:extLst>
          </p:cNvPr>
          <p:cNvCxnSpPr>
            <a:cxnSpLocks/>
            <a:stCxn id="143" idx="1"/>
          </p:cNvCxnSpPr>
          <p:nvPr/>
        </p:nvCxnSpPr>
        <p:spPr>
          <a:xfrm flipH="1">
            <a:off x="7595297" y="4405165"/>
            <a:ext cx="473966" cy="425710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45" name="NO.1 SUB 용접라인_S10_KEY ASSY 용접009">
            <a:extLst>
              <a:ext uri="{FF2B5EF4-FFF2-40B4-BE49-F238E27FC236}">
                <a16:creationId xmlns:a16="http://schemas.microsoft.com/office/drawing/2014/main" id="{8F7DCF3A-6D29-4039-872A-F0A014B1F1C6}"/>
              </a:ext>
            </a:extLst>
          </p:cNvPr>
          <p:cNvCxnSpPr>
            <a:cxnSpLocks/>
            <a:stCxn id="143" idx="1"/>
          </p:cNvCxnSpPr>
          <p:nvPr/>
        </p:nvCxnSpPr>
        <p:spPr>
          <a:xfrm flipH="1">
            <a:off x="7729345" y="4405165"/>
            <a:ext cx="339918" cy="404240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46" name="NO.1 SUB 용접라인_S10_KEY ASSY 용접008">
            <a:extLst>
              <a:ext uri="{FF2B5EF4-FFF2-40B4-BE49-F238E27FC236}">
                <a16:creationId xmlns:a16="http://schemas.microsoft.com/office/drawing/2014/main" id="{B8456322-0410-4F14-8121-3646750E3203}"/>
              </a:ext>
            </a:extLst>
          </p:cNvPr>
          <p:cNvSpPr txBox="1"/>
          <p:nvPr/>
        </p:nvSpPr>
        <p:spPr>
          <a:xfrm>
            <a:off x="5970441" y="4349700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2*17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147" name="NO.1 SUB 용접라인_S10_KEY ASSY 용접009">
            <a:extLst>
              <a:ext uri="{FF2B5EF4-FFF2-40B4-BE49-F238E27FC236}">
                <a16:creationId xmlns:a16="http://schemas.microsoft.com/office/drawing/2014/main" id="{32FB27B0-2337-49EE-A53E-38FBE8A0D132}"/>
              </a:ext>
            </a:extLst>
          </p:cNvPr>
          <p:cNvCxnSpPr>
            <a:cxnSpLocks/>
            <a:stCxn id="146" idx="3"/>
          </p:cNvCxnSpPr>
          <p:nvPr/>
        </p:nvCxnSpPr>
        <p:spPr>
          <a:xfrm>
            <a:off x="6238728" y="4424313"/>
            <a:ext cx="297233" cy="413974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48" name="NO.1 SUB 용접라인_S10_KEY ASSY 용접009">
            <a:extLst>
              <a:ext uri="{FF2B5EF4-FFF2-40B4-BE49-F238E27FC236}">
                <a16:creationId xmlns:a16="http://schemas.microsoft.com/office/drawing/2014/main" id="{3D9AA04A-A00E-46C8-9427-30CF8FF7461D}"/>
              </a:ext>
            </a:extLst>
          </p:cNvPr>
          <p:cNvCxnSpPr>
            <a:cxnSpLocks/>
            <a:stCxn id="146" idx="3"/>
          </p:cNvCxnSpPr>
          <p:nvPr/>
        </p:nvCxnSpPr>
        <p:spPr>
          <a:xfrm>
            <a:off x="6238728" y="4424313"/>
            <a:ext cx="142365" cy="390351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076604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Box 17"/>
          <p:cNvSpPr txBox="1"/>
          <p:nvPr/>
        </p:nvSpPr>
        <p:spPr>
          <a:xfrm>
            <a:off x="0" y="0"/>
            <a:ext cx="83375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ko-KR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현대하모니 M" pitchFamily="18" charset="-127"/>
              </a:rPr>
              <a:t>▣ 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A6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焊接总成 示意图</a:t>
            </a:r>
            <a:endParaRPr lang="ko-KR" altLang="en-US" sz="2400" dirty="0">
              <a:solidFill>
                <a:srgbClr val="000000"/>
              </a:solidFill>
              <a:latin typeface="微软雅黑" panose="020B0503020204020204" pitchFamily="34" charset="-122"/>
              <a:ea typeface="현대하모니 M" pitchFamily="18" charset="-127"/>
            </a:endParaRPr>
          </a:p>
        </p:txBody>
      </p:sp>
      <p:graphicFrame>
        <p:nvGraphicFramePr>
          <p:cNvPr id="51" name="표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009625"/>
              </p:ext>
            </p:extLst>
          </p:nvPr>
        </p:nvGraphicFramePr>
        <p:xfrm>
          <a:off x="128588" y="549275"/>
          <a:ext cx="9648825" cy="6034892"/>
        </p:xfrm>
        <a:graphic>
          <a:graphicData uri="http://schemas.openxmlformats.org/drawingml/2006/table">
            <a:tbl>
              <a:tblPr/>
              <a:tblGrid>
                <a:gridCol w="611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6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5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66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066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6211">
                <a:tc row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区分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row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ko-KR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区分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A6</a:t>
                      </a:r>
                      <a:r>
                        <a:rPr kumimoji="0" lang="zh-CN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宽车副司机座椅底支架总成</a:t>
                      </a:r>
                      <a:endParaRPr kumimoji="0" lang="en-US" altLang="ko-K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altLang="ko-K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A6</a:t>
                      </a:r>
                      <a:r>
                        <a:rPr kumimoji="0" lang="zh-CN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中宽车副司机座椅底支架总成</a:t>
                      </a:r>
                      <a:endParaRPr kumimoji="0" lang="en-US" altLang="ko-K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21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Malgun Gothic" panose="020B0503020000020004" charset="-127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Malgun Gothic" panose="020B0503020000020004" charset="-127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4000">
                <a:tc row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副驾</a:t>
                      </a: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焊接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概略图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95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ko-KR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焊接长度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Arc Robot : 1020mm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Arc Robot : 1020mm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511"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91" name="组合 190">
            <a:extLst>
              <a:ext uri="{FF2B5EF4-FFF2-40B4-BE49-F238E27FC236}">
                <a16:creationId xmlns:a16="http://schemas.microsoft.com/office/drawing/2014/main" id="{5BEEDF0B-EA3C-4B4D-BF84-D63BAA6B6C87}"/>
              </a:ext>
            </a:extLst>
          </p:cNvPr>
          <p:cNvGrpSpPr/>
          <p:nvPr/>
        </p:nvGrpSpPr>
        <p:grpSpPr>
          <a:xfrm>
            <a:off x="1404717" y="947362"/>
            <a:ext cx="4128643" cy="4825199"/>
            <a:chOff x="1404717" y="947362"/>
            <a:chExt cx="4128643" cy="4825199"/>
          </a:xfrm>
        </p:grpSpPr>
        <p:pic>
          <p:nvPicPr>
            <p:cNvPr id="91" name="图片 90">
              <a:extLst>
                <a:ext uri="{FF2B5EF4-FFF2-40B4-BE49-F238E27FC236}">
                  <a16:creationId xmlns:a16="http://schemas.microsoft.com/office/drawing/2014/main" id="{324F1A09-C451-47F0-AD4E-2920939C04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04717" y="947362"/>
              <a:ext cx="2384470" cy="2902998"/>
            </a:xfrm>
            <a:prstGeom prst="rect">
              <a:avLst/>
            </a:prstGeom>
          </p:spPr>
        </p:pic>
        <p:pic>
          <p:nvPicPr>
            <p:cNvPr id="93" name="图片 92">
              <a:extLst>
                <a:ext uri="{FF2B5EF4-FFF2-40B4-BE49-F238E27FC236}">
                  <a16:creationId xmlns:a16="http://schemas.microsoft.com/office/drawing/2014/main" id="{BF77D2AA-9166-45BB-A68A-50A67625D2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773" t="15936"/>
            <a:stretch/>
          </p:blipFill>
          <p:spPr>
            <a:xfrm>
              <a:off x="1796721" y="3984219"/>
              <a:ext cx="598774" cy="668917"/>
            </a:xfrm>
            <a:prstGeom prst="rect">
              <a:avLst/>
            </a:prstGeom>
          </p:spPr>
        </p:pic>
        <p:pic>
          <p:nvPicPr>
            <p:cNvPr id="95" name="图片 94">
              <a:extLst>
                <a:ext uri="{FF2B5EF4-FFF2-40B4-BE49-F238E27FC236}">
                  <a16:creationId xmlns:a16="http://schemas.microsoft.com/office/drawing/2014/main" id="{93C30D12-8E28-43BB-9DD8-A13478AD81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96511" y="3972561"/>
              <a:ext cx="2436849" cy="1800000"/>
            </a:xfrm>
            <a:prstGeom prst="rect">
              <a:avLst/>
            </a:prstGeom>
          </p:spPr>
        </p:pic>
        <p:pic>
          <p:nvPicPr>
            <p:cNvPr id="92" name="图片 91">
              <a:extLst>
                <a:ext uri="{FF2B5EF4-FFF2-40B4-BE49-F238E27FC236}">
                  <a16:creationId xmlns:a16="http://schemas.microsoft.com/office/drawing/2014/main" id="{BAED2773-5DB4-4310-8823-58009277D2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64957" y="999672"/>
              <a:ext cx="1727239" cy="2880000"/>
            </a:xfrm>
            <a:prstGeom prst="rect">
              <a:avLst/>
            </a:prstGeom>
          </p:spPr>
        </p:pic>
        <p:sp>
          <p:nvSpPr>
            <p:cNvPr id="117" name="矩形 116">
              <a:extLst>
                <a:ext uri="{FF2B5EF4-FFF2-40B4-BE49-F238E27FC236}">
                  <a16:creationId xmlns:a16="http://schemas.microsoft.com/office/drawing/2014/main" id="{A9579FBD-B16B-4371-A8D6-2E335ABEEFC4}"/>
                </a:ext>
              </a:extLst>
            </p:cNvPr>
            <p:cNvSpPr/>
            <p:nvPr/>
          </p:nvSpPr>
          <p:spPr bwMode="auto">
            <a:xfrm rot="2739946" flipH="1">
              <a:off x="1534642" y="1104959"/>
              <a:ext cx="36000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127" name="矩形 126">
              <a:extLst>
                <a:ext uri="{FF2B5EF4-FFF2-40B4-BE49-F238E27FC236}">
                  <a16:creationId xmlns:a16="http://schemas.microsoft.com/office/drawing/2014/main" id="{60BED5D7-C376-4CD0-9A57-1E53BAFD3DAF}"/>
                </a:ext>
              </a:extLst>
            </p:cNvPr>
            <p:cNvSpPr/>
            <p:nvPr/>
          </p:nvSpPr>
          <p:spPr bwMode="auto">
            <a:xfrm rot="2739946" flipH="1">
              <a:off x="1745158" y="1456475"/>
              <a:ext cx="36000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128" name="矩形 127">
              <a:extLst>
                <a:ext uri="{FF2B5EF4-FFF2-40B4-BE49-F238E27FC236}">
                  <a16:creationId xmlns:a16="http://schemas.microsoft.com/office/drawing/2014/main" id="{78E9FD12-7FB7-47AA-94AB-023E62CAF3CE}"/>
                </a:ext>
              </a:extLst>
            </p:cNvPr>
            <p:cNvSpPr/>
            <p:nvPr/>
          </p:nvSpPr>
          <p:spPr bwMode="auto">
            <a:xfrm rot="2739946" flipH="1">
              <a:off x="2279493" y="2843308"/>
              <a:ext cx="36000" cy="148555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129" name="矩形 128">
              <a:extLst>
                <a:ext uri="{FF2B5EF4-FFF2-40B4-BE49-F238E27FC236}">
                  <a16:creationId xmlns:a16="http://schemas.microsoft.com/office/drawing/2014/main" id="{721074E1-76A1-4D11-86EF-095DC598C9B7}"/>
                </a:ext>
              </a:extLst>
            </p:cNvPr>
            <p:cNvSpPr/>
            <p:nvPr/>
          </p:nvSpPr>
          <p:spPr bwMode="auto">
            <a:xfrm rot="6667663" flipH="1">
              <a:off x="2411067" y="3323213"/>
              <a:ext cx="36000" cy="92241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130" name="矩形 129">
              <a:extLst>
                <a:ext uri="{FF2B5EF4-FFF2-40B4-BE49-F238E27FC236}">
                  <a16:creationId xmlns:a16="http://schemas.microsoft.com/office/drawing/2014/main" id="{22734B98-BF79-4A0A-B54F-69C782309B5F}"/>
                </a:ext>
              </a:extLst>
            </p:cNvPr>
            <p:cNvSpPr/>
            <p:nvPr/>
          </p:nvSpPr>
          <p:spPr bwMode="auto">
            <a:xfrm rot="2573567" flipH="1">
              <a:off x="2892029" y="3319094"/>
              <a:ext cx="36000" cy="217500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131" name="矩形 130">
              <a:extLst>
                <a:ext uri="{FF2B5EF4-FFF2-40B4-BE49-F238E27FC236}">
                  <a16:creationId xmlns:a16="http://schemas.microsoft.com/office/drawing/2014/main" id="{F684B1BB-983F-4B54-B55A-AC99C14AA901}"/>
                </a:ext>
              </a:extLst>
            </p:cNvPr>
            <p:cNvSpPr/>
            <p:nvPr/>
          </p:nvSpPr>
          <p:spPr bwMode="auto">
            <a:xfrm rot="6667663" flipH="1">
              <a:off x="2569007" y="3128262"/>
              <a:ext cx="36000" cy="92241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133" name="矩形 132">
              <a:extLst>
                <a:ext uri="{FF2B5EF4-FFF2-40B4-BE49-F238E27FC236}">
                  <a16:creationId xmlns:a16="http://schemas.microsoft.com/office/drawing/2014/main" id="{C4F81D66-562A-48BF-854D-0D188EC82289}"/>
                </a:ext>
              </a:extLst>
            </p:cNvPr>
            <p:cNvSpPr/>
            <p:nvPr/>
          </p:nvSpPr>
          <p:spPr bwMode="auto">
            <a:xfrm rot="6919420" flipH="1">
              <a:off x="2744556" y="3038787"/>
              <a:ext cx="36000" cy="217500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134" name="矩形 133">
              <a:extLst>
                <a:ext uri="{FF2B5EF4-FFF2-40B4-BE49-F238E27FC236}">
                  <a16:creationId xmlns:a16="http://schemas.microsoft.com/office/drawing/2014/main" id="{B3F76AAD-4A74-475D-8274-9AC81195B2A3}"/>
                </a:ext>
              </a:extLst>
            </p:cNvPr>
            <p:cNvSpPr/>
            <p:nvPr/>
          </p:nvSpPr>
          <p:spPr bwMode="auto">
            <a:xfrm rot="9660970" flipH="1">
              <a:off x="3461205" y="3650275"/>
              <a:ext cx="36000" cy="135050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136" name="矩形 135">
              <a:extLst>
                <a:ext uri="{FF2B5EF4-FFF2-40B4-BE49-F238E27FC236}">
                  <a16:creationId xmlns:a16="http://schemas.microsoft.com/office/drawing/2014/main" id="{1545FE69-FB67-4E42-883F-AE6132FC31A4}"/>
                </a:ext>
              </a:extLst>
            </p:cNvPr>
            <p:cNvSpPr/>
            <p:nvPr/>
          </p:nvSpPr>
          <p:spPr bwMode="auto">
            <a:xfrm rot="10049597" flipH="1">
              <a:off x="4440028" y="3565194"/>
              <a:ext cx="36000" cy="92241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137" name="矩形 136">
              <a:extLst>
                <a:ext uri="{FF2B5EF4-FFF2-40B4-BE49-F238E27FC236}">
                  <a16:creationId xmlns:a16="http://schemas.microsoft.com/office/drawing/2014/main" id="{86D56A57-4F57-446F-AC51-89AF609F0F21}"/>
                </a:ext>
              </a:extLst>
            </p:cNvPr>
            <p:cNvSpPr/>
            <p:nvPr/>
          </p:nvSpPr>
          <p:spPr bwMode="auto">
            <a:xfrm rot="8920566" flipH="1">
              <a:off x="3757760" y="2526820"/>
              <a:ext cx="36000" cy="630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138" name="矩形 137">
              <a:extLst>
                <a:ext uri="{FF2B5EF4-FFF2-40B4-BE49-F238E27FC236}">
                  <a16:creationId xmlns:a16="http://schemas.microsoft.com/office/drawing/2014/main" id="{CA41CBE8-43C4-4D5B-B355-FF4A294C3001}"/>
                </a:ext>
              </a:extLst>
            </p:cNvPr>
            <p:cNvSpPr/>
            <p:nvPr/>
          </p:nvSpPr>
          <p:spPr bwMode="auto">
            <a:xfrm rot="8920566" flipH="1">
              <a:off x="3810218" y="2598897"/>
              <a:ext cx="36000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140" name="矩形 139">
              <a:extLst>
                <a:ext uri="{FF2B5EF4-FFF2-40B4-BE49-F238E27FC236}">
                  <a16:creationId xmlns:a16="http://schemas.microsoft.com/office/drawing/2014/main" id="{4DEB69FD-CA6E-4700-A9D1-CA89F15DEE73}"/>
                </a:ext>
              </a:extLst>
            </p:cNvPr>
            <p:cNvSpPr/>
            <p:nvPr/>
          </p:nvSpPr>
          <p:spPr bwMode="auto">
            <a:xfrm rot="2139140" flipH="1">
              <a:off x="4896102" y="2519266"/>
              <a:ext cx="36000" cy="197727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141" name="矩形 140">
              <a:extLst>
                <a:ext uri="{FF2B5EF4-FFF2-40B4-BE49-F238E27FC236}">
                  <a16:creationId xmlns:a16="http://schemas.microsoft.com/office/drawing/2014/main" id="{A28A3F41-B5AE-44D1-B12F-C85C31E5D243}"/>
                </a:ext>
              </a:extLst>
            </p:cNvPr>
            <p:cNvSpPr/>
            <p:nvPr/>
          </p:nvSpPr>
          <p:spPr bwMode="auto">
            <a:xfrm rot="6905583" flipH="1">
              <a:off x="5134156" y="2217594"/>
              <a:ext cx="36000" cy="148555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142" name="矩形 141">
              <a:extLst>
                <a:ext uri="{FF2B5EF4-FFF2-40B4-BE49-F238E27FC236}">
                  <a16:creationId xmlns:a16="http://schemas.microsoft.com/office/drawing/2014/main" id="{6B0C65D4-1B2E-4CEF-B22E-A7AE84C160D0}"/>
                </a:ext>
              </a:extLst>
            </p:cNvPr>
            <p:cNvSpPr/>
            <p:nvPr/>
          </p:nvSpPr>
          <p:spPr bwMode="auto">
            <a:xfrm flipH="1">
              <a:off x="3624263" y="4242334"/>
              <a:ext cx="29752" cy="239250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144" name="矩形 143">
              <a:extLst>
                <a:ext uri="{FF2B5EF4-FFF2-40B4-BE49-F238E27FC236}">
                  <a16:creationId xmlns:a16="http://schemas.microsoft.com/office/drawing/2014/main" id="{CE861E94-D832-4B93-BBC9-33E83B71AD36}"/>
                </a:ext>
              </a:extLst>
            </p:cNvPr>
            <p:cNvSpPr/>
            <p:nvPr/>
          </p:nvSpPr>
          <p:spPr bwMode="auto">
            <a:xfrm rot="16200000" flipH="1">
              <a:off x="3453218" y="4057950"/>
              <a:ext cx="29752" cy="197727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145" name="矩形 144">
              <a:extLst>
                <a:ext uri="{FF2B5EF4-FFF2-40B4-BE49-F238E27FC236}">
                  <a16:creationId xmlns:a16="http://schemas.microsoft.com/office/drawing/2014/main" id="{569BE886-373B-4E4B-BF4D-E1E186259779}"/>
                </a:ext>
              </a:extLst>
            </p:cNvPr>
            <p:cNvSpPr/>
            <p:nvPr/>
          </p:nvSpPr>
          <p:spPr bwMode="auto">
            <a:xfrm rot="16200000" flipH="1">
              <a:off x="5151691" y="4058757"/>
              <a:ext cx="29752" cy="197727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146" name="矩形 145">
              <a:extLst>
                <a:ext uri="{FF2B5EF4-FFF2-40B4-BE49-F238E27FC236}">
                  <a16:creationId xmlns:a16="http://schemas.microsoft.com/office/drawing/2014/main" id="{57EB8092-8B8B-483B-AAFC-56EA25C7A395}"/>
                </a:ext>
              </a:extLst>
            </p:cNvPr>
            <p:cNvSpPr/>
            <p:nvPr/>
          </p:nvSpPr>
          <p:spPr bwMode="auto">
            <a:xfrm rot="16200000" flipH="1">
              <a:off x="3453445" y="5234603"/>
              <a:ext cx="29752" cy="197727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147" name="矩形 146">
              <a:extLst>
                <a:ext uri="{FF2B5EF4-FFF2-40B4-BE49-F238E27FC236}">
                  <a16:creationId xmlns:a16="http://schemas.microsoft.com/office/drawing/2014/main" id="{7E1128E4-18D1-4C24-B522-E44F1B587E26}"/>
                </a:ext>
              </a:extLst>
            </p:cNvPr>
            <p:cNvSpPr/>
            <p:nvPr/>
          </p:nvSpPr>
          <p:spPr bwMode="auto">
            <a:xfrm rot="16200000" flipH="1">
              <a:off x="5151918" y="5235410"/>
              <a:ext cx="29752" cy="197727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148" name="矩形 147">
              <a:extLst>
                <a:ext uri="{FF2B5EF4-FFF2-40B4-BE49-F238E27FC236}">
                  <a16:creationId xmlns:a16="http://schemas.microsoft.com/office/drawing/2014/main" id="{575A5483-3C68-476E-8811-9BA7ED0352A9}"/>
                </a:ext>
              </a:extLst>
            </p:cNvPr>
            <p:cNvSpPr/>
            <p:nvPr/>
          </p:nvSpPr>
          <p:spPr bwMode="auto">
            <a:xfrm flipH="1">
              <a:off x="3624881" y="5007447"/>
              <a:ext cx="29752" cy="239250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149" name="矩形 148">
              <a:extLst>
                <a:ext uri="{FF2B5EF4-FFF2-40B4-BE49-F238E27FC236}">
                  <a16:creationId xmlns:a16="http://schemas.microsoft.com/office/drawing/2014/main" id="{51F1392A-6D99-444E-8B98-79FD9151BB55}"/>
                </a:ext>
              </a:extLst>
            </p:cNvPr>
            <p:cNvSpPr/>
            <p:nvPr/>
          </p:nvSpPr>
          <p:spPr bwMode="auto">
            <a:xfrm flipH="1">
              <a:off x="4976076" y="4242334"/>
              <a:ext cx="29752" cy="239250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150" name="矩形 149">
              <a:extLst>
                <a:ext uri="{FF2B5EF4-FFF2-40B4-BE49-F238E27FC236}">
                  <a16:creationId xmlns:a16="http://schemas.microsoft.com/office/drawing/2014/main" id="{E7E56921-9FB5-48B4-AB19-913DEDDF801A}"/>
                </a:ext>
              </a:extLst>
            </p:cNvPr>
            <p:cNvSpPr/>
            <p:nvPr/>
          </p:nvSpPr>
          <p:spPr bwMode="auto">
            <a:xfrm flipH="1">
              <a:off x="4976694" y="5007447"/>
              <a:ext cx="29752" cy="239250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151" name="矩形 150">
              <a:extLst>
                <a:ext uri="{FF2B5EF4-FFF2-40B4-BE49-F238E27FC236}">
                  <a16:creationId xmlns:a16="http://schemas.microsoft.com/office/drawing/2014/main" id="{807C3149-5E0E-4C8F-80CE-9263EC7465C4}"/>
                </a:ext>
              </a:extLst>
            </p:cNvPr>
            <p:cNvSpPr/>
            <p:nvPr/>
          </p:nvSpPr>
          <p:spPr bwMode="auto">
            <a:xfrm rot="334890" flipH="1">
              <a:off x="1921178" y="4238956"/>
              <a:ext cx="29752" cy="239250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152" name="矩形 151">
              <a:extLst>
                <a:ext uri="{FF2B5EF4-FFF2-40B4-BE49-F238E27FC236}">
                  <a16:creationId xmlns:a16="http://schemas.microsoft.com/office/drawing/2014/main" id="{120C7A80-C8E5-4EDA-A004-F82CB3DE3346}"/>
                </a:ext>
              </a:extLst>
            </p:cNvPr>
            <p:cNvSpPr/>
            <p:nvPr/>
          </p:nvSpPr>
          <p:spPr bwMode="auto">
            <a:xfrm rot="334890" flipH="1">
              <a:off x="2112896" y="4250543"/>
              <a:ext cx="29752" cy="239250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153" name="矩形 152">
              <a:extLst>
                <a:ext uri="{FF2B5EF4-FFF2-40B4-BE49-F238E27FC236}">
                  <a16:creationId xmlns:a16="http://schemas.microsoft.com/office/drawing/2014/main" id="{2D9774AF-BCF3-4EC1-88A1-0C185C2906B2}"/>
                </a:ext>
              </a:extLst>
            </p:cNvPr>
            <p:cNvSpPr/>
            <p:nvPr/>
          </p:nvSpPr>
          <p:spPr bwMode="auto">
            <a:xfrm rot="16659396" flipH="1">
              <a:off x="2011252" y="4497528"/>
              <a:ext cx="29752" cy="92241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155" name="NO.1 SUB 용접라인_S10_KEY ASSY 용접008">
              <a:extLst>
                <a:ext uri="{FF2B5EF4-FFF2-40B4-BE49-F238E27FC236}">
                  <a16:creationId xmlns:a16="http://schemas.microsoft.com/office/drawing/2014/main" id="{D3B57D48-8F9F-42CA-9F8F-0950DD9A72B3}"/>
                </a:ext>
              </a:extLst>
            </p:cNvPr>
            <p:cNvSpPr txBox="1"/>
            <p:nvPr/>
          </p:nvSpPr>
          <p:spPr>
            <a:xfrm>
              <a:off x="1977081" y="988238"/>
              <a:ext cx="541367" cy="149225"/>
            </a:xfrm>
            <a:prstGeom prst="rect">
              <a:avLst/>
            </a:prstGeom>
            <a:solidFill>
              <a:srgbClr val="ED7D31"/>
            </a:solidFill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72000" tIns="0" rIns="72000" bIns="0" anchor="ctr" anchorCtr="0"/>
            <a:lstStyle/>
            <a:p>
              <a:pPr algn="ctr" eaLnBrk="1" hangingPunct="1"/>
              <a:r>
                <a:rPr lang="en-US" altLang="ko-KR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rPr>
                <a:t>2*10(</a:t>
              </a:r>
              <a:r>
                <a:rPr lang="zh-CN" altLang="en-US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rPr>
                <a:t>对称</a:t>
              </a:r>
              <a:r>
                <a:rPr lang="en-US" altLang="zh-CN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rPr>
                <a:t>)</a:t>
              </a:r>
              <a:endParaRPr lang="ko-KR" altLang="en-US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cxnSp>
          <p:nvCxnSpPr>
            <p:cNvPr id="158" name="NO.1 SUB 용접라인_S10_KEY ASSY 용접009">
              <a:extLst>
                <a:ext uri="{FF2B5EF4-FFF2-40B4-BE49-F238E27FC236}">
                  <a16:creationId xmlns:a16="http://schemas.microsoft.com/office/drawing/2014/main" id="{5B265E67-C92F-4AB6-B4F1-66951EA2C135}"/>
                </a:ext>
              </a:extLst>
            </p:cNvPr>
            <p:cNvCxnSpPr>
              <a:cxnSpLocks/>
              <a:stCxn id="117" idx="1"/>
              <a:endCxn id="155" idx="1"/>
            </p:cNvCxnSpPr>
            <p:nvPr/>
          </p:nvCxnSpPr>
          <p:spPr>
            <a:xfrm flipV="1">
              <a:off x="1565221" y="1062851"/>
              <a:ext cx="411860" cy="89634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61" name="NO.1 SUB 용접라인_S10_KEY ASSY 용접009">
              <a:extLst>
                <a:ext uri="{FF2B5EF4-FFF2-40B4-BE49-F238E27FC236}">
                  <a16:creationId xmlns:a16="http://schemas.microsoft.com/office/drawing/2014/main" id="{84A6CEDE-C2B2-4089-92E8-7F889709C06A}"/>
                </a:ext>
              </a:extLst>
            </p:cNvPr>
            <p:cNvCxnSpPr>
              <a:cxnSpLocks/>
              <a:stCxn id="127" idx="0"/>
              <a:endCxn id="155" idx="1"/>
            </p:cNvCxnSpPr>
            <p:nvPr/>
          </p:nvCxnSpPr>
          <p:spPr>
            <a:xfrm flipV="1">
              <a:off x="1787943" y="1062851"/>
              <a:ext cx="189138" cy="404059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63" name="NO.1 SUB 용접라인_S10_KEY ASSY 용접008">
              <a:extLst>
                <a:ext uri="{FF2B5EF4-FFF2-40B4-BE49-F238E27FC236}">
                  <a16:creationId xmlns:a16="http://schemas.microsoft.com/office/drawing/2014/main" id="{CB674606-3986-4E66-B663-3E3147FFBB5F}"/>
                </a:ext>
              </a:extLst>
            </p:cNvPr>
            <p:cNvSpPr txBox="1"/>
            <p:nvPr/>
          </p:nvSpPr>
          <p:spPr>
            <a:xfrm>
              <a:off x="3586126" y="2873292"/>
              <a:ext cx="541367" cy="149225"/>
            </a:xfrm>
            <a:prstGeom prst="rect">
              <a:avLst/>
            </a:prstGeom>
            <a:solidFill>
              <a:srgbClr val="ED7D31"/>
            </a:solidFill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72000" tIns="0" rIns="72000" bIns="0" anchor="ctr" anchorCtr="0"/>
            <a:lstStyle/>
            <a:p>
              <a:pPr algn="ctr" eaLnBrk="1" hangingPunct="1"/>
              <a:r>
                <a:rPr lang="en-US" altLang="ko-KR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rPr>
                <a:t>2*20(</a:t>
              </a:r>
              <a:r>
                <a:rPr lang="zh-CN" altLang="en-US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rPr>
                <a:t>对称</a:t>
              </a:r>
              <a:r>
                <a:rPr lang="en-US" altLang="zh-CN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rPr>
                <a:t>)</a:t>
              </a:r>
              <a:endParaRPr lang="ko-KR" altLang="en-US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cxnSp>
          <p:nvCxnSpPr>
            <p:cNvPr id="164" name="NO.1 SUB 용접라인_S10_KEY ASSY 용접009">
              <a:extLst>
                <a:ext uri="{FF2B5EF4-FFF2-40B4-BE49-F238E27FC236}">
                  <a16:creationId xmlns:a16="http://schemas.microsoft.com/office/drawing/2014/main" id="{999F85DF-A8F1-425B-AC6F-96C7D3ECB765}"/>
                </a:ext>
              </a:extLst>
            </p:cNvPr>
            <p:cNvCxnSpPr>
              <a:cxnSpLocks/>
              <a:stCxn id="137" idx="1"/>
              <a:endCxn id="163" idx="0"/>
            </p:cNvCxnSpPr>
            <p:nvPr/>
          </p:nvCxnSpPr>
          <p:spPr>
            <a:xfrm>
              <a:off x="3760384" y="2567679"/>
              <a:ext cx="96426" cy="305613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65" name="NO.1 SUB 용접라인_S10_KEY ASSY 용접009">
              <a:extLst>
                <a:ext uri="{FF2B5EF4-FFF2-40B4-BE49-F238E27FC236}">
                  <a16:creationId xmlns:a16="http://schemas.microsoft.com/office/drawing/2014/main" id="{A20D2909-12C1-45CD-B264-7B957674BF82}"/>
                </a:ext>
              </a:extLst>
            </p:cNvPr>
            <p:cNvCxnSpPr>
              <a:cxnSpLocks/>
              <a:stCxn id="138" idx="1"/>
              <a:endCxn id="163" idx="0"/>
            </p:cNvCxnSpPr>
            <p:nvPr/>
          </p:nvCxnSpPr>
          <p:spPr>
            <a:xfrm>
              <a:off x="3812842" y="2642906"/>
              <a:ext cx="43968" cy="230386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66" name="NO.1 SUB 용접라인_S10_KEY ASSY 용접008">
              <a:extLst>
                <a:ext uri="{FF2B5EF4-FFF2-40B4-BE49-F238E27FC236}">
                  <a16:creationId xmlns:a16="http://schemas.microsoft.com/office/drawing/2014/main" id="{E3052745-F789-442A-84A0-3734795748AD}"/>
                </a:ext>
              </a:extLst>
            </p:cNvPr>
            <p:cNvSpPr txBox="1"/>
            <p:nvPr/>
          </p:nvSpPr>
          <p:spPr>
            <a:xfrm>
              <a:off x="2671750" y="2723254"/>
              <a:ext cx="541367" cy="149225"/>
            </a:xfrm>
            <a:prstGeom prst="rect">
              <a:avLst/>
            </a:prstGeom>
            <a:solidFill>
              <a:srgbClr val="ED7D31"/>
            </a:solidFill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72000" tIns="0" rIns="72000" bIns="0" anchor="ctr" anchorCtr="0"/>
            <a:lstStyle/>
            <a:p>
              <a:pPr algn="ctr" eaLnBrk="1" hangingPunct="1"/>
              <a:r>
                <a:rPr lang="en-US" altLang="ko-KR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rPr>
                <a:t>4*30(</a:t>
              </a:r>
              <a:r>
                <a:rPr lang="zh-CN" altLang="en-US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rPr>
                <a:t>对称</a:t>
              </a:r>
              <a:r>
                <a:rPr lang="en-US" altLang="zh-CN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rPr>
                <a:t>)</a:t>
              </a:r>
              <a:endParaRPr lang="ko-KR" altLang="en-US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cxnSp>
          <p:nvCxnSpPr>
            <p:cNvPr id="167" name="NO.1 SUB 용접라인_S10_KEY ASSY 용접009">
              <a:extLst>
                <a:ext uri="{FF2B5EF4-FFF2-40B4-BE49-F238E27FC236}">
                  <a16:creationId xmlns:a16="http://schemas.microsoft.com/office/drawing/2014/main" id="{FE641C59-E8A2-4F41-A6BD-0F927C542FE4}"/>
                </a:ext>
              </a:extLst>
            </p:cNvPr>
            <p:cNvCxnSpPr>
              <a:cxnSpLocks/>
              <a:stCxn id="128" idx="1"/>
              <a:endCxn id="166" idx="1"/>
            </p:cNvCxnSpPr>
            <p:nvPr/>
          </p:nvCxnSpPr>
          <p:spPr>
            <a:xfrm flipV="1">
              <a:off x="2310072" y="2797867"/>
              <a:ext cx="361678" cy="132594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68" name="NO.1 SUB 용접라인_S10_KEY ASSY 용접009">
              <a:extLst>
                <a:ext uri="{FF2B5EF4-FFF2-40B4-BE49-F238E27FC236}">
                  <a16:creationId xmlns:a16="http://schemas.microsoft.com/office/drawing/2014/main" id="{1F866959-FEE3-4992-8232-0EDB55972F4A}"/>
                </a:ext>
              </a:extLst>
            </p:cNvPr>
            <p:cNvCxnSpPr>
              <a:cxnSpLocks/>
              <a:stCxn id="133" idx="3"/>
              <a:endCxn id="166" idx="2"/>
            </p:cNvCxnSpPr>
            <p:nvPr/>
          </p:nvCxnSpPr>
          <p:spPr>
            <a:xfrm flipV="1">
              <a:off x="2770255" y="2872479"/>
              <a:ext cx="172179" cy="258788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69" name="NO.1 SUB 용접라인_S10_KEY ASSY 용접009">
              <a:extLst>
                <a:ext uri="{FF2B5EF4-FFF2-40B4-BE49-F238E27FC236}">
                  <a16:creationId xmlns:a16="http://schemas.microsoft.com/office/drawing/2014/main" id="{87AA1D67-0ABD-49CA-A03C-AB8669871EC1}"/>
                </a:ext>
              </a:extLst>
            </p:cNvPr>
            <p:cNvCxnSpPr>
              <a:cxnSpLocks/>
              <a:stCxn id="130" idx="0"/>
              <a:endCxn id="166" idx="2"/>
            </p:cNvCxnSpPr>
            <p:nvPr/>
          </p:nvCxnSpPr>
          <p:spPr>
            <a:xfrm flipH="1" flipV="1">
              <a:off x="2942434" y="2872479"/>
              <a:ext cx="41613" cy="475692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71" name="NO.1 SUB 용접라인_S10_KEY ASSY 용접009">
              <a:extLst>
                <a:ext uri="{FF2B5EF4-FFF2-40B4-BE49-F238E27FC236}">
                  <a16:creationId xmlns:a16="http://schemas.microsoft.com/office/drawing/2014/main" id="{2C60B160-C897-4464-9B45-CAF33CF7E237}"/>
                </a:ext>
              </a:extLst>
            </p:cNvPr>
            <p:cNvCxnSpPr>
              <a:cxnSpLocks/>
              <a:stCxn id="134" idx="2"/>
              <a:endCxn id="166" idx="2"/>
            </p:cNvCxnSpPr>
            <p:nvPr/>
          </p:nvCxnSpPr>
          <p:spPr>
            <a:xfrm flipH="1" flipV="1">
              <a:off x="2942434" y="2872479"/>
              <a:ext cx="514805" cy="781469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74" name="NO.1 SUB 용접라인_S10_KEY ASSY 용접008">
              <a:extLst>
                <a:ext uri="{FF2B5EF4-FFF2-40B4-BE49-F238E27FC236}">
                  <a16:creationId xmlns:a16="http://schemas.microsoft.com/office/drawing/2014/main" id="{A0517362-7688-4814-B739-0239D9003B7D}"/>
                </a:ext>
              </a:extLst>
            </p:cNvPr>
            <p:cNvSpPr txBox="1"/>
            <p:nvPr/>
          </p:nvSpPr>
          <p:spPr>
            <a:xfrm>
              <a:off x="1662271" y="3177474"/>
              <a:ext cx="541367" cy="149225"/>
            </a:xfrm>
            <a:prstGeom prst="rect">
              <a:avLst/>
            </a:prstGeom>
            <a:solidFill>
              <a:srgbClr val="ED7D31"/>
            </a:solidFill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72000" tIns="0" rIns="72000" bIns="0" anchor="ctr" anchorCtr="0"/>
            <a:lstStyle/>
            <a:p>
              <a:pPr algn="ctr" eaLnBrk="1" hangingPunct="1"/>
              <a:r>
                <a:rPr lang="en-US" altLang="ko-KR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rPr>
                <a:t>2*25(</a:t>
              </a:r>
              <a:r>
                <a:rPr lang="zh-CN" altLang="en-US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rPr>
                <a:t>对称</a:t>
              </a:r>
              <a:r>
                <a:rPr lang="en-US" altLang="zh-CN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rPr>
                <a:t>)</a:t>
              </a:r>
              <a:endParaRPr lang="ko-KR" altLang="en-US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cxnSp>
          <p:nvCxnSpPr>
            <p:cNvPr id="175" name="NO.1 SUB 용접라인_S10_KEY ASSY 용접009">
              <a:extLst>
                <a:ext uri="{FF2B5EF4-FFF2-40B4-BE49-F238E27FC236}">
                  <a16:creationId xmlns:a16="http://schemas.microsoft.com/office/drawing/2014/main" id="{A602D9B3-0747-44E5-95DD-30A02928CF5C}"/>
                </a:ext>
              </a:extLst>
            </p:cNvPr>
            <p:cNvCxnSpPr>
              <a:cxnSpLocks/>
              <a:stCxn id="131" idx="2"/>
              <a:endCxn id="174" idx="3"/>
            </p:cNvCxnSpPr>
            <p:nvPr/>
          </p:nvCxnSpPr>
          <p:spPr>
            <a:xfrm flipH="1">
              <a:off x="2203638" y="3157758"/>
              <a:ext cx="340349" cy="94329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76" name="NO.1 SUB 용접라인_S10_KEY ASSY 용접009">
              <a:extLst>
                <a:ext uri="{FF2B5EF4-FFF2-40B4-BE49-F238E27FC236}">
                  <a16:creationId xmlns:a16="http://schemas.microsoft.com/office/drawing/2014/main" id="{BD27BDFF-A4A2-4DAD-98C0-B9C7D22D947B}"/>
                </a:ext>
              </a:extLst>
            </p:cNvPr>
            <p:cNvCxnSpPr>
              <a:cxnSpLocks/>
              <a:stCxn id="129" idx="2"/>
              <a:endCxn id="174" idx="3"/>
            </p:cNvCxnSpPr>
            <p:nvPr/>
          </p:nvCxnSpPr>
          <p:spPr>
            <a:xfrm flipH="1" flipV="1">
              <a:off x="2203638" y="3252087"/>
              <a:ext cx="182409" cy="100622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77" name="NO.1 SUB 용접라인_S10_KEY ASSY 용접008">
              <a:extLst>
                <a:ext uri="{FF2B5EF4-FFF2-40B4-BE49-F238E27FC236}">
                  <a16:creationId xmlns:a16="http://schemas.microsoft.com/office/drawing/2014/main" id="{88186ACE-9857-45AE-9373-EF25231A717B}"/>
                </a:ext>
              </a:extLst>
            </p:cNvPr>
            <p:cNvSpPr txBox="1"/>
            <p:nvPr/>
          </p:nvSpPr>
          <p:spPr>
            <a:xfrm>
              <a:off x="4616254" y="2914360"/>
              <a:ext cx="541367" cy="149225"/>
            </a:xfrm>
            <a:prstGeom prst="rect">
              <a:avLst/>
            </a:prstGeom>
            <a:solidFill>
              <a:srgbClr val="ED7D31"/>
            </a:solidFill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72000" tIns="0" rIns="72000" bIns="0" anchor="ctr" anchorCtr="0"/>
            <a:lstStyle/>
            <a:p>
              <a:pPr algn="ctr" eaLnBrk="1" hangingPunct="1"/>
              <a:r>
                <a:rPr lang="en-US" altLang="ko-KR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rPr>
                <a:t>3*30(</a:t>
              </a:r>
              <a:r>
                <a:rPr lang="zh-CN" altLang="en-US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rPr>
                <a:t>对称</a:t>
              </a:r>
              <a:r>
                <a:rPr lang="en-US" altLang="zh-CN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rPr>
                <a:t>)</a:t>
              </a:r>
              <a:endParaRPr lang="ko-KR" altLang="en-US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cxnSp>
          <p:nvCxnSpPr>
            <p:cNvPr id="178" name="NO.1 SUB 용접라인_S10_KEY ASSY 용접009">
              <a:extLst>
                <a:ext uri="{FF2B5EF4-FFF2-40B4-BE49-F238E27FC236}">
                  <a16:creationId xmlns:a16="http://schemas.microsoft.com/office/drawing/2014/main" id="{84B308E0-73B2-46A3-AD5E-F99271CC8BDE}"/>
                </a:ext>
              </a:extLst>
            </p:cNvPr>
            <p:cNvCxnSpPr>
              <a:cxnSpLocks/>
              <a:stCxn id="136" idx="2"/>
              <a:endCxn id="177" idx="2"/>
            </p:cNvCxnSpPr>
            <p:nvPr/>
          </p:nvCxnSpPr>
          <p:spPr>
            <a:xfrm flipV="1">
              <a:off x="4448040" y="3063585"/>
              <a:ext cx="438898" cy="502703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79" name="NO.1 SUB 용접라인_S10_KEY ASSY 용접009">
              <a:extLst>
                <a:ext uri="{FF2B5EF4-FFF2-40B4-BE49-F238E27FC236}">
                  <a16:creationId xmlns:a16="http://schemas.microsoft.com/office/drawing/2014/main" id="{8D8D6770-C86B-42B0-921D-D37C5A694B07}"/>
                </a:ext>
              </a:extLst>
            </p:cNvPr>
            <p:cNvCxnSpPr>
              <a:cxnSpLocks/>
              <a:stCxn id="177" idx="0"/>
              <a:endCxn id="141" idx="1"/>
            </p:cNvCxnSpPr>
            <p:nvPr/>
          </p:nvCxnSpPr>
          <p:spPr>
            <a:xfrm flipV="1">
              <a:off x="4886938" y="2308172"/>
              <a:ext cx="257584" cy="606188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80" name="NO.1 SUB 용접라인_S10_KEY ASSY 용접009">
              <a:extLst>
                <a:ext uri="{FF2B5EF4-FFF2-40B4-BE49-F238E27FC236}">
                  <a16:creationId xmlns:a16="http://schemas.microsoft.com/office/drawing/2014/main" id="{36006B46-18DB-4AC7-B65D-C1F38C639871}"/>
                </a:ext>
              </a:extLst>
            </p:cNvPr>
            <p:cNvCxnSpPr>
              <a:cxnSpLocks/>
              <a:stCxn id="177" idx="0"/>
              <a:endCxn id="140" idx="1"/>
            </p:cNvCxnSpPr>
            <p:nvPr/>
          </p:nvCxnSpPr>
          <p:spPr>
            <a:xfrm flipV="1">
              <a:off x="4886938" y="2628621"/>
              <a:ext cx="41790" cy="285739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83" name="NO.1 SUB 용접라인_S10_KEY ASSY 용접008">
              <a:extLst>
                <a:ext uri="{FF2B5EF4-FFF2-40B4-BE49-F238E27FC236}">
                  <a16:creationId xmlns:a16="http://schemas.microsoft.com/office/drawing/2014/main" id="{7C8C4AD1-E6C8-4465-AF5E-ACCB39D5DDBA}"/>
                </a:ext>
              </a:extLst>
            </p:cNvPr>
            <p:cNvSpPr txBox="1"/>
            <p:nvPr/>
          </p:nvSpPr>
          <p:spPr>
            <a:xfrm>
              <a:off x="4957827" y="4626747"/>
              <a:ext cx="277806" cy="149225"/>
            </a:xfrm>
            <a:prstGeom prst="rect">
              <a:avLst/>
            </a:prstGeom>
            <a:solidFill>
              <a:srgbClr val="ED7D31"/>
            </a:solidFill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72000" tIns="0" rIns="72000" bIns="0" anchor="ctr" anchorCtr="0"/>
            <a:lstStyle/>
            <a:p>
              <a:pPr algn="ctr" eaLnBrk="1" hangingPunct="1"/>
              <a:r>
                <a:rPr lang="en-US" altLang="ko-KR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rPr>
                <a:t>4*30</a:t>
              </a:r>
              <a:endParaRPr lang="ko-KR" altLang="en-US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cxnSp>
          <p:nvCxnSpPr>
            <p:cNvPr id="184" name="NO.1 SUB 용접라인_S10_KEY ASSY 용접009">
              <a:extLst>
                <a:ext uri="{FF2B5EF4-FFF2-40B4-BE49-F238E27FC236}">
                  <a16:creationId xmlns:a16="http://schemas.microsoft.com/office/drawing/2014/main" id="{E2E4A991-D91A-4BAD-87E2-507D38272913}"/>
                </a:ext>
              </a:extLst>
            </p:cNvPr>
            <p:cNvCxnSpPr>
              <a:cxnSpLocks/>
              <a:stCxn id="183" idx="0"/>
              <a:endCxn id="145" idx="3"/>
            </p:cNvCxnSpPr>
            <p:nvPr/>
          </p:nvCxnSpPr>
          <p:spPr>
            <a:xfrm flipV="1">
              <a:off x="5096730" y="4172497"/>
              <a:ext cx="69838" cy="454250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88" name="NO.1 SUB 용접라인_S10_KEY ASSY 용접009">
              <a:extLst>
                <a:ext uri="{FF2B5EF4-FFF2-40B4-BE49-F238E27FC236}">
                  <a16:creationId xmlns:a16="http://schemas.microsoft.com/office/drawing/2014/main" id="{1850484E-A72E-48FF-8397-92EF1F6CAA72}"/>
                </a:ext>
              </a:extLst>
            </p:cNvPr>
            <p:cNvCxnSpPr>
              <a:cxnSpLocks/>
              <a:stCxn id="183" idx="0"/>
              <a:endCxn id="149" idx="2"/>
            </p:cNvCxnSpPr>
            <p:nvPr/>
          </p:nvCxnSpPr>
          <p:spPr>
            <a:xfrm flipH="1" flipV="1">
              <a:off x="4990952" y="4481584"/>
              <a:ext cx="105778" cy="145163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90" name="NO.1 SUB 용접라인_S10_KEY ASSY 용접009">
              <a:extLst>
                <a:ext uri="{FF2B5EF4-FFF2-40B4-BE49-F238E27FC236}">
                  <a16:creationId xmlns:a16="http://schemas.microsoft.com/office/drawing/2014/main" id="{6CB4EBE0-274C-43EA-93B1-395FE483121F}"/>
                </a:ext>
              </a:extLst>
            </p:cNvPr>
            <p:cNvCxnSpPr>
              <a:cxnSpLocks/>
              <a:stCxn id="183" idx="2"/>
              <a:endCxn id="150" idx="0"/>
            </p:cNvCxnSpPr>
            <p:nvPr/>
          </p:nvCxnSpPr>
          <p:spPr>
            <a:xfrm flipH="1">
              <a:off x="4991570" y="4775972"/>
              <a:ext cx="105160" cy="231475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93" name="NO.1 SUB 용접라인_S10_KEY ASSY 용접009">
              <a:extLst>
                <a:ext uri="{FF2B5EF4-FFF2-40B4-BE49-F238E27FC236}">
                  <a16:creationId xmlns:a16="http://schemas.microsoft.com/office/drawing/2014/main" id="{E42F5DA2-0F0A-4416-8F15-B6EEC5508099}"/>
                </a:ext>
              </a:extLst>
            </p:cNvPr>
            <p:cNvCxnSpPr>
              <a:cxnSpLocks/>
              <a:stCxn id="183" idx="2"/>
              <a:endCxn id="147" idx="1"/>
            </p:cNvCxnSpPr>
            <p:nvPr/>
          </p:nvCxnSpPr>
          <p:spPr>
            <a:xfrm>
              <a:off x="5096730" y="4775972"/>
              <a:ext cx="70065" cy="543426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97" name="NO.1 SUB 용접라인_S10_KEY ASSY 용접008">
              <a:extLst>
                <a:ext uri="{FF2B5EF4-FFF2-40B4-BE49-F238E27FC236}">
                  <a16:creationId xmlns:a16="http://schemas.microsoft.com/office/drawing/2014/main" id="{CB58B800-ADFE-4455-A118-EDD5949734A3}"/>
                </a:ext>
              </a:extLst>
            </p:cNvPr>
            <p:cNvSpPr txBox="1"/>
            <p:nvPr/>
          </p:nvSpPr>
          <p:spPr>
            <a:xfrm>
              <a:off x="3400888" y="4629886"/>
              <a:ext cx="277806" cy="149225"/>
            </a:xfrm>
            <a:prstGeom prst="rect">
              <a:avLst/>
            </a:prstGeom>
            <a:solidFill>
              <a:srgbClr val="ED7D31"/>
            </a:solidFill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72000" tIns="0" rIns="72000" bIns="0" anchor="ctr" anchorCtr="0"/>
            <a:lstStyle/>
            <a:p>
              <a:pPr algn="ctr" eaLnBrk="1" hangingPunct="1"/>
              <a:r>
                <a:rPr lang="en-US" altLang="ko-KR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rPr>
                <a:t>4*30</a:t>
              </a:r>
              <a:endParaRPr lang="ko-KR" altLang="en-US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cxnSp>
          <p:nvCxnSpPr>
            <p:cNvPr id="198" name="NO.1 SUB 용접라인_S10_KEY ASSY 용접009">
              <a:extLst>
                <a:ext uri="{FF2B5EF4-FFF2-40B4-BE49-F238E27FC236}">
                  <a16:creationId xmlns:a16="http://schemas.microsoft.com/office/drawing/2014/main" id="{3A22A072-5B19-43C0-BE53-C69C71655136}"/>
                </a:ext>
              </a:extLst>
            </p:cNvPr>
            <p:cNvCxnSpPr>
              <a:cxnSpLocks/>
              <a:stCxn id="197" idx="0"/>
              <a:endCxn id="142" idx="2"/>
            </p:cNvCxnSpPr>
            <p:nvPr/>
          </p:nvCxnSpPr>
          <p:spPr>
            <a:xfrm flipV="1">
              <a:off x="3539791" y="4481584"/>
              <a:ext cx="99348" cy="148302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00" name="NO.1 SUB 용접라인_S10_KEY ASSY 용접009">
              <a:extLst>
                <a:ext uri="{FF2B5EF4-FFF2-40B4-BE49-F238E27FC236}">
                  <a16:creationId xmlns:a16="http://schemas.microsoft.com/office/drawing/2014/main" id="{E2D11DA7-FB1F-46E9-AD93-6541A024897D}"/>
                </a:ext>
              </a:extLst>
            </p:cNvPr>
            <p:cNvCxnSpPr>
              <a:cxnSpLocks/>
              <a:stCxn id="197" idx="0"/>
              <a:endCxn id="144" idx="3"/>
            </p:cNvCxnSpPr>
            <p:nvPr/>
          </p:nvCxnSpPr>
          <p:spPr>
            <a:xfrm flipH="1" flipV="1">
              <a:off x="3468095" y="4171690"/>
              <a:ext cx="71696" cy="458196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01" name="NO.1 SUB 용접라인_S10_KEY ASSY 용접009">
              <a:extLst>
                <a:ext uri="{FF2B5EF4-FFF2-40B4-BE49-F238E27FC236}">
                  <a16:creationId xmlns:a16="http://schemas.microsoft.com/office/drawing/2014/main" id="{8969F9D5-A5DB-46FF-B944-06B8636FD0A8}"/>
                </a:ext>
              </a:extLst>
            </p:cNvPr>
            <p:cNvCxnSpPr>
              <a:cxnSpLocks/>
              <a:stCxn id="197" idx="2"/>
              <a:endCxn id="146" idx="1"/>
            </p:cNvCxnSpPr>
            <p:nvPr/>
          </p:nvCxnSpPr>
          <p:spPr>
            <a:xfrm flipH="1">
              <a:off x="3468322" y="4779111"/>
              <a:ext cx="71469" cy="539480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11" name="NO.1 SUB 용접라인_S10_KEY ASSY 용접009">
              <a:extLst>
                <a:ext uri="{FF2B5EF4-FFF2-40B4-BE49-F238E27FC236}">
                  <a16:creationId xmlns:a16="http://schemas.microsoft.com/office/drawing/2014/main" id="{BDCBF53E-841C-4DDE-80C1-1BE37D2358BE}"/>
                </a:ext>
              </a:extLst>
            </p:cNvPr>
            <p:cNvCxnSpPr>
              <a:cxnSpLocks/>
              <a:stCxn id="197" idx="2"/>
              <a:endCxn id="148" idx="0"/>
            </p:cNvCxnSpPr>
            <p:nvPr/>
          </p:nvCxnSpPr>
          <p:spPr>
            <a:xfrm>
              <a:off x="3539791" y="4779111"/>
              <a:ext cx="99966" cy="228336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212" name="NO.1 SUB 용접라인_S10_KEY ASSY 용접008">
              <a:extLst>
                <a:ext uri="{FF2B5EF4-FFF2-40B4-BE49-F238E27FC236}">
                  <a16:creationId xmlns:a16="http://schemas.microsoft.com/office/drawing/2014/main" id="{8E9283C5-EDC0-446A-89EF-96D7D1F40EBA}"/>
                </a:ext>
              </a:extLst>
            </p:cNvPr>
            <p:cNvSpPr txBox="1"/>
            <p:nvPr/>
          </p:nvSpPr>
          <p:spPr>
            <a:xfrm>
              <a:off x="1754400" y="3900618"/>
              <a:ext cx="541367" cy="149225"/>
            </a:xfrm>
            <a:prstGeom prst="rect">
              <a:avLst/>
            </a:prstGeom>
            <a:solidFill>
              <a:srgbClr val="ED7D31"/>
            </a:solidFill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72000" tIns="0" rIns="72000" bIns="0" anchor="ctr" anchorCtr="0"/>
            <a:lstStyle/>
            <a:p>
              <a:pPr algn="ctr" eaLnBrk="1" hangingPunct="1"/>
              <a:r>
                <a:rPr lang="en-US" altLang="ko-KR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rPr>
                <a:t>2*30(</a:t>
              </a:r>
              <a:r>
                <a:rPr lang="zh-CN" altLang="en-US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rPr>
                <a:t>对称</a:t>
              </a:r>
              <a:r>
                <a:rPr lang="en-US" altLang="zh-CN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rPr>
                <a:t>)</a:t>
              </a:r>
              <a:endParaRPr lang="ko-KR" altLang="en-US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cxnSp>
          <p:nvCxnSpPr>
            <p:cNvPr id="213" name="NO.1 SUB 용접라인_S10_KEY ASSY 용접009">
              <a:extLst>
                <a:ext uri="{FF2B5EF4-FFF2-40B4-BE49-F238E27FC236}">
                  <a16:creationId xmlns:a16="http://schemas.microsoft.com/office/drawing/2014/main" id="{CDA542DF-DA4D-44E4-9B76-4B14B339FCE1}"/>
                </a:ext>
              </a:extLst>
            </p:cNvPr>
            <p:cNvCxnSpPr>
              <a:cxnSpLocks/>
              <a:stCxn id="151" idx="0"/>
              <a:endCxn id="212" idx="2"/>
            </p:cNvCxnSpPr>
            <p:nvPr/>
          </p:nvCxnSpPr>
          <p:spPr>
            <a:xfrm flipV="1">
              <a:off x="1947689" y="4049843"/>
              <a:ext cx="77395" cy="189680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14" name="NO.1 SUB 용접라인_S10_KEY ASSY 용접009">
              <a:extLst>
                <a:ext uri="{FF2B5EF4-FFF2-40B4-BE49-F238E27FC236}">
                  <a16:creationId xmlns:a16="http://schemas.microsoft.com/office/drawing/2014/main" id="{31F7E5C6-6D34-40E7-AD65-42890F26244F}"/>
                </a:ext>
              </a:extLst>
            </p:cNvPr>
            <p:cNvCxnSpPr>
              <a:cxnSpLocks/>
              <a:stCxn id="152" idx="0"/>
              <a:endCxn id="212" idx="2"/>
            </p:cNvCxnSpPr>
            <p:nvPr/>
          </p:nvCxnSpPr>
          <p:spPr>
            <a:xfrm flipH="1" flipV="1">
              <a:off x="2025084" y="4049843"/>
              <a:ext cx="114323" cy="201267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215" name="NO.1 SUB 용접라인_S10_KEY ASSY 용접008">
              <a:extLst>
                <a:ext uri="{FF2B5EF4-FFF2-40B4-BE49-F238E27FC236}">
                  <a16:creationId xmlns:a16="http://schemas.microsoft.com/office/drawing/2014/main" id="{81BC63A8-B58D-41FB-B16F-0BAEEAECE4F5}"/>
                </a:ext>
              </a:extLst>
            </p:cNvPr>
            <p:cNvSpPr txBox="1"/>
            <p:nvPr/>
          </p:nvSpPr>
          <p:spPr>
            <a:xfrm>
              <a:off x="1803136" y="4695647"/>
              <a:ext cx="541367" cy="149225"/>
            </a:xfrm>
            <a:prstGeom prst="rect">
              <a:avLst/>
            </a:prstGeom>
            <a:solidFill>
              <a:srgbClr val="ED7D31"/>
            </a:solidFill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72000" tIns="0" rIns="72000" bIns="0" anchor="ctr" anchorCtr="0"/>
            <a:lstStyle/>
            <a:p>
              <a:pPr algn="ctr" eaLnBrk="1" hangingPunct="1"/>
              <a:r>
                <a:rPr lang="en-US" altLang="ko-KR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rPr>
                <a:t>10(</a:t>
              </a:r>
              <a:r>
                <a:rPr lang="zh-CN" altLang="en-US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rPr>
                <a:t>对称</a:t>
              </a:r>
              <a:r>
                <a:rPr lang="en-US" altLang="zh-CN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rPr>
                <a:t>)</a:t>
              </a:r>
              <a:endParaRPr lang="ko-KR" altLang="en-US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cxnSp>
          <p:nvCxnSpPr>
            <p:cNvPr id="216" name="NO.1 SUB 용접라인_S10_KEY ASSY 용접009">
              <a:extLst>
                <a:ext uri="{FF2B5EF4-FFF2-40B4-BE49-F238E27FC236}">
                  <a16:creationId xmlns:a16="http://schemas.microsoft.com/office/drawing/2014/main" id="{7E5E9476-173B-4A87-B890-4170AFDF7B4A}"/>
                </a:ext>
              </a:extLst>
            </p:cNvPr>
            <p:cNvCxnSpPr>
              <a:cxnSpLocks/>
              <a:stCxn id="215" idx="0"/>
              <a:endCxn id="153" idx="3"/>
            </p:cNvCxnSpPr>
            <p:nvPr/>
          </p:nvCxnSpPr>
          <p:spPr>
            <a:xfrm flipH="1" flipV="1">
              <a:off x="2024146" y="4558392"/>
              <a:ext cx="49674" cy="137255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grpSp>
        <p:nvGrpSpPr>
          <p:cNvPr id="217" name="组合 216">
            <a:extLst>
              <a:ext uri="{FF2B5EF4-FFF2-40B4-BE49-F238E27FC236}">
                <a16:creationId xmlns:a16="http://schemas.microsoft.com/office/drawing/2014/main" id="{3D635E58-2360-4CAD-970A-BE84B3F8F20C}"/>
              </a:ext>
            </a:extLst>
          </p:cNvPr>
          <p:cNvGrpSpPr/>
          <p:nvPr/>
        </p:nvGrpSpPr>
        <p:grpSpPr>
          <a:xfrm>
            <a:off x="5617479" y="956733"/>
            <a:ext cx="4128643" cy="4825199"/>
            <a:chOff x="1404717" y="947362"/>
            <a:chExt cx="4128643" cy="4825199"/>
          </a:xfrm>
        </p:grpSpPr>
        <p:pic>
          <p:nvPicPr>
            <p:cNvPr id="218" name="图片 217">
              <a:extLst>
                <a:ext uri="{FF2B5EF4-FFF2-40B4-BE49-F238E27FC236}">
                  <a16:creationId xmlns:a16="http://schemas.microsoft.com/office/drawing/2014/main" id="{7224070A-BF50-4F76-BEF2-A5FCE73F07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04717" y="947362"/>
              <a:ext cx="2384470" cy="2902998"/>
            </a:xfrm>
            <a:prstGeom prst="rect">
              <a:avLst/>
            </a:prstGeom>
          </p:spPr>
        </p:pic>
        <p:pic>
          <p:nvPicPr>
            <p:cNvPr id="219" name="图片 218">
              <a:extLst>
                <a:ext uri="{FF2B5EF4-FFF2-40B4-BE49-F238E27FC236}">
                  <a16:creationId xmlns:a16="http://schemas.microsoft.com/office/drawing/2014/main" id="{64230373-94C9-4143-949F-CD8D6F31F4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773" t="15936"/>
            <a:stretch/>
          </p:blipFill>
          <p:spPr>
            <a:xfrm>
              <a:off x="1796721" y="3984219"/>
              <a:ext cx="598774" cy="668917"/>
            </a:xfrm>
            <a:prstGeom prst="rect">
              <a:avLst/>
            </a:prstGeom>
          </p:spPr>
        </p:pic>
        <p:pic>
          <p:nvPicPr>
            <p:cNvPr id="220" name="图片 219">
              <a:extLst>
                <a:ext uri="{FF2B5EF4-FFF2-40B4-BE49-F238E27FC236}">
                  <a16:creationId xmlns:a16="http://schemas.microsoft.com/office/drawing/2014/main" id="{3B0C9E54-49CE-44B2-B362-65CE1AAE00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96511" y="3972561"/>
              <a:ext cx="2436849" cy="1800000"/>
            </a:xfrm>
            <a:prstGeom prst="rect">
              <a:avLst/>
            </a:prstGeom>
          </p:spPr>
        </p:pic>
        <p:pic>
          <p:nvPicPr>
            <p:cNvPr id="221" name="图片 220">
              <a:extLst>
                <a:ext uri="{FF2B5EF4-FFF2-40B4-BE49-F238E27FC236}">
                  <a16:creationId xmlns:a16="http://schemas.microsoft.com/office/drawing/2014/main" id="{2D9CF028-A377-45BD-AF0A-C682C1FA4E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64957" y="999672"/>
              <a:ext cx="1727239" cy="2880000"/>
            </a:xfrm>
            <a:prstGeom prst="rect">
              <a:avLst/>
            </a:prstGeom>
          </p:spPr>
        </p:pic>
        <p:sp>
          <p:nvSpPr>
            <p:cNvPr id="222" name="矩形 221">
              <a:extLst>
                <a:ext uri="{FF2B5EF4-FFF2-40B4-BE49-F238E27FC236}">
                  <a16:creationId xmlns:a16="http://schemas.microsoft.com/office/drawing/2014/main" id="{38EC29D2-EACB-4AC2-BAC1-43F04444A9FB}"/>
                </a:ext>
              </a:extLst>
            </p:cNvPr>
            <p:cNvSpPr/>
            <p:nvPr/>
          </p:nvSpPr>
          <p:spPr bwMode="auto">
            <a:xfrm rot="2739946" flipH="1">
              <a:off x="1534642" y="1104959"/>
              <a:ext cx="36000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223" name="矩形 222">
              <a:extLst>
                <a:ext uri="{FF2B5EF4-FFF2-40B4-BE49-F238E27FC236}">
                  <a16:creationId xmlns:a16="http://schemas.microsoft.com/office/drawing/2014/main" id="{EC736EFB-66C6-4973-9BF8-8007D12C24B4}"/>
                </a:ext>
              </a:extLst>
            </p:cNvPr>
            <p:cNvSpPr/>
            <p:nvPr/>
          </p:nvSpPr>
          <p:spPr bwMode="auto">
            <a:xfrm rot="2739946" flipH="1">
              <a:off x="1745158" y="1456475"/>
              <a:ext cx="36000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224" name="矩形 223">
              <a:extLst>
                <a:ext uri="{FF2B5EF4-FFF2-40B4-BE49-F238E27FC236}">
                  <a16:creationId xmlns:a16="http://schemas.microsoft.com/office/drawing/2014/main" id="{0CF92114-00AE-454B-BF91-6F09F7F05606}"/>
                </a:ext>
              </a:extLst>
            </p:cNvPr>
            <p:cNvSpPr/>
            <p:nvPr/>
          </p:nvSpPr>
          <p:spPr bwMode="auto">
            <a:xfrm rot="2739946" flipH="1">
              <a:off x="2279493" y="2843308"/>
              <a:ext cx="36000" cy="148555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225" name="矩形 224">
              <a:extLst>
                <a:ext uri="{FF2B5EF4-FFF2-40B4-BE49-F238E27FC236}">
                  <a16:creationId xmlns:a16="http://schemas.microsoft.com/office/drawing/2014/main" id="{B37EE578-44C8-4C58-9188-2A6757B685BE}"/>
                </a:ext>
              </a:extLst>
            </p:cNvPr>
            <p:cNvSpPr/>
            <p:nvPr/>
          </p:nvSpPr>
          <p:spPr bwMode="auto">
            <a:xfrm rot="6667663" flipH="1">
              <a:off x="2411067" y="3323213"/>
              <a:ext cx="36000" cy="92241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226" name="矩形 225">
              <a:extLst>
                <a:ext uri="{FF2B5EF4-FFF2-40B4-BE49-F238E27FC236}">
                  <a16:creationId xmlns:a16="http://schemas.microsoft.com/office/drawing/2014/main" id="{6CDABB18-C82F-492A-AAB0-247D06CA73F0}"/>
                </a:ext>
              </a:extLst>
            </p:cNvPr>
            <p:cNvSpPr/>
            <p:nvPr/>
          </p:nvSpPr>
          <p:spPr bwMode="auto">
            <a:xfrm rot="2573567" flipH="1">
              <a:off x="2892029" y="3319094"/>
              <a:ext cx="36000" cy="217500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227" name="矩形 226">
              <a:extLst>
                <a:ext uri="{FF2B5EF4-FFF2-40B4-BE49-F238E27FC236}">
                  <a16:creationId xmlns:a16="http://schemas.microsoft.com/office/drawing/2014/main" id="{31AEEC25-6F41-466D-B726-3AF78D0F88B5}"/>
                </a:ext>
              </a:extLst>
            </p:cNvPr>
            <p:cNvSpPr/>
            <p:nvPr/>
          </p:nvSpPr>
          <p:spPr bwMode="auto">
            <a:xfrm rot="6667663" flipH="1">
              <a:off x="2569007" y="3128262"/>
              <a:ext cx="36000" cy="92241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228" name="矩形 227">
              <a:extLst>
                <a:ext uri="{FF2B5EF4-FFF2-40B4-BE49-F238E27FC236}">
                  <a16:creationId xmlns:a16="http://schemas.microsoft.com/office/drawing/2014/main" id="{8B293F47-D2E7-4AA1-BBFD-B7F4DE9B9C9A}"/>
                </a:ext>
              </a:extLst>
            </p:cNvPr>
            <p:cNvSpPr/>
            <p:nvPr/>
          </p:nvSpPr>
          <p:spPr bwMode="auto">
            <a:xfrm rot="6919420" flipH="1">
              <a:off x="2744556" y="3038787"/>
              <a:ext cx="36000" cy="217500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229" name="矩形 228">
              <a:extLst>
                <a:ext uri="{FF2B5EF4-FFF2-40B4-BE49-F238E27FC236}">
                  <a16:creationId xmlns:a16="http://schemas.microsoft.com/office/drawing/2014/main" id="{4B9C32C9-B9EC-431C-AB85-127399D5880E}"/>
                </a:ext>
              </a:extLst>
            </p:cNvPr>
            <p:cNvSpPr/>
            <p:nvPr/>
          </p:nvSpPr>
          <p:spPr bwMode="auto">
            <a:xfrm rot="9660970" flipH="1">
              <a:off x="3461205" y="3650275"/>
              <a:ext cx="36000" cy="135050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230" name="矩形 229">
              <a:extLst>
                <a:ext uri="{FF2B5EF4-FFF2-40B4-BE49-F238E27FC236}">
                  <a16:creationId xmlns:a16="http://schemas.microsoft.com/office/drawing/2014/main" id="{63270ACD-2D11-42CE-9FF9-7A567A435095}"/>
                </a:ext>
              </a:extLst>
            </p:cNvPr>
            <p:cNvSpPr/>
            <p:nvPr/>
          </p:nvSpPr>
          <p:spPr bwMode="auto">
            <a:xfrm rot="10049597" flipH="1">
              <a:off x="4440028" y="3565194"/>
              <a:ext cx="36000" cy="92241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231" name="矩形 230">
              <a:extLst>
                <a:ext uri="{FF2B5EF4-FFF2-40B4-BE49-F238E27FC236}">
                  <a16:creationId xmlns:a16="http://schemas.microsoft.com/office/drawing/2014/main" id="{A9BCBA91-4470-43C5-87EB-E74C645CD275}"/>
                </a:ext>
              </a:extLst>
            </p:cNvPr>
            <p:cNvSpPr/>
            <p:nvPr/>
          </p:nvSpPr>
          <p:spPr bwMode="auto">
            <a:xfrm rot="8920566" flipH="1">
              <a:off x="3757760" y="2526820"/>
              <a:ext cx="36000" cy="630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232" name="矩形 231">
              <a:extLst>
                <a:ext uri="{FF2B5EF4-FFF2-40B4-BE49-F238E27FC236}">
                  <a16:creationId xmlns:a16="http://schemas.microsoft.com/office/drawing/2014/main" id="{9C37893E-14A5-4889-BD74-A07CCF3A3832}"/>
                </a:ext>
              </a:extLst>
            </p:cNvPr>
            <p:cNvSpPr/>
            <p:nvPr/>
          </p:nvSpPr>
          <p:spPr bwMode="auto">
            <a:xfrm rot="8920566" flipH="1">
              <a:off x="3810218" y="2598897"/>
              <a:ext cx="36000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233" name="矩形 232">
              <a:extLst>
                <a:ext uri="{FF2B5EF4-FFF2-40B4-BE49-F238E27FC236}">
                  <a16:creationId xmlns:a16="http://schemas.microsoft.com/office/drawing/2014/main" id="{953988AC-FB88-4AF5-8DA1-2B964AA1B838}"/>
                </a:ext>
              </a:extLst>
            </p:cNvPr>
            <p:cNvSpPr/>
            <p:nvPr/>
          </p:nvSpPr>
          <p:spPr bwMode="auto">
            <a:xfrm rot="2139140" flipH="1">
              <a:off x="4896102" y="2519266"/>
              <a:ext cx="36000" cy="197727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234" name="矩形 233">
              <a:extLst>
                <a:ext uri="{FF2B5EF4-FFF2-40B4-BE49-F238E27FC236}">
                  <a16:creationId xmlns:a16="http://schemas.microsoft.com/office/drawing/2014/main" id="{F24A086D-253B-405B-AD2E-479E795D672C}"/>
                </a:ext>
              </a:extLst>
            </p:cNvPr>
            <p:cNvSpPr/>
            <p:nvPr/>
          </p:nvSpPr>
          <p:spPr bwMode="auto">
            <a:xfrm rot="6905583" flipH="1">
              <a:off x="5134156" y="2217594"/>
              <a:ext cx="36000" cy="148555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235" name="矩形 234">
              <a:extLst>
                <a:ext uri="{FF2B5EF4-FFF2-40B4-BE49-F238E27FC236}">
                  <a16:creationId xmlns:a16="http://schemas.microsoft.com/office/drawing/2014/main" id="{C9C59932-B00D-4BEF-AFA0-A381FDBA6C97}"/>
                </a:ext>
              </a:extLst>
            </p:cNvPr>
            <p:cNvSpPr/>
            <p:nvPr/>
          </p:nvSpPr>
          <p:spPr bwMode="auto">
            <a:xfrm flipH="1">
              <a:off x="3624263" y="4242334"/>
              <a:ext cx="29752" cy="239250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236" name="矩形 235">
              <a:extLst>
                <a:ext uri="{FF2B5EF4-FFF2-40B4-BE49-F238E27FC236}">
                  <a16:creationId xmlns:a16="http://schemas.microsoft.com/office/drawing/2014/main" id="{9F0785CF-CEE4-4F53-8F9A-8ECB044D0910}"/>
                </a:ext>
              </a:extLst>
            </p:cNvPr>
            <p:cNvSpPr/>
            <p:nvPr/>
          </p:nvSpPr>
          <p:spPr bwMode="auto">
            <a:xfrm rot="16200000" flipH="1">
              <a:off x="3453218" y="4057950"/>
              <a:ext cx="29752" cy="197727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237" name="矩形 236">
              <a:extLst>
                <a:ext uri="{FF2B5EF4-FFF2-40B4-BE49-F238E27FC236}">
                  <a16:creationId xmlns:a16="http://schemas.microsoft.com/office/drawing/2014/main" id="{0763FF65-D009-475C-A170-E4CC663369C0}"/>
                </a:ext>
              </a:extLst>
            </p:cNvPr>
            <p:cNvSpPr/>
            <p:nvPr/>
          </p:nvSpPr>
          <p:spPr bwMode="auto">
            <a:xfrm rot="16200000" flipH="1">
              <a:off x="5151691" y="4058757"/>
              <a:ext cx="29752" cy="197727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238" name="矩形 237">
              <a:extLst>
                <a:ext uri="{FF2B5EF4-FFF2-40B4-BE49-F238E27FC236}">
                  <a16:creationId xmlns:a16="http://schemas.microsoft.com/office/drawing/2014/main" id="{5FCDDD37-EFE7-4EA5-8752-1E4533185902}"/>
                </a:ext>
              </a:extLst>
            </p:cNvPr>
            <p:cNvSpPr/>
            <p:nvPr/>
          </p:nvSpPr>
          <p:spPr bwMode="auto">
            <a:xfrm rot="16200000" flipH="1">
              <a:off x="3453445" y="5234603"/>
              <a:ext cx="29752" cy="197727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239" name="矩形 238">
              <a:extLst>
                <a:ext uri="{FF2B5EF4-FFF2-40B4-BE49-F238E27FC236}">
                  <a16:creationId xmlns:a16="http://schemas.microsoft.com/office/drawing/2014/main" id="{2B930DCB-9222-4C7C-B67A-2A10E1E98568}"/>
                </a:ext>
              </a:extLst>
            </p:cNvPr>
            <p:cNvSpPr/>
            <p:nvPr/>
          </p:nvSpPr>
          <p:spPr bwMode="auto">
            <a:xfrm rot="16200000" flipH="1">
              <a:off x="5151918" y="5235410"/>
              <a:ext cx="29752" cy="197727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240" name="矩形 239">
              <a:extLst>
                <a:ext uri="{FF2B5EF4-FFF2-40B4-BE49-F238E27FC236}">
                  <a16:creationId xmlns:a16="http://schemas.microsoft.com/office/drawing/2014/main" id="{B0E60115-BB64-41D2-B1FF-1AF6B3EDB8D0}"/>
                </a:ext>
              </a:extLst>
            </p:cNvPr>
            <p:cNvSpPr/>
            <p:nvPr/>
          </p:nvSpPr>
          <p:spPr bwMode="auto">
            <a:xfrm flipH="1">
              <a:off x="3624881" y="5007447"/>
              <a:ext cx="29752" cy="239250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241" name="矩形 240">
              <a:extLst>
                <a:ext uri="{FF2B5EF4-FFF2-40B4-BE49-F238E27FC236}">
                  <a16:creationId xmlns:a16="http://schemas.microsoft.com/office/drawing/2014/main" id="{13B81F52-F474-40E9-BB28-92F933C07DD5}"/>
                </a:ext>
              </a:extLst>
            </p:cNvPr>
            <p:cNvSpPr/>
            <p:nvPr/>
          </p:nvSpPr>
          <p:spPr bwMode="auto">
            <a:xfrm flipH="1">
              <a:off x="4976076" y="4242334"/>
              <a:ext cx="29752" cy="239250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242" name="矩形 241">
              <a:extLst>
                <a:ext uri="{FF2B5EF4-FFF2-40B4-BE49-F238E27FC236}">
                  <a16:creationId xmlns:a16="http://schemas.microsoft.com/office/drawing/2014/main" id="{5197ED80-B2BC-4FA8-8C2A-D5F16D916617}"/>
                </a:ext>
              </a:extLst>
            </p:cNvPr>
            <p:cNvSpPr/>
            <p:nvPr/>
          </p:nvSpPr>
          <p:spPr bwMode="auto">
            <a:xfrm flipH="1">
              <a:off x="4976694" y="5007447"/>
              <a:ext cx="29752" cy="239250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243" name="矩形 242">
              <a:extLst>
                <a:ext uri="{FF2B5EF4-FFF2-40B4-BE49-F238E27FC236}">
                  <a16:creationId xmlns:a16="http://schemas.microsoft.com/office/drawing/2014/main" id="{57F346FB-1F97-4098-9A93-E86604763512}"/>
                </a:ext>
              </a:extLst>
            </p:cNvPr>
            <p:cNvSpPr/>
            <p:nvPr/>
          </p:nvSpPr>
          <p:spPr bwMode="auto">
            <a:xfrm rot="334890" flipH="1">
              <a:off x="1921178" y="4238956"/>
              <a:ext cx="29752" cy="239250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244" name="矩形 243">
              <a:extLst>
                <a:ext uri="{FF2B5EF4-FFF2-40B4-BE49-F238E27FC236}">
                  <a16:creationId xmlns:a16="http://schemas.microsoft.com/office/drawing/2014/main" id="{B3516B13-5325-4DDE-8C12-307E893D0AE6}"/>
                </a:ext>
              </a:extLst>
            </p:cNvPr>
            <p:cNvSpPr/>
            <p:nvPr/>
          </p:nvSpPr>
          <p:spPr bwMode="auto">
            <a:xfrm rot="334890" flipH="1">
              <a:off x="2112896" y="4250543"/>
              <a:ext cx="29752" cy="239250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245" name="矩形 244">
              <a:extLst>
                <a:ext uri="{FF2B5EF4-FFF2-40B4-BE49-F238E27FC236}">
                  <a16:creationId xmlns:a16="http://schemas.microsoft.com/office/drawing/2014/main" id="{6AAC09BF-AB76-4A97-ACB2-46E3609C9731}"/>
                </a:ext>
              </a:extLst>
            </p:cNvPr>
            <p:cNvSpPr/>
            <p:nvPr/>
          </p:nvSpPr>
          <p:spPr bwMode="auto">
            <a:xfrm rot="16659396" flipH="1">
              <a:off x="2011252" y="4497528"/>
              <a:ext cx="29752" cy="92241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246" name="NO.1 SUB 용접라인_S10_KEY ASSY 용접008">
              <a:extLst>
                <a:ext uri="{FF2B5EF4-FFF2-40B4-BE49-F238E27FC236}">
                  <a16:creationId xmlns:a16="http://schemas.microsoft.com/office/drawing/2014/main" id="{16443C53-5466-4BBD-8ED2-E466C25F1099}"/>
                </a:ext>
              </a:extLst>
            </p:cNvPr>
            <p:cNvSpPr txBox="1"/>
            <p:nvPr/>
          </p:nvSpPr>
          <p:spPr>
            <a:xfrm>
              <a:off x="1977081" y="988238"/>
              <a:ext cx="541367" cy="149225"/>
            </a:xfrm>
            <a:prstGeom prst="rect">
              <a:avLst/>
            </a:prstGeom>
            <a:solidFill>
              <a:srgbClr val="ED7D31"/>
            </a:solidFill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72000" tIns="0" rIns="72000" bIns="0" anchor="ctr" anchorCtr="0"/>
            <a:lstStyle/>
            <a:p>
              <a:pPr algn="ctr" eaLnBrk="1" hangingPunct="1"/>
              <a:r>
                <a:rPr lang="en-US" altLang="ko-KR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rPr>
                <a:t>2*10(</a:t>
              </a:r>
              <a:r>
                <a:rPr lang="zh-CN" altLang="en-US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rPr>
                <a:t>对称</a:t>
              </a:r>
              <a:r>
                <a:rPr lang="en-US" altLang="zh-CN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rPr>
                <a:t>)</a:t>
              </a:r>
              <a:endParaRPr lang="ko-KR" altLang="en-US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cxnSp>
          <p:nvCxnSpPr>
            <p:cNvPr id="247" name="NO.1 SUB 용접라인_S10_KEY ASSY 용접009">
              <a:extLst>
                <a:ext uri="{FF2B5EF4-FFF2-40B4-BE49-F238E27FC236}">
                  <a16:creationId xmlns:a16="http://schemas.microsoft.com/office/drawing/2014/main" id="{650B643E-F6C7-447B-BDA7-84EE66E4964A}"/>
                </a:ext>
              </a:extLst>
            </p:cNvPr>
            <p:cNvCxnSpPr>
              <a:cxnSpLocks/>
              <a:stCxn id="222" idx="1"/>
              <a:endCxn id="246" idx="1"/>
            </p:cNvCxnSpPr>
            <p:nvPr/>
          </p:nvCxnSpPr>
          <p:spPr>
            <a:xfrm flipV="1">
              <a:off x="1565221" y="1062851"/>
              <a:ext cx="411860" cy="89634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48" name="NO.1 SUB 용접라인_S10_KEY ASSY 용접009">
              <a:extLst>
                <a:ext uri="{FF2B5EF4-FFF2-40B4-BE49-F238E27FC236}">
                  <a16:creationId xmlns:a16="http://schemas.microsoft.com/office/drawing/2014/main" id="{95261374-068B-457D-9253-C0D2E0D6569C}"/>
                </a:ext>
              </a:extLst>
            </p:cNvPr>
            <p:cNvCxnSpPr>
              <a:cxnSpLocks/>
              <a:stCxn id="223" idx="0"/>
              <a:endCxn id="246" idx="1"/>
            </p:cNvCxnSpPr>
            <p:nvPr/>
          </p:nvCxnSpPr>
          <p:spPr>
            <a:xfrm flipV="1">
              <a:off x="1787943" y="1062851"/>
              <a:ext cx="189138" cy="404059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249" name="NO.1 SUB 용접라인_S10_KEY ASSY 용접008">
              <a:extLst>
                <a:ext uri="{FF2B5EF4-FFF2-40B4-BE49-F238E27FC236}">
                  <a16:creationId xmlns:a16="http://schemas.microsoft.com/office/drawing/2014/main" id="{73E34A62-06A8-4A61-BB90-0A0CAB5674D1}"/>
                </a:ext>
              </a:extLst>
            </p:cNvPr>
            <p:cNvSpPr txBox="1"/>
            <p:nvPr/>
          </p:nvSpPr>
          <p:spPr>
            <a:xfrm>
              <a:off x="3586126" y="2873292"/>
              <a:ext cx="541367" cy="149225"/>
            </a:xfrm>
            <a:prstGeom prst="rect">
              <a:avLst/>
            </a:prstGeom>
            <a:solidFill>
              <a:srgbClr val="ED7D31"/>
            </a:solidFill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72000" tIns="0" rIns="72000" bIns="0" anchor="ctr" anchorCtr="0"/>
            <a:lstStyle/>
            <a:p>
              <a:pPr algn="ctr" eaLnBrk="1" hangingPunct="1"/>
              <a:r>
                <a:rPr lang="en-US" altLang="ko-KR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rPr>
                <a:t>2*20(</a:t>
              </a:r>
              <a:r>
                <a:rPr lang="zh-CN" altLang="en-US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rPr>
                <a:t>对称</a:t>
              </a:r>
              <a:r>
                <a:rPr lang="en-US" altLang="zh-CN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rPr>
                <a:t>)</a:t>
              </a:r>
              <a:endParaRPr lang="ko-KR" altLang="en-US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cxnSp>
          <p:nvCxnSpPr>
            <p:cNvPr id="250" name="NO.1 SUB 용접라인_S10_KEY ASSY 용접009">
              <a:extLst>
                <a:ext uri="{FF2B5EF4-FFF2-40B4-BE49-F238E27FC236}">
                  <a16:creationId xmlns:a16="http://schemas.microsoft.com/office/drawing/2014/main" id="{02A18E64-605D-4F03-8B96-73D18ACCA0EB}"/>
                </a:ext>
              </a:extLst>
            </p:cNvPr>
            <p:cNvCxnSpPr>
              <a:cxnSpLocks/>
              <a:stCxn id="231" idx="1"/>
              <a:endCxn id="249" idx="0"/>
            </p:cNvCxnSpPr>
            <p:nvPr/>
          </p:nvCxnSpPr>
          <p:spPr>
            <a:xfrm>
              <a:off x="3760384" y="2567679"/>
              <a:ext cx="96426" cy="305613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51" name="NO.1 SUB 용접라인_S10_KEY ASSY 용접009">
              <a:extLst>
                <a:ext uri="{FF2B5EF4-FFF2-40B4-BE49-F238E27FC236}">
                  <a16:creationId xmlns:a16="http://schemas.microsoft.com/office/drawing/2014/main" id="{41E08B23-92D5-4291-9B7B-C62FDEDD8E40}"/>
                </a:ext>
              </a:extLst>
            </p:cNvPr>
            <p:cNvCxnSpPr>
              <a:cxnSpLocks/>
              <a:stCxn id="232" idx="1"/>
              <a:endCxn id="249" idx="0"/>
            </p:cNvCxnSpPr>
            <p:nvPr/>
          </p:nvCxnSpPr>
          <p:spPr>
            <a:xfrm>
              <a:off x="3812842" y="2642906"/>
              <a:ext cx="43968" cy="230386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252" name="NO.1 SUB 용접라인_S10_KEY ASSY 용접008">
              <a:extLst>
                <a:ext uri="{FF2B5EF4-FFF2-40B4-BE49-F238E27FC236}">
                  <a16:creationId xmlns:a16="http://schemas.microsoft.com/office/drawing/2014/main" id="{C8B76F39-0438-4C85-9DC2-A76F86A24E9E}"/>
                </a:ext>
              </a:extLst>
            </p:cNvPr>
            <p:cNvSpPr txBox="1"/>
            <p:nvPr/>
          </p:nvSpPr>
          <p:spPr>
            <a:xfrm>
              <a:off x="2671750" y="2723254"/>
              <a:ext cx="541367" cy="149225"/>
            </a:xfrm>
            <a:prstGeom prst="rect">
              <a:avLst/>
            </a:prstGeom>
            <a:solidFill>
              <a:srgbClr val="ED7D31"/>
            </a:solidFill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72000" tIns="0" rIns="72000" bIns="0" anchor="ctr" anchorCtr="0"/>
            <a:lstStyle/>
            <a:p>
              <a:pPr algn="ctr" eaLnBrk="1" hangingPunct="1"/>
              <a:r>
                <a:rPr lang="en-US" altLang="ko-KR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rPr>
                <a:t>4*30(</a:t>
              </a:r>
              <a:r>
                <a:rPr lang="zh-CN" altLang="en-US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rPr>
                <a:t>对称</a:t>
              </a:r>
              <a:r>
                <a:rPr lang="en-US" altLang="zh-CN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rPr>
                <a:t>)</a:t>
              </a:r>
              <a:endParaRPr lang="ko-KR" altLang="en-US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cxnSp>
          <p:nvCxnSpPr>
            <p:cNvPr id="253" name="NO.1 SUB 용접라인_S10_KEY ASSY 용접009">
              <a:extLst>
                <a:ext uri="{FF2B5EF4-FFF2-40B4-BE49-F238E27FC236}">
                  <a16:creationId xmlns:a16="http://schemas.microsoft.com/office/drawing/2014/main" id="{2B395D2D-07DF-4F33-8E57-645B458CD3CF}"/>
                </a:ext>
              </a:extLst>
            </p:cNvPr>
            <p:cNvCxnSpPr>
              <a:cxnSpLocks/>
              <a:stCxn id="224" idx="1"/>
              <a:endCxn id="252" idx="1"/>
            </p:cNvCxnSpPr>
            <p:nvPr/>
          </p:nvCxnSpPr>
          <p:spPr>
            <a:xfrm flipV="1">
              <a:off x="2310072" y="2797867"/>
              <a:ext cx="361678" cy="132594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54" name="NO.1 SUB 용접라인_S10_KEY ASSY 용접009">
              <a:extLst>
                <a:ext uri="{FF2B5EF4-FFF2-40B4-BE49-F238E27FC236}">
                  <a16:creationId xmlns:a16="http://schemas.microsoft.com/office/drawing/2014/main" id="{68E41094-A0EB-4C19-A8D5-8C886EF12DE5}"/>
                </a:ext>
              </a:extLst>
            </p:cNvPr>
            <p:cNvCxnSpPr>
              <a:cxnSpLocks/>
              <a:stCxn id="228" idx="3"/>
              <a:endCxn id="252" idx="2"/>
            </p:cNvCxnSpPr>
            <p:nvPr/>
          </p:nvCxnSpPr>
          <p:spPr>
            <a:xfrm flipV="1">
              <a:off x="2770255" y="2872479"/>
              <a:ext cx="172179" cy="258788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55" name="NO.1 SUB 용접라인_S10_KEY ASSY 용접009">
              <a:extLst>
                <a:ext uri="{FF2B5EF4-FFF2-40B4-BE49-F238E27FC236}">
                  <a16:creationId xmlns:a16="http://schemas.microsoft.com/office/drawing/2014/main" id="{25CECEEF-45AB-4DC1-AB97-57A1C5C47429}"/>
                </a:ext>
              </a:extLst>
            </p:cNvPr>
            <p:cNvCxnSpPr>
              <a:cxnSpLocks/>
              <a:stCxn id="226" idx="0"/>
              <a:endCxn id="252" idx="2"/>
            </p:cNvCxnSpPr>
            <p:nvPr/>
          </p:nvCxnSpPr>
          <p:spPr>
            <a:xfrm flipH="1" flipV="1">
              <a:off x="2942434" y="2872479"/>
              <a:ext cx="41613" cy="475692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56" name="NO.1 SUB 용접라인_S10_KEY ASSY 용접009">
              <a:extLst>
                <a:ext uri="{FF2B5EF4-FFF2-40B4-BE49-F238E27FC236}">
                  <a16:creationId xmlns:a16="http://schemas.microsoft.com/office/drawing/2014/main" id="{9C76074D-B7DA-4965-B443-48E690113D86}"/>
                </a:ext>
              </a:extLst>
            </p:cNvPr>
            <p:cNvCxnSpPr>
              <a:cxnSpLocks/>
              <a:stCxn id="229" idx="2"/>
              <a:endCxn id="252" idx="2"/>
            </p:cNvCxnSpPr>
            <p:nvPr/>
          </p:nvCxnSpPr>
          <p:spPr>
            <a:xfrm flipH="1" flipV="1">
              <a:off x="2942434" y="2872479"/>
              <a:ext cx="514805" cy="781469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257" name="NO.1 SUB 용접라인_S10_KEY ASSY 용접008">
              <a:extLst>
                <a:ext uri="{FF2B5EF4-FFF2-40B4-BE49-F238E27FC236}">
                  <a16:creationId xmlns:a16="http://schemas.microsoft.com/office/drawing/2014/main" id="{29455DC2-3F78-40F4-9D59-7A5C2BB7502E}"/>
                </a:ext>
              </a:extLst>
            </p:cNvPr>
            <p:cNvSpPr txBox="1"/>
            <p:nvPr/>
          </p:nvSpPr>
          <p:spPr>
            <a:xfrm>
              <a:off x="1662271" y="3177474"/>
              <a:ext cx="541367" cy="149225"/>
            </a:xfrm>
            <a:prstGeom prst="rect">
              <a:avLst/>
            </a:prstGeom>
            <a:solidFill>
              <a:srgbClr val="ED7D31"/>
            </a:solidFill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72000" tIns="0" rIns="72000" bIns="0" anchor="ctr" anchorCtr="0"/>
            <a:lstStyle/>
            <a:p>
              <a:pPr algn="ctr" eaLnBrk="1" hangingPunct="1"/>
              <a:r>
                <a:rPr lang="en-US" altLang="ko-KR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rPr>
                <a:t>2*25(</a:t>
              </a:r>
              <a:r>
                <a:rPr lang="zh-CN" altLang="en-US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rPr>
                <a:t>对称</a:t>
              </a:r>
              <a:r>
                <a:rPr lang="en-US" altLang="zh-CN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rPr>
                <a:t>)</a:t>
              </a:r>
              <a:endParaRPr lang="ko-KR" altLang="en-US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cxnSp>
          <p:nvCxnSpPr>
            <p:cNvPr id="258" name="NO.1 SUB 용접라인_S10_KEY ASSY 용접009">
              <a:extLst>
                <a:ext uri="{FF2B5EF4-FFF2-40B4-BE49-F238E27FC236}">
                  <a16:creationId xmlns:a16="http://schemas.microsoft.com/office/drawing/2014/main" id="{36FB91BC-8859-4D7A-BD03-EC231FDA7826}"/>
                </a:ext>
              </a:extLst>
            </p:cNvPr>
            <p:cNvCxnSpPr>
              <a:cxnSpLocks/>
              <a:stCxn id="227" idx="2"/>
              <a:endCxn id="257" idx="3"/>
            </p:cNvCxnSpPr>
            <p:nvPr/>
          </p:nvCxnSpPr>
          <p:spPr>
            <a:xfrm flipH="1">
              <a:off x="2203638" y="3157758"/>
              <a:ext cx="340349" cy="94329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59" name="NO.1 SUB 용접라인_S10_KEY ASSY 용접009">
              <a:extLst>
                <a:ext uri="{FF2B5EF4-FFF2-40B4-BE49-F238E27FC236}">
                  <a16:creationId xmlns:a16="http://schemas.microsoft.com/office/drawing/2014/main" id="{9715DAAB-203E-413E-8D1A-276EFCAB4878}"/>
                </a:ext>
              </a:extLst>
            </p:cNvPr>
            <p:cNvCxnSpPr>
              <a:cxnSpLocks/>
              <a:stCxn id="225" idx="2"/>
              <a:endCxn id="257" idx="3"/>
            </p:cNvCxnSpPr>
            <p:nvPr/>
          </p:nvCxnSpPr>
          <p:spPr>
            <a:xfrm flipH="1" flipV="1">
              <a:off x="2203638" y="3252087"/>
              <a:ext cx="182409" cy="100622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260" name="NO.1 SUB 용접라인_S10_KEY ASSY 용접008">
              <a:extLst>
                <a:ext uri="{FF2B5EF4-FFF2-40B4-BE49-F238E27FC236}">
                  <a16:creationId xmlns:a16="http://schemas.microsoft.com/office/drawing/2014/main" id="{7E1D46F4-01EA-4A90-878F-EB220B96BE3C}"/>
                </a:ext>
              </a:extLst>
            </p:cNvPr>
            <p:cNvSpPr txBox="1"/>
            <p:nvPr/>
          </p:nvSpPr>
          <p:spPr>
            <a:xfrm>
              <a:off x="4616254" y="2914360"/>
              <a:ext cx="541367" cy="149225"/>
            </a:xfrm>
            <a:prstGeom prst="rect">
              <a:avLst/>
            </a:prstGeom>
            <a:solidFill>
              <a:srgbClr val="ED7D31"/>
            </a:solidFill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72000" tIns="0" rIns="72000" bIns="0" anchor="ctr" anchorCtr="0"/>
            <a:lstStyle/>
            <a:p>
              <a:pPr algn="ctr" eaLnBrk="1" hangingPunct="1"/>
              <a:r>
                <a:rPr lang="en-US" altLang="ko-KR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rPr>
                <a:t>3*30(</a:t>
              </a:r>
              <a:r>
                <a:rPr lang="zh-CN" altLang="en-US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rPr>
                <a:t>对称</a:t>
              </a:r>
              <a:r>
                <a:rPr lang="en-US" altLang="zh-CN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rPr>
                <a:t>)</a:t>
              </a:r>
              <a:endParaRPr lang="ko-KR" altLang="en-US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cxnSp>
          <p:nvCxnSpPr>
            <p:cNvPr id="261" name="NO.1 SUB 용접라인_S10_KEY ASSY 용접009">
              <a:extLst>
                <a:ext uri="{FF2B5EF4-FFF2-40B4-BE49-F238E27FC236}">
                  <a16:creationId xmlns:a16="http://schemas.microsoft.com/office/drawing/2014/main" id="{94010FA4-3502-47AC-B0F6-10B67AEA1AB1}"/>
                </a:ext>
              </a:extLst>
            </p:cNvPr>
            <p:cNvCxnSpPr>
              <a:cxnSpLocks/>
              <a:stCxn id="230" idx="2"/>
              <a:endCxn id="260" idx="2"/>
            </p:cNvCxnSpPr>
            <p:nvPr/>
          </p:nvCxnSpPr>
          <p:spPr>
            <a:xfrm flipV="1">
              <a:off x="4448040" y="3063585"/>
              <a:ext cx="438898" cy="502703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62" name="NO.1 SUB 용접라인_S10_KEY ASSY 용접009">
              <a:extLst>
                <a:ext uri="{FF2B5EF4-FFF2-40B4-BE49-F238E27FC236}">
                  <a16:creationId xmlns:a16="http://schemas.microsoft.com/office/drawing/2014/main" id="{22EFC9A5-60CF-4DC1-87CE-E411C967FCBD}"/>
                </a:ext>
              </a:extLst>
            </p:cNvPr>
            <p:cNvCxnSpPr>
              <a:cxnSpLocks/>
              <a:stCxn id="260" idx="0"/>
              <a:endCxn id="234" idx="1"/>
            </p:cNvCxnSpPr>
            <p:nvPr/>
          </p:nvCxnSpPr>
          <p:spPr>
            <a:xfrm flipV="1">
              <a:off x="4886938" y="2308172"/>
              <a:ext cx="257584" cy="606188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63" name="NO.1 SUB 용접라인_S10_KEY ASSY 용접009">
              <a:extLst>
                <a:ext uri="{FF2B5EF4-FFF2-40B4-BE49-F238E27FC236}">
                  <a16:creationId xmlns:a16="http://schemas.microsoft.com/office/drawing/2014/main" id="{33B951BE-4657-4AA8-929E-935584160049}"/>
                </a:ext>
              </a:extLst>
            </p:cNvPr>
            <p:cNvCxnSpPr>
              <a:cxnSpLocks/>
              <a:stCxn id="260" idx="0"/>
              <a:endCxn id="233" idx="1"/>
            </p:cNvCxnSpPr>
            <p:nvPr/>
          </p:nvCxnSpPr>
          <p:spPr>
            <a:xfrm flipV="1">
              <a:off x="4886938" y="2628621"/>
              <a:ext cx="41790" cy="285739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264" name="NO.1 SUB 용접라인_S10_KEY ASSY 용접008">
              <a:extLst>
                <a:ext uri="{FF2B5EF4-FFF2-40B4-BE49-F238E27FC236}">
                  <a16:creationId xmlns:a16="http://schemas.microsoft.com/office/drawing/2014/main" id="{3B97A8ED-76C7-44BC-A24B-6E9C195766FC}"/>
                </a:ext>
              </a:extLst>
            </p:cNvPr>
            <p:cNvSpPr txBox="1"/>
            <p:nvPr/>
          </p:nvSpPr>
          <p:spPr>
            <a:xfrm>
              <a:off x="4957827" y="4626747"/>
              <a:ext cx="277806" cy="149225"/>
            </a:xfrm>
            <a:prstGeom prst="rect">
              <a:avLst/>
            </a:prstGeom>
            <a:solidFill>
              <a:srgbClr val="ED7D31"/>
            </a:solidFill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72000" tIns="0" rIns="72000" bIns="0" anchor="ctr" anchorCtr="0"/>
            <a:lstStyle/>
            <a:p>
              <a:pPr algn="ctr" eaLnBrk="1" hangingPunct="1"/>
              <a:r>
                <a:rPr lang="en-US" altLang="ko-KR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rPr>
                <a:t>4*30</a:t>
              </a:r>
              <a:endParaRPr lang="ko-KR" altLang="en-US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cxnSp>
          <p:nvCxnSpPr>
            <p:cNvPr id="265" name="NO.1 SUB 용접라인_S10_KEY ASSY 용접009">
              <a:extLst>
                <a:ext uri="{FF2B5EF4-FFF2-40B4-BE49-F238E27FC236}">
                  <a16:creationId xmlns:a16="http://schemas.microsoft.com/office/drawing/2014/main" id="{7C9064FA-C4B9-4193-A34D-CD0B9B118E2B}"/>
                </a:ext>
              </a:extLst>
            </p:cNvPr>
            <p:cNvCxnSpPr>
              <a:cxnSpLocks/>
              <a:stCxn id="264" idx="0"/>
              <a:endCxn id="237" idx="3"/>
            </p:cNvCxnSpPr>
            <p:nvPr/>
          </p:nvCxnSpPr>
          <p:spPr>
            <a:xfrm flipV="1">
              <a:off x="5096730" y="4172497"/>
              <a:ext cx="69838" cy="454250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66" name="NO.1 SUB 용접라인_S10_KEY ASSY 용접009">
              <a:extLst>
                <a:ext uri="{FF2B5EF4-FFF2-40B4-BE49-F238E27FC236}">
                  <a16:creationId xmlns:a16="http://schemas.microsoft.com/office/drawing/2014/main" id="{A91903ED-8327-4C6C-A2AF-CAA7FFF95794}"/>
                </a:ext>
              </a:extLst>
            </p:cNvPr>
            <p:cNvCxnSpPr>
              <a:cxnSpLocks/>
              <a:stCxn id="264" idx="0"/>
              <a:endCxn id="241" idx="2"/>
            </p:cNvCxnSpPr>
            <p:nvPr/>
          </p:nvCxnSpPr>
          <p:spPr>
            <a:xfrm flipH="1" flipV="1">
              <a:off x="4990952" y="4481584"/>
              <a:ext cx="105778" cy="145163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67" name="NO.1 SUB 용접라인_S10_KEY ASSY 용접009">
              <a:extLst>
                <a:ext uri="{FF2B5EF4-FFF2-40B4-BE49-F238E27FC236}">
                  <a16:creationId xmlns:a16="http://schemas.microsoft.com/office/drawing/2014/main" id="{8C8959B9-9410-4F55-A259-3F9A5DC3DCA3}"/>
                </a:ext>
              </a:extLst>
            </p:cNvPr>
            <p:cNvCxnSpPr>
              <a:cxnSpLocks/>
              <a:stCxn id="264" idx="2"/>
              <a:endCxn id="242" idx="0"/>
            </p:cNvCxnSpPr>
            <p:nvPr/>
          </p:nvCxnSpPr>
          <p:spPr>
            <a:xfrm flipH="1">
              <a:off x="4991570" y="4775972"/>
              <a:ext cx="105160" cy="231475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68" name="NO.1 SUB 용접라인_S10_KEY ASSY 용접009">
              <a:extLst>
                <a:ext uri="{FF2B5EF4-FFF2-40B4-BE49-F238E27FC236}">
                  <a16:creationId xmlns:a16="http://schemas.microsoft.com/office/drawing/2014/main" id="{AB0C1346-98DF-4607-BE7E-761AC9148B65}"/>
                </a:ext>
              </a:extLst>
            </p:cNvPr>
            <p:cNvCxnSpPr>
              <a:cxnSpLocks/>
              <a:stCxn id="264" idx="2"/>
              <a:endCxn id="239" idx="1"/>
            </p:cNvCxnSpPr>
            <p:nvPr/>
          </p:nvCxnSpPr>
          <p:spPr>
            <a:xfrm>
              <a:off x="5096730" y="4775972"/>
              <a:ext cx="70065" cy="543426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269" name="NO.1 SUB 용접라인_S10_KEY ASSY 용접008">
              <a:extLst>
                <a:ext uri="{FF2B5EF4-FFF2-40B4-BE49-F238E27FC236}">
                  <a16:creationId xmlns:a16="http://schemas.microsoft.com/office/drawing/2014/main" id="{77FB767C-999E-4D93-9C8C-30BFDCB250FA}"/>
                </a:ext>
              </a:extLst>
            </p:cNvPr>
            <p:cNvSpPr txBox="1"/>
            <p:nvPr/>
          </p:nvSpPr>
          <p:spPr>
            <a:xfrm>
              <a:off x="3400888" y="4629886"/>
              <a:ext cx="277806" cy="149225"/>
            </a:xfrm>
            <a:prstGeom prst="rect">
              <a:avLst/>
            </a:prstGeom>
            <a:solidFill>
              <a:srgbClr val="ED7D31"/>
            </a:solidFill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72000" tIns="0" rIns="72000" bIns="0" anchor="ctr" anchorCtr="0"/>
            <a:lstStyle/>
            <a:p>
              <a:pPr algn="ctr" eaLnBrk="1" hangingPunct="1"/>
              <a:r>
                <a:rPr lang="en-US" altLang="ko-KR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rPr>
                <a:t>4*30</a:t>
              </a:r>
              <a:endParaRPr lang="ko-KR" altLang="en-US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cxnSp>
          <p:nvCxnSpPr>
            <p:cNvPr id="270" name="NO.1 SUB 용접라인_S10_KEY ASSY 용접009">
              <a:extLst>
                <a:ext uri="{FF2B5EF4-FFF2-40B4-BE49-F238E27FC236}">
                  <a16:creationId xmlns:a16="http://schemas.microsoft.com/office/drawing/2014/main" id="{343E1B2C-5926-4AB2-9FBB-F52F78BADD95}"/>
                </a:ext>
              </a:extLst>
            </p:cNvPr>
            <p:cNvCxnSpPr>
              <a:cxnSpLocks/>
              <a:stCxn id="269" idx="0"/>
              <a:endCxn id="235" idx="2"/>
            </p:cNvCxnSpPr>
            <p:nvPr/>
          </p:nvCxnSpPr>
          <p:spPr>
            <a:xfrm flipV="1">
              <a:off x="3539791" y="4481584"/>
              <a:ext cx="99348" cy="148302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71" name="NO.1 SUB 용접라인_S10_KEY ASSY 용접009">
              <a:extLst>
                <a:ext uri="{FF2B5EF4-FFF2-40B4-BE49-F238E27FC236}">
                  <a16:creationId xmlns:a16="http://schemas.microsoft.com/office/drawing/2014/main" id="{9966C012-9166-44C6-8D4A-E6B52342FBEA}"/>
                </a:ext>
              </a:extLst>
            </p:cNvPr>
            <p:cNvCxnSpPr>
              <a:cxnSpLocks/>
              <a:stCxn id="269" idx="0"/>
              <a:endCxn id="236" idx="3"/>
            </p:cNvCxnSpPr>
            <p:nvPr/>
          </p:nvCxnSpPr>
          <p:spPr>
            <a:xfrm flipH="1" flipV="1">
              <a:off x="3468095" y="4171690"/>
              <a:ext cx="71696" cy="458196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72" name="NO.1 SUB 용접라인_S10_KEY ASSY 용접009">
              <a:extLst>
                <a:ext uri="{FF2B5EF4-FFF2-40B4-BE49-F238E27FC236}">
                  <a16:creationId xmlns:a16="http://schemas.microsoft.com/office/drawing/2014/main" id="{B462B685-18A2-4299-9B7D-D38655D0D3DC}"/>
                </a:ext>
              </a:extLst>
            </p:cNvPr>
            <p:cNvCxnSpPr>
              <a:cxnSpLocks/>
              <a:stCxn id="269" idx="2"/>
              <a:endCxn id="238" idx="1"/>
            </p:cNvCxnSpPr>
            <p:nvPr/>
          </p:nvCxnSpPr>
          <p:spPr>
            <a:xfrm flipH="1">
              <a:off x="3468322" y="4779111"/>
              <a:ext cx="71469" cy="539480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73" name="NO.1 SUB 용접라인_S10_KEY ASSY 용접009">
              <a:extLst>
                <a:ext uri="{FF2B5EF4-FFF2-40B4-BE49-F238E27FC236}">
                  <a16:creationId xmlns:a16="http://schemas.microsoft.com/office/drawing/2014/main" id="{1338F420-405F-4B44-BA4E-CB6455D421D7}"/>
                </a:ext>
              </a:extLst>
            </p:cNvPr>
            <p:cNvCxnSpPr>
              <a:cxnSpLocks/>
              <a:stCxn id="269" idx="2"/>
              <a:endCxn id="240" idx="0"/>
            </p:cNvCxnSpPr>
            <p:nvPr/>
          </p:nvCxnSpPr>
          <p:spPr>
            <a:xfrm>
              <a:off x="3539791" y="4779111"/>
              <a:ext cx="99966" cy="228336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274" name="NO.1 SUB 용접라인_S10_KEY ASSY 용접008">
              <a:extLst>
                <a:ext uri="{FF2B5EF4-FFF2-40B4-BE49-F238E27FC236}">
                  <a16:creationId xmlns:a16="http://schemas.microsoft.com/office/drawing/2014/main" id="{C87CDC83-A432-4FBE-8A4D-4F49F64BA7DF}"/>
                </a:ext>
              </a:extLst>
            </p:cNvPr>
            <p:cNvSpPr txBox="1"/>
            <p:nvPr/>
          </p:nvSpPr>
          <p:spPr>
            <a:xfrm>
              <a:off x="1754400" y="3900618"/>
              <a:ext cx="541367" cy="149225"/>
            </a:xfrm>
            <a:prstGeom prst="rect">
              <a:avLst/>
            </a:prstGeom>
            <a:solidFill>
              <a:srgbClr val="ED7D31"/>
            </a:solidFill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72000" tIns="0" rIns="72000" bIns="0" anchor="ctr" anchorCtr="0"/>
            <a:lstStyle/>
            <a:p>
              <a:pPr algn="ctr" eaLnBrk="1" hangingPunct="1"/>
              <a:r>
                <a:rPr lang="en-US" altLang="ko-KR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rPr>
                <a:t>2*30(</a:t>
              </a:r>
              <a:r>
                <a:rPr lang="zh-CN" altLang="en-US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rPr>
                <a:t>对称</a:t>
              </a:r>
              <a:r>
                <a:rPr lang="en-US" altLang="zh-CN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rPr>
                <a:t>)</a:t>
              </a:r>
              <a:endParaRPr lang="ko-KR" altLang="en-US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cxnSp>
          <p:nvCxnSpPr>
            <p:cNvPr id="275" name="NO.1 SUB 용접라인_S10_KEY ASSY 용접009">
              <a:extLst>
                <a:ext uri="{FF2B5EF4-FFF2-40B4-BE49-F238E27FC236}">
                  <a16:creationId xmlns:a16="http://schemas.microsoft.com/office/drawing/2014/main" id="{E7A042F2-BB12-4056-A734-B4DB3C7A73B4}"/>
                </a:ext>
              </a:extLst>
            </p:cNvPr>
            <p:cNvCxnSpPr>
              <a:cxnSpLocks/>
              <a:stCxn id="243" idx="0"/>
              <a:endCxn id="274" idx="2"/>
            </p:cNvCxnSpPr>
            <p:nvPr/>
          </p:nvCxnSpPr>
          <p:spPr>
            <a:xfrm flipV="1">
              <a:off x="1947689" y="4049843"/>
              <a:ext cx="77395" cy="189680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76" name="NO.1 SUB 용접라인_S10_KEY ASSY 용접009">
              <a:extLst>
                <a:ext uri="{FF2B5EF4-FFF2-40B4-BE49-F238E27FC236}">
                  <a16:creationId xmlns:a16="http://schemas.microsoft.com/office/drawing/2014/main" id="{21746C4C-965D-41EB-A6A4-037E0D905662}"/>
                </a:ext>
              </a:extLst>
            </p:cNvPr>
            <p:cNvCxnSpPr>
              <a:cxnSpLocks/>
              <a:stCxn id="244" idx="0"/>
              <a:endCxn id="274" idx="2"/>
            </p:cNvCxnSpPr>
            <p:nvPr/>
          </p:nvCxnSpPr>
          <p:spPr>
            <a:xfrm flipH="1" flipV="1">
              <a:off x="2025084" y="4049843"/>
              <a:ext cx="114323" cy="201267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277" name="NO.1 SUB 용접라인_S10_KEY ASSY 용접008">
              <a:extLst>
                <a:ext uri="{FF2B5EF4-FFF2-40B4-BE49-F238E27FC236}">
                  <a16:creationId xmlns:a16="http://schemas.microsoft.com/office/drawing/2014/main" id="{0BE0EFBD-19F1-4469-8C16-D870B5BB6004}"/>
                </a:ext>
              </a:extLst>
            </p:cNvPr>
            <p:cNvSpPr txBox="1"/>
            <p:nvPr/>
          </p:nvSpPr>
          <p:spPr>
            <a:xfrm>
              <a:off x="1803136" y="4695647"/>
              <a:ext cx="541367" cy="149225"/>
            </a:xfrm>
            <a:prstGeom prst="rect">
              <a:avLst/>
            </a:prstGeom>
            <a:solidFill>
              <a:srgbClr val="ED7D31"/>
            </a:solidFill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72000" tIns="0" rIns="72000" bIns="0" anchor="ctr" anchorCtr="0"/>
            <a:lstStyle/>
            <a:p>
              <a:pPr algn="ctr" eaLnBrk="1" hangingPunct="1"/>
              <a:r>
                <a:rPr lang="en-US" altLang="ko-KR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rPr>
                <a:t>10(</a:t>
              </a:r>
              <a:r>
                <a:rPr lang="zh-CN" altLang="en-US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rPr>
                <a:t>对称</a:t>
              </a:r>
              <a:r>
                <a:rPr lang="en-US" altLang="zh-CN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rPr>
                <a:t>)</a:t>
              </a:r>
              <a:endParaRPr lang="ko-KR" altLang="en-US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cxnSp>
          <p:nvCxnSpPr>
            <p:cNvPr id="278" name="NO.1 SUB 용접라인_S10_KEY ASSY 용접009">
              <a:extLst>
                <a:ext uri="{FF2B5EF4-FFF2-40B4-BE49-F238E27FC236}">
                  <a16:creationId xmlns:a16="http://schemas.microsoft.com/office/drawing/2014/main" id="{1D64A564-6B50-4A1F-9194-BE4AA96CAB1B}"/>
                </a:ext>
              </a:extLst>
            </p:cNvPr>
            <p:cNvCxnSpPr>
              <a:cxnSpLocks/>
              <a:stCxn id="277" idx="0"/>
              <a:endCxn id="245" idx="3"/>
            </p:cNvCxnSpPr>
            <p:nvPr/>
          </p:nvCxnSpPr>
          <p:spPr>
            <a:xfrm flipH="1" flipV="1">
              <a:off x="2024146" y="4558392"/>
              <a:ext cx="49674" cy="137255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42738008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zYzMmU5M2Y4YmU2YTQwMmE2ZTVlYjkyOWJkMDcyNT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heme/theme1.xml><?xml version="1.0" encoding="utf-8"?>
<a:theme xmlns:a="http://schemas.openxmlformats.org/drawingml/2006/main" name="백지">
  <a:themeElements>
    <a:clrScheme name="백지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백지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백지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백지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백지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백지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백지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백지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백지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백지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백지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백지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백지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백지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테마">
  <a:themeElements>
    <a:clrScheme name="3_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Office 테마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6350" cap="flat" cmpd="sng" algn="ctr">
          <a:solidFill>
            <a:schemeClr val="bg1">
              <a:lumMod val="65000"/>
            </a:schemeClr>
          </a:solidFill>
          <a:prstDash val="solid"/>
          <a:round/>
          <a:headEnd type="none" w="med" len="med"/>
          <a:tailEnd type="none" w="med" len="med"/>
        </a:ln>
      </a:spPr>
      <a:bodyPr vert="horz" wrap="none" lIns="91407" tIns="0" rIns="91407" bIns="0" numCol="1" rtlCol="0" anchor="ctr" anchorCtr="0" compatLnSpc="1"/>
      <a:lstStyle>
        <a:defPPr marL="0" marR="0" indent="0" algn="ctr" defTabSz="95758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sz="800" b="0" i="0" u="none" strike="noStrike" cap="none" normalizeH="0" baseline="0" smtClean="0">
            <a:ln>
              <a:noFill/>
            </a:ln>
            <a:effectLst/>
            <a:latin typeface="현대하모니 M" pitchFamily="18" charset="-127"/>
            <a:ea typeface="현대하모니 M" pitchFamily="18" charset="-127"/>
          </a:defRPr>
        </a:defPPr>
      </a:lstStyle>
    </a:spDef>
    <a:lnDef>
      <a:spPr bwMode="auto">
        <a:solidFill>
          <a:srgbClr val="969696">
            <a:alpha val="73000"/>
          </a:srgbClr>
        </a:solidFill>
        <a:ln w="1270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</a:spPr>
      <a:bodyPr/>
      <a:lstStyle/>
    </a:lnDef>
  </a:objectDefaults>
  <a:extraClrSchemeLst>
    <a:extraClrScheme>
      <a:clrScheme name="3_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Office 테마">
  <a:themeElements>
    <a:clrScheme name="4_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Office 테마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3F8FF"/>
        </a:solidFill>
        <a:ln w="28575" algn="ctr">
          <a:pattFill prst="pct60">
            <a:fgClr>
              <a:srgbClr val="4D4D4D"/>
            </a:fgClr>
            <a:bgClr>
              <a:srgbClr val="FFFFFF"/>
            </a:bgClr>
          </a:pattFill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lIns="0" tIns="43527" rIns="0" bIns="43527" anchor="ctr"/>
      <a:lstStyle>
        <a:defPPr algn="ctr" defTabSz="871855">
          <a:lnSpc>
            <a:spcPct val="90000"/>
          </a:lnSpc>
          <a:buClr>
            <a:srgbClr val="000000"/>
          </a:buClr>
          <a:buFont typeface="Wingdings" panose="05000000000000000000" pitchFamily="2" charset="2"/>
          <a:buNone/>
          <a:defRPr sz="1800" b="0" dirty="0" smtClean="0">
            <a:solidFill>
              <a:srgbClr val="000000"/>
            </a:solidFill>
            <a:latin typeface="현대하모니 M" pitchFamily="18" charset="-127"/>
            <a:ea typeface="현대하모니 M" pitchFamily="18" charset="-127"/>
          </a:defRPr>
        </a:defPPr>
      </a:lstStyle>
    </a:spDef>
    <a:lnDef>
      <a:spPr bwMode="auto"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4_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Office 테마">
  <a:themeElements>
    <a:clrScheme name="4_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Office 테마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3F8FF"/>
        </a:solidFill>
        <a:ln w="28575" algn="ctr">
          <a:pattFill prst="pct60">
            <a:fgClr>
              <a:srgbClr val="4D4D4D"/>
            </a:fgClr>
            <a:bgClr>
              <a:srgbClr val="FFFFFF"/>
            </a:bgClr>
          </a:pattFill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lIns="0" tIns="43527" rIns="0" bIns="43527" anchor="ctr"/>
      <a:lstStyle>
        <a:defPPr algn="ctr" defTabSz="871855">
          <a:lnSpc>
            <a:spcPct val="90000"/>
          </a:lnSpc>
          <a:buClr>
            <a:srgbClr val="000000"/>
          </a:buClr>
          <a:buFont typeface="Wingdings" panose="05000000000000000000" pitchFamily="2" charset="2"/>
          <a:buNone/>
          <a:defRPr sz="1800" b="0" dirty="0" smtClean="0">
            <a:solidFill>
              <a:srgbClr val="000000"/>
            </a:solidFill>
            <a:latin typeface="현대하모니 M" pitchFamily="18" charset="-127"/>
            <a:ea typeface="현대하모니 M" pitchFamily="18" charset="-127"/>
          </a:defRPr>
        </a:defPPr>
      </a:lstStyle>
    </a:spDef>
    <a:lnDef>
      <a:spPr bwMode="auto"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4_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테마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3156</TotalTime>
  <Words>994</Words>
  <Application>Microsoft Office PowerPoint</Application>
  <PresentationFormat>A4 纸张(210x297 毫米)</PresentationFormat>
  <Paragraphs>371</Paragraphs>
  <Slides>10</Slides>
  <Notes>3</Notes>
  <HiddenSlides>0</HiddenSlides>
  <MMClips>0</MMClips>
  <ScaleCrop>false</ScaleCrop>
  <HeadingPairs>
    <vt:vector size="10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6</vt:i4>
      </vt:variant>
      <vt:variant>
        <vt:lpstr>链接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9" baseType="lpstr">
      <vt:lpstr>Gulim</vt:lpstr>
      <vt:lpstr>Gulim</vt:lpstr>
      <vt:lpstr>HY견고딕</vt:lpstr>
      <vt:lpstr>Malgun Gothic</vt:lpstr>
      <vt:lpstr>宋体</vt:lpstr>
      <vt:lpstr>微软雅黑</vt:lpstr>
      <vt:lpstr>현대하모니 B</vt:lpstr>
      <vt:lpstr>현대하모니 M</vt:lpstr>
      <vt:lpstr>Arial</vt:lpstr>
      <vt:lpstr>Arial Black</vt:lpstr>
      <vt:lpstr>Wingdings</vt:lpstr>
      <vt:lpstr>백지</vt:lpstr>
      <vt:lpstr>5_Office 테마</vt:lpstr>
      <vt:lpstr>7_Office 테마</vt:lpstr>
      <vt:lpstr>8_Office 테마</vt:lpstr>
      <vt:lpstr>테마1</vt:lpstr>
      <vt:lpstr>디자인 사용자 지정</vt:lpstr>
      <vt:lpstr>file:///G:\GY-WORKS\1-project%20management\09-A6\02-项目开发\第二批-开发\SHT0016112-0704-sameH6.CATProduct</vt:lpstr>
      <vt:lpstr>Worksheet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QAD_009</cp:lastModifiedBy>
  <cp:revision>300</cp:revision>
  <cp:lastPrinted>2021-07-27T08:12:27Z</cp:lastPrinted>
  <dcterms:created xsi:type="dcterms:W3CDTF">2010-02-17T04:26:48Z</dcterms:created>
  <dcterms:modified xsi:type="dcterms:W3CDTF">2024-07-09T06:01:17Z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2052-12.1.0.15336</vt:lpwstr>
  </property>
  <property fmtid="{D5CDD505-2E9C-101B-9397-08002B2CF9AE}" pid="3" name="ICV">
    <vt:lpwstr>713816F6C7AE456684362BD31D15DD18_12</vt:lpwstr>
  </property>
</Properties>
</file>