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7"/>
  </p:notesMasterIdLst>
  <p:handoutMasterIdLst>
    <p:handoutMasterId r:id="rId18"/>
  </p:handoutMasterIdLst>
  <p:sldIdLst>
    <p:sldId id="485" r:id="rId7"/>
    <p:sldId id="427" r:id="rId8"/>
    <p:sldId id="487" r:id="rId9"/>
    <p:sldId id="506" r:id="rId10"/>
    <p:sldId id="517" r:id="rId11"/>
    <p:sldId id="514" r:id="rId12"/>
    <p:sldId id="507" r:id="rId13"/>
    <p:sldId id="508" r:id="rId14"/>
    <p:sldId id="509" r:id="rId15"/>
    <p:sldId id="502" r:id="rId16"/>
  </p:sldIdLst>
  <p:sldSz cx="9906000" cy="6858000" type="A4"/>
  <p:notesSz cx="6735763" cy="9866313"/>
  <p:custDataLst>
    <p:tags r:id="rId19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32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2024-07-24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83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24.7/23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座框焊接说明会报告书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2024.7.23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57687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3.1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月（单班）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15.3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073"/>
              </p:ext>
            </p:extLst>
          </p:nvPr>
        </p:nvGraphicFramePr>
        <p:xfrm>
          <a:off x="1360488" y="2441575"/>
          <a:ext cx="3784894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2574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21927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座框在量产后，会逐步替代现有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项目产品，机器人工作站需求得到释放</a:t>
                      </a: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/>
        </p:nvGraphicFramePr>
        <p:xfrm>
          <a:off x="1308100" y="3354388"/>
          <a:ext cx="6587269" cy="147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3045096" y="4366764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860073" y="4297968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526698" y="4026506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526698" y="4437668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7/4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4207445" y="402590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发包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4188197" y="442443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8/5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5454424" y="4284736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5141140" y="4013373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5141962" y="4424436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9/25</a:t>
            </a:r>
          </a:p>
        </p:txBody>
      </p:sp>
      <p:sp>
        <p:nvSpPr>
          <p:cNvPr id="29" name="이등변 삼각형 26">
            <a:extLst>
              <a:ext uri="{FF2B5EF4-FFF2-40B4-BE49-F238E27FC236}">
                <a16:creationId xmlns:a16="http://schemas.microsoft.com/office/drawing/2014/main" id="{082E4343-880D-4AB9-A5DF-07B56FC45741}"/>
              </a:ext>
            </a:extLst>
          </p:cNvPr>
          <p:cNvSpPr/>
          <p:nvPr/>
        </p:nvSpPr>
        <p:spPr>
          <a:xfrm flipV="1">
            <a:off x="4537509" y="43136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4A4F51C-1692-41EB-850A-BB0A126B9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96064"/>
              </p:ext>
            </p:extLst>
          </p:nvPr>
        </p:nvGraphicFramePr>
        <p:xfrm>
          <a:off x="5889104" y="789892"/>
          <a:ext cx="1692000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SHT0017049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BE413BF-9FE8-4EC0-BDCB-7F2A7A3E1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06" y="1364084"/>
            <a:ext cx="1456989" cy="1009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114F1C-ECB1-4EBE-AFEA-810CCD6C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6" y="1278913"/>
            <a:ext cx="1622379" cy="1080000"/>
          </a:xfrm>
          <a:prstGeom prst="rect">
            <a:avLst/>
          </a:prstGeom>
        </p:spPr>
      </p:pic>
      <p:graphicFrame>
        <p:nvGraphicFramePr>
          <p:cNvPr id="37" name="表格 8">
            <a:extLst>
              <a:ext uri="{FF2B5EF4-FFF2-40B4-BE49-F238E27FC236}">
                <a16:creationId xmlns:a16="http://schemas.microsoft.com/office/drawing/2014/main" id="{9A27F3DE-A612-45B8-92AE-2A04F7D03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64564"/>
              </p:ext>
            </p:extLst>
          </p:nvPr>
        </p:nvGraphicFramePr>
        <p:xfrm>
          <a:off x="7696936" y="784212"/>
          <a:ext cx="1692000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SHT0017408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81142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lang="en-US" altLang="zh-CN" sz="120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2574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4048621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215046-E968-46D5-AB58-107E15E3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3" t="62079" r="764" b="10775"/>
          <a:stretch/>
        </p:blipFill>
        <p:spPr>
          <a:xfrm>
            <a:off x="2792760" y="1340767"/>
            <a:ext cx="3096344" cy="24482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BE46ADC-B863-4682-9948-C6592CC0E693}"/>
              </a:ext>
            </a:extLst>
          </p:cNvPr>
          <p:cNvSpPr/>
          <p:nvPr/>
        </p:nvSpPr>
        <p:spPr bwMode="auto">
          <a:xfrm>
            <a:off x="3512840" y="1645578"/>
            <a:ext cx="936000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89BA63-4563-4348-9DB2-CC621102485A}"/>
              </a:ext>
            </a:extLst>
          </p:cNvPr>
          <p:cNvSpPr/>
          <p:nvPr/>
        </p:nvSpPr>
        <p:spPr bwMode="auto">
          <a:xfrm>
            <a:off x="3512840" y="3068321"/>
            <a:ext cx="432048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二序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E93C5D-B4A8-480B-88A1-11749FC13609}"/>
              </a:ext>
            </a:extLst>
          </p:cNvPr>
          <p:cNvSpPr/>
          <p:nvPr/>
        </p:nvSpPr>
        <p:spPr bwMode="auto">
          <a:xfrm>
            <a:off x="4016792" y="3068321"/>
            <a:ext cx="432048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分总成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座框焊接总成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35629"/>
              </p:ext>
            </p:extLst>
          </p:nvPr>
        </p:nvGraphicFramePr>
        <p:xfrm>
          <a:off x="200249" y="629367"/>
          <a:ext cx="9180000" cy="13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174995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</a:tbl>
          </a:graphicData>
        </a:graphic>
      </p:graphicFrame>
      <p:graphicFrame>
        <p:nvGraphicFramePr>
          <p:cNvPr id="12" name="表格 13">
            <a:extLst>
              <a:ext uri="{FF2B5EF4-FFF2-40B4-BE49-F238E27FC236}">
                <a16:creationId xmlns:a16="http://schemas.microsoft.com/office/drawing/2014/main" id="{DEC7ABE4-9414-4C72-B376-DB3E845B7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04474"/>
              </p:ext>
            </p:extLst>
          </p:nvPr>
        </p:nvGraphicFramePr>
        <p:xfrm>
          <a:off x="200248" y="2167083"/>
          <a:ext cx="9180000" cy="33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84">
                  <a:extLst>
                    <a:ext uri="{9D8B030D-6E8A-4147-A177-3AD203B41FA5}">
                      <a16:colId xmlns:a16="http://schemas.microsoft.com/office/drawing/2014/main" val="2013672204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1555721154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629289116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352473033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总成一序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总成二序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365098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示意图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803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分总成单独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BASE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，根据产能可产分单独生产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两侧板分总成与总成一序共用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BASE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仰角调节机构总成焊接及补焊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758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DDA0804-42D7-4F90-A60C-BAC736A5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2814819"/>
            <a:ext cx="865793" cy="864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C4D1AA-294F-4904-BC40-D2016FF9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4" y="2947542"/>
            <a:ext cx="1084853" cy="7313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EFD069-9297-4E78-9C8C-217E1DAC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80" y="3873791"/>
            <a:ext cx="1045227" cy="7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FFA4745-FF5C-4715-B6E0-1BB50D05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825" y="3046519"/>
            <a:ext cx="1836103" cy="12647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2F39D4-6DCE-4429-B8D9-D8B79051D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200" y="2860990"/>
            <a:ext cx="2517287" cy="1744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B30E2F-F81E-45BF-B25B-BF97E21B0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04364" y="3627022"/>
            <a:ext cx="1437242" cy="321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EDB66E-6173-47C1-876F-40F1CAEF0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H="1">
            <a:off x="5581481" y="3618978"/>
            <a:ext cx="1509249" cy="3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座框焊接总成 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19957"/>
              </p:ext>
            </p:extLst>
          </p:nvPr>
        </p:nvGraphicFramePr>
        <p:xfrm>
          <a:off x="200249" y="629367"/>
          <a:ext cx="9360000" cy="263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分总成一序焊接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6798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座框总成焊接一序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座框总成焊接二序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4370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85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721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7390" y="3440033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673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仰角调节机构把手总成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10mm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: 30mm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13B047B-2FF0-43A7-94AE-B2FCB9AF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9" y="1179737"/>
            <a:ext cx="1079576" cy="1083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DC8F50-40A3-45F8-BC93-3D8CBF8E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923" y="2226091"/>
            <a:ext cx="1312063" cy="964752"/>
          </a:xfrm>
          <a:prstGeom prst="rect">
            <a:avLst/>
          </a:prstGeom>
        </p:spPr>
      </p:pic>
      <p:sp>
        <p:nvSpPr>
          <p:cNvPr id="97" name="NO.1 SUB 용접라인_S10_KEY ASSY 용접008">
            <a:extLst>
              <a:ext uri="{FF2B5EF4-FFF2-40B4-BE49-F238E27FC236}">
                <a16:creationId xmlns:a16="http://schemas.microsoft.com/office/drawing/2014/main" id="{D5C95412-CD30-43EB-B840-E0D2B6D6639D}"/>
              </a:ext>
            </a:extLst>
          </p:cNvPr>
          <p:cNvSpPr txBox="1"/>
          <p:nvPr/>
        </p:nvSpPr>
        <p:spPr>
          <a:xfrm>
            <a:off x="2289395" y="235084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ABAFF980-4F39-4D60-BAFC-441A7FC7D1AA}"/>
              </a:ext>
            </a:extLst>
          </p:cNvPr>
          <p:cNvCxnSpPr>
            <a:cxnSpLocks/>
            <a:stCxn id="97" idx="0"/>
            <a:endCxn id="100" idx="3"/>
          </p:cNvCxnSpPr>
          <p:nvPr/>
        </p:nvCxnSpPr>
        <p:spPr>
          <a:xfrm flipV="1">
            <a:off x="2423539" y="1630020"/>
            <a:ext cx="78080" cy="720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E17065A4-27F1-4C93-A2A5-D883A3C066AD}"/>
              </a:ext>
            </a:extLst>
          </p:cNvPr>
          <p:cNvCxnSpPr>
            <a:cxnSpLocks/>
            <a:stCxn id="97" idx="2"/>
            <a:endCxn id="101" idx="1"/>
          </p:cNvCxnSpPr>
          <p:nvPr/>
        </p:nvCxnSpPr>
        <p:spPr>
          <a:xfrm>
            <a:off x="2423539" y="2500069"/>
            <a:ext cx="61834" cy="3774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24599CB1-8BE5-4930-ABF9-2D026F8EE038}"/>
              </a:ext>
            </a:extLst>
          </p:cNvPr>
          <p:cNvSpPr/>
          <p:nvPr/>
        </p:nvSpPr>
        <p:spPr bwMode="auto">
          <a:xfrm rot="17600566" flipH="1">
            <a:off x="2490751" y="15788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C6C22996-DBD0-4630-9AD9-E2BA40897034}"/>
              </a:ext>
            </a:extLst>
          </p:cNvPr>
          <p:cNvSpPr/>
          <p:nvPr/>
        </p:nvSpPr>
        <p:spPr bwMode="auto">
          <a:xfrm rot="17600566" flipH="1">
            <a:off x="2460241" y="2859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396DF81-1D98-46DA-B923-1314FF6A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80" y="1196001"/>
            <a:ext cx="2186346" cy="1607607"/>
          </a:xfrm>
          <a:prstGeom prst="rect">
            <a:avLst/>
          </a:prstGeom>
        </p:spPr>
      </p:pic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A241CBA4-1D02-46D8-B6C9-E864D02D15C0}"/>
              </a:ext>
            </a:extLst>
          </p:cNvPr>
          <p:cNvSpPr txBox="1"/>
          <p:nvPr/>
        </p:nvSpPr>
        <p:spPr>
          <a:xfrm>
            <a:off x="6733872" y="290513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C5F7E192-8EDE-4F8D-A45D-E4BF5AD1B646}"/>
              </a:ext>
            </a:extLst>
          </p:cNvPr>
          <p:cNvCxnSpPr>
            <a:cxnSpLocks/>
            <a:stCxn id="107" idx="0"/>
            <a:endCxn id="18" idx="3"/>
          </p:cNvCxnSpPr>
          <p:nvPr/>
        </p:nvCxnSpPr>
        <p:spPr>
          <a:xfrm flipH="1" flipV="1">
            <a:off x="6642100" y="2552700"/>
            <a:ext cx="225916" cy="3524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FF00FC9A-66F1-442F-9FB8-145C5EB44E41}"/>
              </a:ext>
            </a:extLst>
          </p:cNvPr>
          <p:cNvCxnSpPr>
            <a:cxnSpLocks/>
            <a:stCxn id="113" idx="3"/>
            <a:endCxn id="107" idx="0"/>
          </p:cNvCxnSpPr>
          <p:nvPr/>
        </p:nvCxnSpPr>
        <p:spPr>
          <a:xfrm flipH="1">
            <a:off x="6868016" y="2550030"/>
            <a:ext cx="47900" cy="3551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FA2A166-FC2C-4150-9E95-D999391D272A}"/>
              </a:ext>
            </a:extLst>
          </p:cNvPr>
          <p:cNvSpPr/>
          <p:nvPr/>
        </p:nvSpPr>
        <p:spPr bwMode="auto">
          <a:xfrm>
            <a:off x="6572225" y="222885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7E88906C-DDD9-4D58-8995-2BBAE96C3A5C}"/>
              </a:ext>
            </a:extLst>
          </p:cNvPr>
          <p:cNvSpPr/>
          <p:nvPr/>
        </p:nvSpPr>
        <p:spPr bwMode="auto">
          <a:xfrm flipH="1">
            <a:off x="6909195" y="222618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C88533D-C2B0-4825-B567-8947F2D7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253956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5D17598-B106-42F6-BBB6-2D87FF23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1" y="5253955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AC731EB-0F11-4279-9A47-6734C415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5481909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6EEF08-BC7E-4710-AD54-7B59E0CD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92" y="5520875"/>
            <a:ext cx="392380" cy="2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1697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后横梁总成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21mm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240mm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F6271E2-DF26-444B-AF86-21F23D96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1157542"/>
            <a:ext cx="2826461" cy="291003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56FE651-FCFF-4022-91F1-53B80E8C9B09}"/>
              </a:ext>
            </a:extLst>
          </p:cNvPr>
          <p:cNvSpPr/>
          <p:nvPr/>
        </p:nvSpPr>
        <p:spPr bwMode="auto">
          <a:xfrm>
            <a:off x="2296324" y="2471212"/>
            <a:ext cx="324000" cy="32400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885636-D43A-4E4F-B0A2-B749DA3A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33" y="2112669"/>
            <a:ext cx="3600000" cy="525444"/>
          </a:xfrm>
          <a:prstGeom prst="rect">
            <a:avLst/>
          </a:prstGeom>
        </p:spPr>
      </p:pic>
      <p:sp>
        <p:nvSpPr>
          <p:cNvPr id="157" name="矩形 156">
            <a:extLst>
              <a:ext uri="{FF2B5EF4-FFF2-40B4-BE49-F238E27FC236}">
                <a16:creationId xmlns:a16="http://schemas.microsoft.com/office/drawing/2014/main" id="{6DA5982A-A9E5-4477-8460-16E60CFE1FF6}"/>
              </a:ext>
            </a:extLst>
          </p:cNvPr>
          <p:cNvSpPr/>
          <p:nvPr/>
        </p:nvSpPr>
        <p:spPr bwMode="auto">
          <a:xfrm rot="16200000" flipH="1">
            <a:off x="6180826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9" name="NO.1 SUB 용접라인_S10_KEY ASSY 용접009">
            <a:extLst>
              <a:ext uri="{FF2B5EF4-FFF2-40B4-BE49-F238E27FC236}">
                <a16:creationId xmlns:a16="http://schemas.microsoft.com/office/drawing/2014/main" id="{83FEE314-C97C-48F1-8616-C2B012D1C411}"/>
              </a:ext>
            </a:extLst>
          </p:cNvPr>
          <p:cNvCxnSpPr>
            <a:cxnSpLocks/>
            <a:stCxn id="174" idx="1"/>
            <a:endCxn id="161" idx="2"/>
          </p:cNvCxnSpPr>
          <p:nvPr/>
        </p:nvCxnSpPr>
        <p:spPr>
          <a:xfrm flipV="1">
            <a:off x="7018249" y="1626543"/>
            <a:ext cx="733191" cy="5939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56E6FE39-621F-43F2-879E-1869AE3FB6E4}"/>
              </a:ext>
            </a:extLst>
          </p:cNvPr>
          <p:cNvCxnSpPr>
            <a:cxnSpLocks/>
            <a:stCxn id="157" idx="1"/>
            <a:endCxn id="161" idx="2"/>
          </p:cNvCxnSpPr>
          <p:nvPr/>
        </p:nvCxnSpPr>
        <p:spPr>
          <a:xfrm flipV="1">
            <a:off x="6198826" y="1626543"/>
            <a:ext cx="1552614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NO.1 SUB 용접라인_S10_KEY ASSY 용접008">
            <a:extLst>
              <a:ext uri="{FF2B5EF4-FFF2-40B4-BE49-F238E27FC236}">
                <a16:creationId xmlns:a16="http://schemas.microsoft.com/office/drawing/2014/main" id="{8BC47572-1162-4074-AD52-40D7F576F17A}"/>
              </a:ext>
            </a:extLst>
          </p:cNvPr>
          <p:cNvSpPr txBox="1"/>
          <p:nvPr/>
        </p:nvSpPr>
        <p:spPr>
          <a:xfrm>
            <a:off x="7617296" y="14773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55ED6E17-DE3E-42D1-926F-830FF5D983C0}"/>
              </a:ext>
            </a:extLst>
          </p:cNvPr>
          <p:cNvSpPr/>
          <p:nvPr/>
        </p:nvSpPr>
        <p:spPr bwMode="auto">
          <a:xfrm rot="16200000" flipH="1">
            <a:off x="6180826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19E8A9B4-483F-43EC-9228-4B914EE70673}"/>
              </a:ext>
            </a:extLst>
          </p:cNvPr>
          <p:cNvSpPr/>
          <p:nvPr/>
        </p:nvSpPr>
        <p:spPr bwMode="auto">
          <a:xfrm rot="16200000" flipH="1">
            <a:off x="9259080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D8130DFC-805B-407E-BF47-16FE04786D15}"/>
              </a:ext>
            </a:extLst>
          </p:cNvPr>
          <p:cNvSpPr/>
          <p:nvPr/>
        </p:nvSpPr>
        <p:spPr bwMode="auto">
          <a:xfrm rot="16200000" flipH="1">
            <a:off x="9259080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80B934D4-200B-46A5-8F50-6EC9DE788A4A}"/>
              </a:ext>
            </a:extLst>
          </p:cNvPr>
          <p:cNvSpPr/>
          <p:nvPr/>
        </p:nvSpPr>
        <p:spPr bwMode="auto">
          <a:xfrm rot="16200000" flipH="1">
            <a:off x="7000249" y="211249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39B83225-0D6F-4D4E-A2CF-292FF373EBFE}"/>
              </a:ext>
            </a:extLst>
          </p:cNvPr>
          <p:cNvSpPr/>
          <p:nvPr/>
        </p:nvSpPr>
        <p:spPr bwMode="auto">
          <a:xfrm rot="16200000" flipH="1">
            <a:off x="7000249" y="2395504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44313A55-650A-45EF-AFB0-6006826B6435}"/>
              </a:ext>
            </a:extLst>
          </p:cNvPr>
          <p:cNvSpPr/>
          <p:nvPr/>
        </p:nvSpPr>
        <p:spPr bwMode="auto">
          <a:xfrm rot="16200000" flipH="1">
            <a:off x="8313741" y="2116371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0CC65E7A-3FA3-46F9-A5A7-B94CE87F225A}"/>
              </a:ext>
            </a:extLst>
          </p:cNvPr>
          <p:cNvSpPr/>
          <p:nvPr/>
        </p:nvSpPr>
        <p:spPr bwMode="auto">
          <a:xfrm rot="16200000" flipH="1">
            <a:off x="8313741" y="239938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9" name="NO.1 SUB 용접라인_S10_KEY ASSY 용접009">
            <a:extLst>
              <a:ext uri="{FF2B5EF4-FFF2-40B4-BE49-F238E27FC236}">
                <a16:creationId xmlns:a16="http://schemas.microsoft.com/office/drawing/2014/main" id="{B1AD9FB6-EDA6-40C5-A2F4-565F63238B9F}"/>
              </a:ext>
            </a:extLst>
          </p:cNvPr>
          <p:cNvCxnSpPr>
            <a:cxnSpLocks/>
            <a:stCxn id="177" idx="1"/>
            <a:endCxn id="161" idx="2"/>
          </p:cNvCxnSpPr>
          <p:nvPr/>
        </p:nvCxnSpPr>
        <p:spPr>
          <a:xfrm flipH="1" flipV="1">
            <a:off x="7751440" y="1626543"/>
            <a:ext cx="580301" cy="5978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D3F0DE8F-A817-42BE-990B-66519BB85E08}"/>
              </a:ext>
            </a:extLst>
          </p:cNvPr>
          <p:cNvCxnSpPr>
            <a:cxnSpLocks/>
            <a:stCxn id="164" idx="1"/>
            <a:endCxn id="161" idx="2"/>
          </p:cNvCxnSpPr>
          <p:nvPr/>
        </p:nvCxnSpPr>
        <p:spPr>
          <a:xfrm flipH="1" flipV="1">
            <a:off x="7751440" y="1626543"/>
            <a:ext cx="1525640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9208A380-B9DD-425A-ACD5-5451A930AB5A}"/>
              </a:ext>
            </a:extLst>
          </p:cNvPr>
          <p:cNvCxnSpPr>
            <a:cxnSpLocks/>
            <a:stCxn id="175" idx="3"/>
            <a:endCxn id="188" idx="0"/>
          </p:cNvCxnSpPr>
          <p:nvPr/>
        </p:nvCxnSpPr>
        <p:spPr>
          <a:xfrm>
            <a:off x="7018249" y="2539504"/>
            <a:ext cx="670868" cy="46803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7A23668A-0614-45D2-A88A-695484ED00E6}"/>
              </a:ext>
            </a:extLst>
          </p:cNvPr>
          <p:cNvCxnSpPr>
            <a:cxnSpLocks/>
            <a:stCxn id="163" idx="3"/>
            <a:endCxn id="188" idx="0"/>
          </p:cNvCxnSpPr>
          <p:nvPr/>
        </p:nvCxnSpPr>
        <p:spPr>
          <a:xfrm>
            <a:off x="6198826" y="2567045"/>
            <a:ext cx="1490291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4" name="NO.1 SUB 용접라인_S10_KEY ASSY 용접009">
            <a:extLst>
              <a:ext uri="{FF2B5EF4-FFF2-40B4-BE49-F238E27FC236}">
                <a16:creationId xmlns:a16="http://schemas.microsoft.com/office/drawing/2014/main" id="{679DD5B3-C78B-4059-B6B8-CCD952555B9C}"/>
              </a:ext>
            </a:extLst>
          </p:cNvPr>
          <p:cNvCxnSpPr>
            <a:cxnSpLocks/>
            <a:stCxn id="178" idx="3"/>
            <a:endCxn id="188" idx="0"/>
          </p:cNvCxnSpPr>
          <p:nvPr/>
        </p:nvCxnSpPr>
        <p:spPr>
          <a:xfrm flipH="1">
            <a:off x="7689117" y="2543380"/>
            <a:ext cx="642624" cy="464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5" name="NO.1 SUB 용접라인_S10_KEY ASSY 용접009">
            <a:extLst>
              <a:ext uri="{FF2B5EF4-FFF2-40B4-BE49-F238E27FC236}">
                <a16:creationId xmlns:a16="http://schemas.microsoft.com/office/drawing/2014/main" id="{C54B8F17-7C3F-4FD2-9EEE-6BF91D6F7E9B}"/>
              </a:ext>
            </a:extLst>
          </p:cNvPr>
          <p:cNvCxnSpPr>
            <a:cxnSpLocks/>
            <a:stCxn id="173" idx="3"/>
            <a:endCxn id="188" idx="0"/>
          </p:cNvCxnSpPr>
          <p:nvPr/>
        </p:nvCxnSpPr>
        <p:spPr>
          <a:xfrm flipH="1">
            <a:off x="7689117" y="2567045"/>
            <a:ext cx="1587963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NO.1 SUB 용접라인_S10_KEY ASSY 용접008">
            <a:extLst>
              <a:ext uri="{FF2B5EF4-FFF2-40B4-BE49-F238E27FC236}">
                <a16:creationId xmlns:a16="http://schemas.microsoft.com/office/drawing/2014/main" id="{0AB69D12-F8F6-4520-BB3B-190692187A6B}"/>
              </a:ext>
            </a:extLst>
          </p:cNvPr>
          <p:cNvSpPr txBox="1"/>
          <p:nvPr/>
        </p:nvSpPr>
        <p:spPr>
          <a:xfrm>
            <a:off x="7554973" y="300753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E8CEF03-9A39-4962-8BE8-E31FD777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88" y="5318527"/>
            <a:ext cx="634255" cy="4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0B58CC-4065-4402-A439-F6FFCE11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24" y="5301208"/>
            <a:ext cx="829411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1AA1880-D6B3-4DFE-801E-CFF78C7B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87" y="5422435"/>
            <a:ext cx="487889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C0D9E91-FF7F-4CB9-96E4-C201E547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5335845"/>
            <a:ext cx="833074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9B65112-06A7-4225-80B6-66DC09B1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85" y="5247703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A49A6D5-9D06-4872-9F88-D3E75CC3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00" y="5305420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2320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前横梁总成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左右纵梁分总成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70mm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105mm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（对称件 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105mm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35221E3D-FE47-4A2E-A0FA-000D49FF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9" y="1988840"/>
            <a:ext cx="4094527" cy="1081953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DA67EE3F-2307-4ABA-B3BD-C2559F808C28}"/>
              </a:ext>
            </a:extLst>
          </p:cNvPr>
          <p:cNvSpPr/>
          <p:nvPr/>
        </p:nvSpPr>
        <p:spPr bwMode="auto">
          <a:xfrm rot="16200000" flipH="1">
            <a:off x="1823021" y="248309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7FEF62C-4B96-4E0C-9BA9-B9E9EAF908B0}"/>
              </a:ext>
            </a:extLst>
          </p:cNvPr>
          <p:cNvSpPr/>
          <p:nvPr/>
        </p:nvSpPr>
        <p:spPr bwMode="auto">
          <a:xfrm rot="16200000" flipH="1">
            <a:off x="5009066" y="249157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E7E274D-75EB-4BD6-9258-27B9D2D29B52}"/>
              </a:ext>
            </a:extLst>
          </p:cNvPr>
          <p:cNvSpPr/>
          <p:nvPr/>
        </p:nvSpPr>
        <p:spPr bwMode="auto">
          <a:xfrm rot="16200000" flipH="1">
            <a:off x="3423890" y="2236092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7C6DA7A-4DA1-4EDC-9EE3-57D291EAE050}"/>
              </a:ext>
            </a:extLst>
          </p:cNvPr>
          <p:cNvSpPr/>
          <p:nvPr/>
        </p:nvSpPr>
        <p:spPr bwMode="auto">
          <a:xfrm flipH="1">
            <a:off x="5306111" y="2449363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80F42923-D688-4657-993A-85F391925D38}"/>
              </a:ext>
            </a:extLst>
          </p:cNvPr>
          <p:cNvCxnSpPr>
            <a:cxnSpLocks/>
            <a:stCxn id="93" idx="3"/>
            <a:endCxn id="100" idx="0"/>
          </p:cNvCxnSpPr>
          <p:nvPr/>
        </p:nvCxnSpPr>
        <p:spPr>
          <a:xfrm>
            <a:off x="1841021" y="2627096"/>
            <a:ext cx="1589939" cy="7272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312FF889-3060-4973-B6DF-20FB3BFF2BB3}"/>
              </a:ext>
            </a:extLst>
          </p:cNvPr>
          <p:cNvCxnSpPr>
            <a:cxnSpLocks/>
            <a:stCxn id="94" idx="3"/>
            <a:endCxn id="100" idx="0"/>
          </p:cNvCxnSpPr>
          <p:nvPr/>
        </p:nvCxnSpPr>
        <p:spPr>
          <a:xfrm flipH="1">
            <a:off x="3430960" y="2635570"/>
            <a:ext cx="1596106" cy="7188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NO.1 SUB 용접라인_S10_KEY ASSY 용접008">
            <a:extLst>
              <a:ext uri="{FF2B5EF4-FFF2-40B4-BE49-F238E27FC236}">
                <a16:creationId xmlns:a16="http://schemas.microsoft.com/office/drawing/2014/main" id="{E1BE029E-B51D-4BBE-B059-5D2648D5185B}"/>
              </a:ext>
            </a:extLst>
          </p:cNvPr>
          <p:cNvSpPr txBox="1"/>
          <p:nvPr/>
        </p:nvSpPr>
        <p:spPr>
          <a:xfrm>
            <a:off x="3296816" y="33543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88F94DE-CA8D-4256-8F58-499995232B36}"/>
              </a:ext>
            </a:extLst>
          </p:cNvPr>
          <p:cNvSpPr/>
          <p:nvPr/>
        </p:nvSpPr>
        <p:spPr bwMode="auto">
          <a:xfrm flipH="1">
            <a:off x="1539825" y="2440865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8" name="NO.1 SUB 용접라인_S10_KEY ASSY 용접008">
            <a:extLst>
              <a:ext uri="{FF2B5EF4-FFF2-40B4-BE49-F238E27FC236}">
                <a16:creationId xmlns:a16="http://schemas.microsoft.com/office/drawing/2014/main" id="{6C080685-7245-4663-8BD8-836437F9AAEE}"/>
              </a:ext>
            </a:extLst>
          </p:cNvPr>
          <p:cNvSpPr txBox="1"/>
          <p:nvPr/>
        </p:nvSpPr>
        <p:spPr>
          <a:xfrm>
            <a:off x="3307746" y="134076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2D01D168-E14B-4B15-A9BF-F6703A666939}"/>
              </a:ext>
            </a:extLst>
          </p:cNvPr>
          <p:cNvCxnSpPr>
            <a:cxnSpLocks/>
            <a:stCxn id="108" idx="2"/>
            <a:endCxn id="96" idx="0"/>
          </p:cNvCxnSpPr>
          <p:nvPr/>
        </p:nvCxnSpPr>
        <p:spPr>
          <a:xfrm>
            <a:off x="3441890" y="1489993"/>
            <a:ext cx="1882221" cy="9593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0" name="NO.1 SUB 용접라인_S10_KEY ASSY 용접009">
            <a:extLst>
              <a:ext uri="{FF2B5EF4-FFF2-40B4-BE49-F238E27FC236}">
                <a16:creationId xmlns:a16="http://schemas.microsoft.com/office/drawing/2014/main" id="{17A6B8E3-7D73-42A1-9C93-52A93CE3795B}"/>
              </a:ext>
            </a:extLst>
          </p:cNvPr>
          <p:cNvCxnSpPr>
            <a:cxnSpLocks/>
            <a:stCxn id="106" idx="0"/>
            <a:endCxn id="108" idx="2"/>
          </p:cNvCxnSpPr>
          <p:nvPr/>
        </p:nvCxnSpPr>
        <p:spPr>
          <a:xfrm flipV="1">
            <a:off x="1557825" y="1489993"/>
            <a:ext cx="1884065" cy="9508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NO.1 SUB 용접라인_S10_KEY ASSY 용접009">
            <a:extLst>
              <a:ext uri="{FF2B5EF4-FFF2-40B4-BE49-F238E27FC236}">
                <a16:creationId xmlns:a16="http://schemas.microsoft.com/office/drawing/2014/main" id="{87B32431-92D0-47C1-9BD0-F971F322728D}"/>
              </a:ext>
            </a:extLst>
          </p:cNvPr>
          <p:cNvCxnSpPr>
            <a:cxnSpLocks/>
            <a:stCxn id="108" idx="2"/>
            <a:endCxn id="95" idx="1"/>
          </p:cNvCxnSpPr>
          <p:nvPr/>
        </p:nvCxnSpPr>
        <p:spPr>
          <a:xfrm>
            <a:off x="3441890" y="1489993"/>
            <a:ext cx="0" cy="7868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3368374E-04C6-4C38-83EE-A8F9FFDA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47" y="1088839"/>
            <a:ext cx="3362467" cy="21933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776957B-76DD-4E29-B983-2B81535D1D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217" y="2810549"/>
            <a:ext cx="3585306" cy="2338701"/>
          </a:xfrm>
          <a:prstGeom prst="rect">
            <a:avLst/>
          </a:prstGeom>
        </p:spPr>
      </p:pic>
      <p:sp>
        <p:nvSpPr>
          <p:cNvPr id="123" name="NO.1 SUB 용접라인_S10_KEY ASSY 용접008">
            <a:extLst>
              <a:ext uri="{FF2B5EF4-FFF2-40B4-BE49-F238E27FC236}">
                <a16:creationId xmlns:a16="http://schemas.microsoft.com/office/drawing/2014/main" id="{670BD957-7F3A-4915-9340-187D6CF8B700}"/>
              </a:ext>
            </a:extLst>
          </p:cNvPr>
          <p:cNvSpPr txBox="1"/>
          <p:nvPr/>
        </p:nvSpPr>
        <p:spPr>
          <a:xfrm>
            <a:off x="7430734" y="10502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40953567-115E-4607-8B1A-0921A383D2DA}"/>
              </a:ext>
            </a:extLst>
          </p:cNvPr>
          <p:cNvSpPr/>
          <p:nvPr/>
        </p:nvSpPr>
        <p:spPr bwMode="auto">
          <a:xfrm rot="3196238" flipH="1">
            <a:off x="7828308" y="1880068"/>
            <a:ext cx="45719" cy="14946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1" name="NO.1 SUB 용접라인_S10_KEY ASSY 용접008">
            <a:extLst>
              <a:ext uri="{FF2B5EF4-FFF2-40B4-BE49-F238E27FC236}">
                <a16:creationId xmlns:a16="http://schemas.microsoft.com/office/drawing/2014/main" id="{9A338635-5366-459B-9794-09409782BD28}"/>
              </a:ext>
            </a:extLst>
          </p:cNvPr>
          <p:cNvSpPr txBox="1"/>
          <p:nvPr/>
        </p:nvSpPr>
        <p:spPr>
          <a:xfrm>
            <a:off x="6393160" y="402593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2" name="NO.1 SUB 용접라인_S10_KEY ASSY 용접009">
            <a:extLst>
              <a:ext uri="{FF2B5EF4-FFF2-40B4-BE49-F238E27FC236}">
                <a16:creationId xmlns:a16="http://schemas.microsoft.com/office/drawing/2014/main" id="{5F419AEB-953C-45C7-A030-0FEFC617F1E1}"/>
              </a:ext>
            </a:extLst>
          </p:cNvPr>
          <p:cNvCxnSpPr>
            <a:cxnSpLocks/>
            <a:stCxn id="159" idx="3"/>
            <a:endCxn id="131" idx="2"/>
          </p:cNvCxnSpPr>
          <p:nvPr/>
        </p:nvCxnSpPr>
        <p:spPr>
          <a:xfrm flipV="1">
            <a:off x="6241452" y="4175158"/>
            <a:ext cx="285852" cy="5217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" name="矩形 137">
            <a:extLst>
              <a:ext uri="{FF2B5EF4-FFF2-40B4-BE49-F238E27FC236}">
                <a16:creationId xmlns:a16="http://schemas.microsoft.com/office/drawing/2014/main" id="{7D289C05-AE56-4A64-8FAA-DC466AC3FA80}"/>
              </a:ext>
            </a:extLst>
          </p:cNvPr>
          <p:cNvSpPr/>
          <p:nvPr/>
        </p:nvSpPr>
        <p:spPr bwMode="auto">
          <a:xfrm rot="3169195" flipH="1">
            <a:off x="7400098" y="1732627"/>
            <a:ext cx="45719" cy="14946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168C0FF1-99E3-491F-805A-280879B4FF5A}"/>
              </a:ext>
            </a:extLst>
          </p:cNvPr>
          <p:cNvSpPr/>
          <p:nvPr/>
        </p:nvSpPr>
        <p:spPr bwMode="auto">
          <a:xfrm rot="18110112">
            <a:off x="7546515" y="1759475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532580F7-07E2-473D-94FE-B29377C0DC83}"/>
              </a:ext>
            </a:extLst>
          </p:cNvPr>
          <p:cNvSpPr/>
          <p:nvPr/>
        </p:nvSpPr>
        <p:spPr bwMode="auto">
          <a:xfrm rot="18110112">
            <a:off x="7326742" y="4100083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B8B65260-E9C8-457C-ADFC-65AF06BFA904}"/>
              </a:ext>
            </a:extLst>
          </p:cNvPr>
          <p:cNvSpPr/>
          <p:nvPr/>
        </p:nvSpPr>
        <p:spPr bwMode="auto">
          <a:xfrm rot="6791108" flipH="1">
            <a:off x="6216365" y="465766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E6FF2FEA-709C-449B-991C-648711B43E0C}"/>
              </a:ext>
            </a:extLst>
          </p:cNvPr>
          <p:cNvCxnSpPr>
            <a:cxnSpLocks/>
            <a:stCxn id="123" idx="2"/>
            <a:endCxn id="138" idx="3"/>
          </p:cNvCxnSpPr>
          <p:nvPr/>
        </p:nvCxnSpPr>
        <p:spPr>
          <a:xfrm flipH="1">
            <a:off x="7409143" y="1199462"/>
            <a:ext cx="155735" cy="5896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1" name="NO.1 SUB 용접라인_S10_KEY ASSY 용접009">
            <a:extLst>
              <a:ext uri="{FF2B5EF4-FFF2-40B4-BE49-F238E27FC236}">
                <a16:creationId xmlns:a16="http://schemas.microsoft.com/office/drawing/2014/main" id="{151A43C2-0981-40D6-8BD3-A5A67165F0D8}"/>
              </a:ext>
            </a:extLst>
          </p:cNvPr>
          <p:cNvCxnSpPr>
            <a:cxnSpLocks/>
            <a:stCxn id="123" idx="2"/>
            <a:endCxn id="127" idx="3"/>
          </p:cNvCxnSpPr>
          <p:nvPr/>
        </p:nvCxnSpPr>
        <p:spPr>
          <a:xfrm>
            <a:off x="7564878" y="1199462"/>
            <a:ext cx="272618" cy="73701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23D3B2F4-CF3F-458F-B0F6-D4B18A4E9A73}"/>
              </a:ext>
            </a:extLst>
          </p:cNvPr>
          <p:cNvSpPr txBox="1"/>
          <p:nvPr/>
        </p:nvSpPr>
        <p:spPr>
          <a:xfrm>
            <a:off x="7002491" y="35977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3" name="NO.1 SUB 용접라인_S10_KEY ASSY 용접009">
            <a:extLst>
              <a:ext uri="{FF2B5EF4-FFF2-40B4-BE49-F238E27FC236}">
                <a16:creationId xmlns:a16="http://schemas.microsoft.com/office/drawing/2014/main" id="{30311D62-DE7B-44BB-9ACF-50E1255C9E05}"/>
              </a:ext>
            </a:extLst>
          </p:cNvPr>
          <p:cNvCxnSpPr>
            <a:cxnSpLocks/>
            <a:stCxn id="157" idx="0"/>
            <a:endCxn id="162" idx="2"/>
          </p:cNvCxnSpPr>
          <p:nvPr/>
        </p:nvCxnSpPr>
        <p:spPr>
          <a:xfrm flipH="1" flipV="1">
            <a:off x="7136635" y="3746966"/>
            <a:ext cx="154144" cy="3774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4" name="NO.1 SUB 용접라인_S10_KEY ASSY 용접008">
            <a:extLst>
              <a:ext uri="{FF2B5EF4-FFF2-40B4-BE49-F238E27FC236}">
                <a16:creationId xmlns:a16="http://schemas.microsoft.com/office/drawing/2014/main" id="{A1763D26-9617-4C13-839F-3712FAEA8A67}"/>
              </a:ext>
            </a:extLst>
          </p:cNvPr>
          <p:cNvSpPr txBox="1"/>
          <p:nvPr/>
        </p:nvSpPr>
        <p:spPr>
          <a:xfrm>
            <a:off x="7490551" y="23675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5" name="NO.1 SUB 용접라인_S10_KEY ASSY 용접009">
            <a:extLst>
              <a:ext uri="{FF2B5EF4-FFF2-40B4-BE49-F238E27FC236}">
                <a16:creationId xmlns:a16="http://schemas.microsoft.com/office/drawing/2014/main" id="{66455028-B5B3-41EE-BC9A-7718D0F07870}"/>
              </a:ext>
            </a:extLst>
          </p:cNvPr>
          <p:cNvCxnSpPr>
            <a:cxnSpLocks/>
            <a:stCxn id="139" idx="1"/>
            <a:endCxn id="164" idx="0"/>
          </p:cNvCxnSpPr>
          <p:nvPr/>
        </p:nvCxnSpPr>
        <p:spPr>
          <a:xfrm>
            <a:off x="7548606" y="1852057"/>
            <a:ext cx="76089" cy="5155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27C7A269-4DDF-4C25-A482-7A3A32C8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28" y="5307311"/>
            <a:ext cx="950243" cy="5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E0907F9-1CAD-4EFC-888F-161619AA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t="30621" r="34250" b="31579"/>
          <a:stretch/>
        </p:blipFill>
        <p:spPr bwMode="auto">
          <a:xfrm>
            <a:off x="2144734" y="5385072"/>
            <a:ext cx="982512" cy="6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F374831-BDE4-4114-B513-51E15B05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90" y="5360948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35FEFF3-C149-4548-B5E2-A864A173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32" y="5368376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97E3FCF-A679-47CF-AEA4-F3C98724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81" y="5195551"/>
            <a:ext cx="660605" cy="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6081C62-D049-4948-8B46-B6C9C669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17" y="5273492"/>
            <a:ext cx="860697" cy="5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22A38C1-2AA6-4395-B473-E568A3F0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02" y="5398218"/>
            <a:ext cx="864499" cy="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2254CE6-63D4-4AD4-BBF2-5C170F27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33" y="5102650"/>
            <a:ext cx="966712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037B996-6AEC-4B4D-B239-F5FCA94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97" y="5187822"/>
            <a:ext cx="962460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2567078-2C89-4F9E-95D5-72E6AD9F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20" y="5342240"/>
            <a:ext cx="960993" cy="5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69969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520mm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385mm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（装载＋补焊）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图片 16">
            <a:extLst>
              <a:ext uri="{FF2B5EF4-FFF2-40B4-BE49-F238E27FC236}">
                <a16:creationId xmlns:a16="http://schemas.microsoft.com/office/drawing/2014/main" id="{C52701D3-19E9-49FE-A70E-E362E59F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16" y="3809445"/>
            <a:ext cx="1639063" cy="1440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26419A3-577C-417B-88F0-A69F3A15B13B}"/>
              </a:ext>
            </a:extLst>
          </p:cNvPr>
          <p:cNvGrpSpPr/>
          <p:nvPr/>
        </p:nvGrpSpPr>
        <p:grpSpPr>
          <a:xfrm>
            <a:off x="1411868" y="923838"/>
            <a:ext cx="1936689" cy="981244"/>
            <a:chOff x="1411868" y="923838"/>
            <a:chExt cx="2319458" cy="1080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CBC5C2E-F42B-4DF7-9CAD-54190A43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152" y="923838"/>
              <a:ext cx="1036174" cy="1080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337404-66FC-4972-A5DF-097C981C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68" y="923838"/>
              <a:ext cx="1036178" cy="1080000"/>
            </a:xfrm>
            <a:prstGeom prst="rect">
              <a:avLst/>
            </a:prstGeom>
          </p:spPr>
        </p:pic>
        <p:sp>
          <p:nvSpPr>
            <p:cNvPr id="22" name="NO.1 SUB 용접라인_S10_KEY ASSY 용접008">
              <a:extLst>
                <a:ext uri="{FF2B5EF4-FFF2-40B4-BE49-F238E27FC236}">
                  <a16:creationId xmlns:a16="http://schemas.microsoft.com/office/drawing/2014/main" id="{4A2F05EC-C549-474C-AA15-14DC3A105D91}"/>
                </a:ext>
              </a:extLst>
            </p:cNvPr>
            <p:cNvSpPr txBox="1"/>
            <p:nvPr/>
          </p:nvSpPr>
          <p:spPr>
            <a:xfrm>
              <a:off x="2498900" y="98364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3" name="NO.1 SUB 용접라인_S10_KEY ASSY 용접009">
              <a:extLst>
                <a:ext uri="{FF2B5EF4-FFF2-40B4-BE49-F238E27FC236}">
                  <a16:creationId xmlns:a16="http://schemas.microsoft.com/office/drawing/2014/main" id="{0C16544A-2E37-4B45-BE77-EDDD55ED37B7}"/>
                </a:ext>
              </a:extLst>
            </p:cNvPr>
            <p:cNvCxnSpPr>
              <a:cxnSpLocks/>
              <a:stCxn id="30" idx="2"/>
              <a:endCxn id="22" idx="3"/>
            </p:cNvCxnSpPr>
            <p:nvPr/>
          </p:nvCxnSpPr>
          <p:spPr>
            <a:xfrm flipH="1" flipV="1">
              <a:off x="2767187" y="1058254"/>
              <a:ext cx="315306" cy="23711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" name="NO.1 SUB 용접라인_S10_KEY ASSY 용접009">
              <a:extLst>
                <a:ext uri="{FF2B5EF4-FFF2-40B4-BE49-F238E27FC236}">
                  <a16:creationId xmlns:a16="http://schemas.microsoft.com/office/drawing/2014/main" id="{D165294A-915C-4765-B7EE-4CFEBAC14391}"/>
                </a:ext>
              </a:extLst>
            </p:cNvPr>
            <p:cNvCxnSpPr>
              <a:cxnSpLocks/>
              <a:stCxn id="29" idx="0"/>
              <a:endCxn id="22" idx="1"/>
            </p:cNvCxnSpPr>
            <p:nvPr/>
          </p:nvCxnSpPr>
          <p:spPr>
            <a:xfrm flipV="1">
              <a:off x="2199352" y="1058254"/>
              <a:ext cx="299548" cy="16437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" name="NO.1 SUB 용접라인_S10_KEY ASSY 용접008">
              <a:extLst>
                <a:ext uri="{FF2B5EF4-FFF2-40B4-BE49-F238E27FC236}">
                  <a16:creationId xmlns:a16="http://schemas.microsoft.com/office/drawing/2014/main" id="{B6E8A432-62A8-40D6-92D2-42A59BA121F1}"/>
                </a:ext>
              </a:extLst>
            </p:cNvPr>
            <p:cNvSpPr txBox="1"/>
            <p:nvPr/>
          </p:nvSpPr>
          <p:spPr>
            <a:xfrm>
              <a:off x="2498900" y="146224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" name="NO.1 SUB 용접라인_S10_KEY ASSY 용접009">
              <a:extLst>
                <a:ext uri="{FF2B5EF4-FFF2-40B4-BE49-F238E27FC236}">
                  <a16:creationId xmlns:a16="http://schemas.microsoft.com/office/drawing/2014/main" id="{4AC8E8B9-1120-4B2E-810D-483A7196C932}"/>
                </a:ext>
              </a:extLst>
            </p:cNvPr>
            <p:cNvCxnSpPr>
              <a:cxnSpLocks/>
              <a:stCxn id="31" idx="3"/>
              <a:endCxn id="25" idx="3"/>
            </p:cNvCxnSpPr>
            <p:nvPr/>
          </p:nvCxnSpPr>
          <p:spPr>
            <a:xfrm flipH="1">
              <a:off x="2767187" y="1315497"/>
              <a:ext cx="159546" cy="22135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" name="NO.1 SUB 용접라인_S10_KEY ASSY 용접009">
              <a:extLst>
                <a:ext uri="{FF2B5EF4-FFF2-40B4-BE49-F238E27FC236}">
                  <a16:creationId xmlns:a16="http://schemas.microsoft.com/office/drawing/2014/main" id="{E52D513B-8759-499B-A599-A25428DFC7DF}"/>
                </a:ext>
              </a:extLst>
            </p:cNvPr>
            <p:cNvCxnSpPr>
              <a:cxnSpLocks/>
              <a:stCxn id="28" idx="1"/>
              <a:endCxn id="25" idx="1"/>
            </p:cNvCxnSpPr>
            <p:nvPr/>
          </p:nvCxnSpPr>
          <p:spPr>
            <a:xfrm>
              <a:off x="2281576" y="1333286"/>
              <a:ext cx="217324" cy="20357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176D6FB-DEBF-4AA4-801F-396DDE4B78D3}"/>
                </a:ext>
              </a:extLst>
            </p:cNvPr>
            <p:cNvSpPr/>
            <p:nvPr/>
          </p:nvSpPr>
          <p:spPr bwMode="auto">
            <a:xfrm rot="450132" flipH="1">
              <a:off x="2245730" y="1252699"/>
              <a:ext cx="36000" cy="15647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5A7F594-CA2A-4C6D-8FF2-9462D0079BD1}"/>
                </a:ext>
              </a:extLst>
            </p:cNvPr>
            <p:cNvSpPr/>
            <p:nvPr/>
          </p:nvSpPr>
          <p:spPr bwMode="auto">
            <a:xfrm rot="4473894" flipH="1">
              <a:off x="2070937" y="1138568"/>
              <a:ext cx="36000" cy="22909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BF58DBF-61FF-4DCE-9448-D4A66031CAA4}"/>
                </a:ext>
              </a:extLst>
            </p:cNvPr>
            <p:cNvSpPr/>
            <p:nvPr/>
          </p:nvSpPr>
          <p:spPr bwMode="auto">
            <a:xfrm rot="6931276" flipH="1">
              <a:off x="3167862" y="1230175"/>
              <a:ext cx="36000" cy="22909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2EC424B-8077-4551-860D-D77279E8607B}"/>
                </a:ext>
              </a:extLst>
            </p:cNvPr>
            <p:cNvSpPr/>
            <p:nvPr/>
          </p:nvSpPr>
          <p:spPr bwMode="auto">
            <a:xfrm flipH="1">
              <a:off x="2926733" y="124437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FBECE7-9C64-4772-9190-1F8DBAB946EA}"/>
              </a:ext>
            </a:extLst>
          </p:cNvPr>
          <p:cNvGrpSpPr/>
          <p:nvPr/>
        </p:nvGrpSpPr>
        <p:grpSpPr>
          <a:xfrm>
            <a:off x="3587402" y="963612"/>
            <a:ext cx="1781327" cy="915875"/>
            <a:chOff x="5079153" y="891425"/>
            <a:chExt cx="2490470" cy="1080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F67F94B-A593-4C04-B9A0-942E5A38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0751" y="891425"/>
              <a:ext cx="1036178" cy="1080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A115317-D1A2-4A64-AD6D-72ADB7B0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563" y="891425"/>
              <a:ext cx="1036178" cy="1080000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29044A3-8F2B-4878-8907-23C7F141E04C}"/>
                </a:ext>
              </a:extLst>
            </p:cNvPr>
            <p:cNvSpPr/>
            <p:nvPr/>
          </p:nvSpPr>
          <p:spPr bwMode="auto">
            <a:xfrm rot="21360846" flipH="1">
              <a:off x="5238532" y="1447962"/>
              <a:ext cx="36000" cy="2772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E372CF8-5E88-4E2F-9D2E-B1638E12DC22}"/>
                </a:ext>
              </a:extLst>
            </p:cNvPr>
            <p:cNvSpPr/>
            <p:nvPr/>
          </p:nvSpPr>
          <p:spPr bwMode="auto">
            <a:xfrm rot="389832" flipH="1">
              <a:off x="7231617" y="1482438"/>
              <a:ext cx="36000" cy="2772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646B400-0DE8-452B-AB22-C43C3AE250F6}"/>
                </a:ext>
              </a:extLst>
            </p:cNvPr>
            <p:cNvSpPr/>
            <p:nvPr/>
          </p:nvSpPr>
          <p:spPr bwMode="auto">
            <a:xfrm rot="18048965" flipH="1">
              <a:off x="6670616" y="1633474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32D5EBB-5886-4852-8D44-5A31B86EBE53}"/>
                </a:ext>
              </a:extLst>
            </p:cNvPr>
            <p:cNvSpPr/>
            <p:nvPr/>
          </p:nvSpPr>
          <p:spPr bwMode="auto">
            <a:xfrm rot="15192310" flipH="1">
              <a:off x="5826673" y="1687114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C20D4E0F-9DAC-4208-A12C-B15332BA15EB}"/>
                </a:ext>
              </a:extLst>
            </p:cNvPr>
            <p:cNvSpPr/>
            <p:nvPr/>
          </p:nvSpPr>
          <p:spPr bwMode="auto">
            <a:xfrm rot="21315490" flipH="1">
              <a:off x="6021935" y="116572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6414E60-0675-41F7-B1A4-5FAF2F6B931F}"/>
                </a:ext>
              </a:extLst>
            </p:cNvPr>
            <p:cNvSpPr/>
            <p:nvPr/>
          </p:nvSpPr>
          <p:spPr bwMode="auto">
            <a:xfrm rot="365146" flipH="1">
              <a:off x="6529750" y="1135039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9" name="NO.1 SUB 용접라인_S10_KEY ASSY 용접008">
              <a:extLst>
                <a:ext uri="{FF2B5EF4-FFF2-40B4-BE49-F238E27FC236}">
                  <a16:creationId xmlns:a16="http://schemas.microsoft.com/office/drawing/2014/main" id="{DA8837CC-0B6F-4CD1-B2B9-32074185283B}"/>
                </a:ext>
              </a:extLst>
            </p:cNvPr>
            <p:cNvSpPr txBox="1"/>
            <p:nvPr/>
          </p:nvSpPr>
          <p:spPr>
            <a:xfrm>
              <a:off x="6109322" y="178663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60" name="NO.1 SUB 용접라인_S10_KEY ASSY 용접009">
              <a:extLst>
                <a:ext uri="{FF2B5EF4-FFF2-40B4-BE49-F238E27FC236}">
                  <a16:creationId xmlns:a16="http://schemas.microsoft.com/office/drawing/2014/main" id="{DDBC9CCC-0A6A-4698-8006-C3A39B69C242}"/>
                </a:ext>
              </a:extLst>
            </p:cNvPr>
            <p:cNvCxnSpPr>
              <a:cxnSpLocks/>
              <a:stCxn id="55" idx="0"/>
              <a:endCxn id="59" idx="3"/>
            </p:cNvCxnSpPr>
            <p:nvPr/>
          </p:nvCxnSpPr>
          <p:spPr>
            <a:xfrm flipH="1">
              <a:off x="6377609" y="1694926"/>
              <a:ext cx="202796" cy="16632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" name="NO.1 SUB 용접라인_S10_KEY ASSY 용접009">
              <a:extLst>
                <a:ext uri="{FF2B5EF4-FFF2-40B4-BE49-F238E27FC236}">
                  <a16:creationId xmlns:a16="http://schemas.microsoft.com/office/drawing/2014/main" id="{0DCE55E9-3C56-4BD8-B525-33AACB097903}"/>
                </a:ext>
              </a:extLst>
            </p:cNvPr>
            <p:cNvCxnSpPr>
              <a:cxnSpLocks/>
              <a:stCxn id="56" idx="2"/>
              <a:endCxn id="59" idx="1"/>
            </p:cNvCxnSpPr>
            <p:nvPr/>
          </p:nvCxnSpPr>
          <p:spPr>
            <a:xfrm>
              <a:off x="5965299" y="1776707"/>
              <a:ext cx="144023" cy="8454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4" name="NO.1 SUB 용접라인_S10_KEY ASSY 용접008">
              <a:extLst>
                <a:ext uri="{FF2B5EF4-FFF2-40B4-BE49-F238E27FC236}">
                  <a16:creationId xmlns:a16="http://schemas.microsoft.com/office/drawing/2014/main" id="{A7D0C079-0C9F-4596-9895-AE36605887BD}"/>
                </a:ext>
              </a:extLst>
            </p:cNvPr>
            <p:cNvSpPr txBox="1"/>
            <p:nvPr/>
          </p:nvSpPr>
          <p:spPr>
            <a:xfrm>
              <a:off x="6157741" y="100766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65" name="NO.1 SUB 용접라인_S10_KEY ASSY 용접009">
              <a:extLst>
                <a:ext uri="{FF2B5EF4-FFF2-40B4-BE49-F238E27FC236}">
                  <a16:creationId xmlns:a16="http://schemas.microsoft.com/office/drawing/2014/main" id="{D6674985-BD6E-4E6E-B215-9721BD8B9B49}"/>
                </a:ext>
              </a:extLst>
            </p:cNvPr>
            <p:cNvCxnSpPr>
              <a:cxnSpLocks/>
              <a:stCxn id="58" idx="0"/>
              <a:endCxn id="64" idx="3"/>
            </p:cNvCxnSpPr>
            <p:nvPr/>
          </p:nvCxnSpPr>
          <p:spPr>
            <a:xfrm flipH="1" flipV="1">
              <a:off x="6426028" y="1082275"/>
              <a:ext cx="129262" cy="5316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6" name="NO.1 SUB 용접라인_S10_KEY ASSY 용접009">
              <a:extLst>
                <a:ext uri="{FF2B5EF4-FFF2-40B4-BE49-F238E27FC236}">
                  <a16:creationId xmlns:a16="http://schemas.microsoft.com/office/drawing/2014/main" id="{92ED2890-CDB0-4EA1-859D-75D0CAD65B4E}"/>
                </a:ext>
              </a:extLst>
            </p:cNvPr>
            <p:cNvCxnSpPr>
              <a:cxnSpLocks/>
              <a:stCxn id="57" idx="0"/>
              <a:endCxn id="64" idx="1"/>
            </p:cNvCxnSpPr>
            <p:nvPr/>
          </p:nvCxnSpPr>
          <p:spPr>
            <a:xfrm flipV="1">
              <a:off x="6034055" y="1082275"/>
              <a:ext cx="123686" cy="8369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9" name="NO.1 SUB 용접라인_S10_KEY ASSY 용접008">
              <a:extLst>
                <a:ext uri="{FF2B5EF4-FFF2-40B4-BE49-F238E27FC236}">
                  <a16:creationId xmlns:a16="http://schemas.microsoft.com/office/drawing/2014/main" id="{DC0421C0-149A-46A3-8F87-D06E6F09FE72}"/>
                </a:ext>
              </a:extLst>
            </p:cNvPr>
            <p:cNvSpPr txBox="1"/>
            <p:nvPr/>
          </p:nvSpPr>
          <p:spPr>
            <a:xfrm>
              <a:off x="5079153" y="101525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70" name="NO.1 SUB 용접라인_S10_KEY ASSY 용접009">
              <a:extLst>
                <a:ext uri="{FF2B5EF4-FFF2-40B4-BE49-F238E27FC236}">
                  <a16:creationId xmlns:a16="http://schemas.microsoft.com/office/drawing/2014/main" id="{6F6B64C6-3179-4660-BCED-1F8ACB522A85}"/>
                </a:ext>
              </a:extLst>
            </p:cNvPr>
            <p:cNvCxnSpPr>
              <a:cxnSpLocks/>
              <a:stCxn id="53" idx="0"/>
              <a:endCxn id="69" idx="2"/>
            </p:cNvCxnSpPr>
            <p:nvPr/>
          </p:nvCxnSpPr>
          <p:spPr>
            <a:xfrm flipH="1" flipV="1">
              <a:off x="5213297" y="1164478"/>
              <a:ext cx="33601" cy="28381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3" name="NO.1 SUB 용접라인_S10_KEY ASSY 용접008">
              <a:extLst>
                <a:ext uri="{FF2B5EF4-FFF2-40B4-BE49-F238E27FC236}">
                  <a16:creationId xmlns:a16="http://schemas.microsoft.com/office/drawing/2014/main" id="{B0BBA931-02BC-41E8-A46F-C4DC3BC5A9F0}"/>
                </a:ext>
              </a:extLst>
            </p:cNvPr>
            <p:cNvSpPr txBox="1"/>
            <p:nvPr/>
          </p:nvSpPr>
          <p:spPr>
            <a:xfrm>
              <a:off x="7301336" y="97146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74" name="NO.1 SUB 용접라인_S10_KEY ASSY 용접009">
              <a:extLst>
                <a:ext uri="{FF2B5EF4-FFF2-40B4-BE49-F238E27FC236}">
                  <a16:creationId xmlns:a16="http://schemas.microsoft.com/office/drawing/2014/main" id="{745282CE-F519-4E69-A6DD-BF57CE58D492}"/>
                </a:ext>
              </a:extLst>
            </p:cNvPr>
            <p:cNvCxnSpPr>
              <a:cxnSpLocks/>
              <a:stCxn id="54" idx="0"/>
              <a:endCxn id="73" idx="2"/>
            </p:cNvCxnSpPr>
            <p:nvPr/>
          </p:nvCxnSpPr>
          <p:spPr>
            <a:xfrm flipV="1">
              <a:off x="7265300" y="1120690"/>
              <a:ext cx="170180" cy="36263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1488C065-4D58-4F61-8970-58AE3C6EDEDD}"/>
              </a:ext>
            </a:extLst>
          </p:cNvPr>
          <p:cNvSpPr/>
          <p:nvPr/>
        </p:nvSpPr>
        <p:spPr bwMode="auto">
          <a:xfrm rot="21360846" flipH="1">
            <a:off x="2560632" y="4996736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F7D4E64-6C45-4378-8B2C-610E2B050EC9}"/>
              </a:ext>
            </a:extLst>
          </p:cNvPr>
          <p:cNvSpPr/>
          <p:nvPr/>
        </p:nvSpPr>
        <p:spPr bwMode="auto">
          <a:xfrm rot="21360846" flipH="1">
            <a:off x="2946249" y="4831554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01C1893-C360-48D1-849A-52476F5FFE23}"/>
              </a:ext>
            </a:extLst>
          </p:cNvPr>
          <p:cNvSpPr/>
          <p:nvPr/>
        </p:nvSpPr>
        <p:spPr bwMode="auto">
          <a:xfrm rot="13816783" flipH="1">
            <a:off x="1621919" y="4155018"/>
            <a:ext cx="36000" cy="20620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7" name="NO.1 SUB 용접라인_S10_KEY ASSY 용접008">
            <a:extLst>
              <a:ext uri="{FF2B5EF4-FFF2-40B4-BE49-F238E27FC236}">
                <a16:creationId xmlns:a16="http://schemas.microsoft.com/office/drawing/2014/main" id="{FDE4001F-886F-45DC-BE49-BE70E326C61B}"/>
              </a:ext>
            </a:extLst>
          </p:cNvPr>
          <p:cNvSpPr txBox="1"/>
          <p:nvPr/>
        </p:nvSpPr>
        <p:spPr>
          <a:xfrm>
            <a:off x="2976726" y="437660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8" name="NO.1 SUB 용접라인_S10_KEY ASSY 용접009">
            <a:extLst>
              <a:ext uri="{FF2B5EF4-FFF2-40B4-BE49-F238E27FC236}">
                <a16:creationId xmlns:a16="http://schemas.microsoft.com/office/drawing/2014/main" id="{EA402478-375F-4686-855A-D34AF8A390D1}"/>
              </a:ext>
            </a:extLst>
          </p:cNvPr>
          <p:cNvCxnSpPr>
            <a:cxnSpLocks/>
            <a:stCxn id="93" idx="0"/>
            <a:endCxn id="117" idx="2"/>
          </p:cNvCxnSpPr>
          <p:nvPr/>
        </p:nvCxnSpPr>
        <p:spPr>
          <a:xfrm flipV="1">
            <a:off x="2575562" y="4525828"/>
            <a:ext cx="535308" cy="4710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4B7A998F-457A-4237-89E9-12B2B4CC7FCB}"/>
              </a:ext>
            </a:extLst>
          </p:cNvPr>
          <p:cNvCxnSpPr>
            <a:cxnSpLocks/>
            <a:stCxn id="96" idx="1"/>
            <a:endCxn id="129" idx="1"/>
          </p:cNvCxnSpPr>
          <p:nvPr/>
        </p:nvCxnSpPr>
        <p:spPr>
          <a:xfrm>
            <a:off x="2982205" y="4874466"/>
            <a:ext cx="204230" cy="12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319F53-E8C5-4E9B-8F47-F2516DF09E2B}"/>
              </a:ext>
            </a:extLst>
          </p:cNvPr>
          <p:cNvGrpSpPr/>
          <p:nvPr/>
        </p:nvGrpSpPr>
        <p:grpSpPr>
          <a:xfrm>
            <a:off x="3195609" y="2293823"/>
            <a:ext cx="1960612" cy="1486920"/>
            <a:chOff x="3195609" y="2293823"/>
            <a:chExt cx="1960612" cy="14869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8869EEC-5766-4376-AC01-D663317B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5609" y="2293823"/>
              <a:ext cx="1639063" cy="1440000"/>
            </a:xfrm>
            <a:prstGeom prst="rect">
              <a:avLst/>
            </a:prstGeom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C09C3B9-909C-4CB3-9BA5-E0737D1DE457}"/>
                </a:ext>
              </a:extLst>
            </p:cNvPr>
            <p:cNvSpPr/>
            <p:nvPr/>
          </p:nvSpPr>
          <p:spPr bwMode="auto">
            <a:xfrm rot="21360846" flipH="1">
              <a:off x="4518311" y="2676205"/>
              <a:ext cx="36000" cy="8832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9C21372-A30C-46AF-A33B-E68300A3DCFE}"/>
                </a:ext>
              </a:extLst>
            </p:cNvPr>
            <p:cNvSpPr/>
            <p:nvPr/>
          </p:nvSpPr>
          <p:spPr bwMode="auto">
            <a:xfrm rot="6636317" flipH="1">
              <a:off x="3665055" y="316715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0DD3833D-89E2-412F-A367-D138C0B913A8}"/>
                </a:ext>
              </a:extLst>
            </p:cNvPr>
            <p:cNvSpPr/>
            <p:nvPr/>
          </p:nvSpPr>
          <p:spPr bwMode="auto">
            <a:xfrm rot="2863124" flipH="1">
              <a:off x="4252991" y="2384143"/>
              <a:ext cx="36000" cy="9715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41CA6687-3AC9-4BA1-A2DD-F18FC7B943D5}"/>
                </a:ext>
              </a:extLst>
            </p:cNvPr>
            <p:cNvSpPr/>
            <p:nvPr/>
          </p:nvSpPr>
          <p:spPr bwMode="auto">
            <a:xfrm rot="10198474" flipH="1">
              <a:off x="3523770" y="3341723"/>
              <a:ext cx="36000" cy="15647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14" name="NO.1 SUB 용접라인_S10_KEY ASSY 용접008">
              <a:extLst>
                <a:ext uri="{FF2B5EF4-FFF2-40B4-BE49-F238E27FC236}">
                  <a16:creationId xmlns:a16="http://schemas.microsoft.com/office/drawing/2014/main" id="{71557687-0A19-4034-B712-617F780D5D6F}"/>
                </a:ext>
              </a:extLst>
            </p:cNvPr>
            <p:cNvSpPr txBox="1"/>
            <p:nvPr/>
          </p:nvSpPr>
          <p:spPr>
            <a:xfrm>
              <a:off x="4887934" y="2736106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15" name="NO.1 SUB 용접라인_S10_KEY ASSY 용접009">
              <a:extLst>
                <a:ext uri="{FF2B5EF4-FFF2-40B4-BE49-F238E27FC236}">
                  <a16:creationId xmlns:a16="http://schemas.microsoft.com/office/drawing/2014/main" id="{D62F8F7D-20D8-4F0B-8098-D95365C2D738}"/>
                </a:ext>
              </a:extLst>
            </p:cNvPr>
            <p:cNvCxnSpPr>
              <a:cxnSpLocks/>
              <a:stCxn id="84" idx="1"/>
              <a:endCxn id="114" idx="1"/>
            </p:cNvCxnSpPr>
            <p:nvPr/>
          </p:nvCxnSpPr>
          <p:spPr>
            <a:xfrm>
              <a:off x="4554267" y="2719117"/>
              <a:ext cx="333667" cy="9160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7" name="NO.1 SUB 용접라인_S10_KEY ASSY 용접008">
              <a:extLst>
                <a:ext uri="{FF2B5EF4-FFF2-40B4-BE49-F238E27FC236}">
                  <a16:creationId xmlns:a16="http://schemas.microsoft.com/office/drawing/2014/main" id="{CD20C910-559A-40D0-B271-429EF3729644}"/>
                </a:ext>
              </a:extLst>
            </p:cNvPr>
            <p:cNvSpPr txBox="1"/>
            <p:nvPr/>
          </p:nvSpPr>
          <p:spPr>
            <a:xfrm>
              <a:off x="3414768" y="237239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38" name="NO.1 SUB 용접라인_S10_KEY ASSY 용접009">
              <a:extLst>
                <a:ext uri="{FF2B5EF4-FFF2-40B4-BE49-F238E27FC236}">
                  <a16:creationId xmlns:a16="http://schemas.microsoft.com/office/drawing/2014/main" id="{F0016191-3E73-4F93-9EE7-C45E3CBEB976}"/>
                </a:ext>
              </a:extLst>
            </p:cNvPr>
            <p:cNvCxnSpPr>
              <a:cxnSpLocks/>
              <a:stCxn id="137" idx="3"/>
              <a:endCxn id="90" idx="2"/>
            </p:cNvCxnSpPr>
            <p:nvPr/>
          </p:nvCxnSpPr>
          <p:spPr>
            <a:xfrm>
              <a:off x="3683055" y="2447004"/>
              <a:ext cx="551995" cy="1840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0" name="NO.1 SUB 용접라인_S10_KEY ASSY 용접008">
              <a:extLst>
                <a:ext uri="{FF2B5EF4-FFF2-40B4-BE49-F238E27FC236}">
                  <a16:creationId xmlns:a16="http://schemas.microsoft.com/office/drawing/2014/main" id="{C748274F-8D52-412A-A3F2-4F3C0AA080F3}"/>
                </a:ext>
              </a:extLst>
            </p:cNvPr>
            <p:cNvSpPr txBox="1"/>
            <p:nvPr/>
          </p:nvSpPr>
          <p:spPr>
            <a:xfrm>
              <a:off x="3755964" y="363151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71" name="NO.1 SUB 용접라인_S10_KEY ASSY 용접009">
              <a:extLst>
                <a:ext uri="{FF2B5EF4-FFF2-40B4-BE49-F238E27FC236}">
                  <a16:creationId xmlns:a16="http://schemas.microsoft.com/office/drawing/2014/main" id="{A8DA5056-25DE-45E4-BE77-76CCCD3B0304}"/>
                </a:ext>
              </a:extLst>
            </p:cNvPr>
            <p:cNvCxnSpPr>
              <a:cxnSpLocks/>
              <a:stCxn id="92" idx="0"/>
              <a:endCxn id="170" idx="1"/>
            </p:cNvCxnSpPr>
            <p:nvPr/>
          </p:nvCxnSpPr>
          <p:spPr>
            <a:xfrm>
              <a:off x="3555390" y="3497001"/>
              <a:ext cx="200574" cy="20913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3" name="NO.1 SUB 용접라인_S10_KEY ASSY 용접009">
              <a:extLst>
                <a:ext uri="{FF2B5EF4-FFF2-40B4-BE49-F238E27FC236}">
                  <a16:creationId xmlns:a16="http://schemas.microsoft.com/office/drawing/2014/main" id="{F82F77E9-4E3A-4DF7-AC37-2A76B9FA10EE}"/>
                </a:ext>
              </a:extLst>
            </p:cNvPr>
            <p:cNvCxnSpPr>
              <a:cxnSpLocks/>
              <a:stCxn id="86" idx="1"/>
              <a:endCxn id="170" idx="1"/>
            </p:cNvCxnSpPr>
            <p:nvPr/>
          </p:nvCxnSpPr>
          <p:spPr>
            <a:xfrm>
              <a:off x="3676720" y="3255125"/>
              <a:ext cx="79244" cy="45100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F281FEA-0EEA-468E-8101-E626B368FE4D}"/>
              </a:ext>
            </a:extLst>
          </p:cNvPr>
          <p:cNvGrpSpPr/>
          <p:nvPr/>
        </p:nvGrpSpPr>
        <p:grpSpPr>
          <a:xfrm>
            <a:off x="3284022" y="3809445"/>
            <a:ext cx="1962621" cy="1440000"/>
            <a:chOff x="3284022" y="3809445"/>
            <a:chExt cx="1962621" cy="14400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D522701-190E-4047-B4E5-2F873F8A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4022" y="3809445"/>
              <a:ext cx="1639063" cy="1440000"/>
            </a:xfrm>
            <a:prstGeom prst="rect">
              <a:avLst/>
            </a:prstGeom>
          </p:spPr>
        </p:pic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180A484D-53E2-421F-AFF5-B8D25E32CFF6}"/>
                </a:ext>
              </a:extLst>
            </p:cNvPr>
            <p:cNvSpPr/>
            <p:nvPr/>
          </p:nvSpPr>
          <p:spPr bwMode="auto">
            <a:xfrm rot="1420872" flipH="1">
              <a:off x="3503088" y="4115760"/>
              <a:ext cx="36000" cy="8832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C04C6C18-8ADA-48D2-8B0D-49A775790161}"/>
                </a:ext>
              </a:extLst>
            </p:cNvPr>
            <p:cNvSpPr/>
            <p:nvPr/>
          </p:nvSpPr>
          <p:spPr bwMode="auto">
            <a:xfrm rot="12058807" flipH="1">
              <a:off x="4615228" y="4890279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33D3C04F-A34A-4400-8D9C-EA26CB98C9F1}"/>
                </a:ext>
              </a:extLst>
            </p:cNvPr>
            <p:cNvSpPr/>
            <p:nvPr/>
          </p:nvSpPr>
          <p:spPr bwMode="auto">
            <a:xfrm rot="14922794" flipH="1">
              <a:off x="4484643" y="4717453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1C31231-EFC1-47A9-ADF4-B2D447D41E0F}"/>
                </a:ext>
              </a:extLst>
            </p:cNvPr>
            <p:cNvSpPr/>
            <p:nvPr/>
          </p:nvSpPr>
          <p:spPr bwMode="auto">
            <a:xfrm rot="7756732" flipH="1">
              <a:off x="3829895" y="3948327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4" name="NO.1 SUB 용접라인_S10_KEY ASSY 용접008">
              <a:extLst>
                <a:ext uri="{FF2B5EF4-FFF2-40B4-BE49-F238E27FC236}">
                  <a16:creationId xmlns:a16="http://schemas.microsoft.com/office/drawing/2014/main" id="{A12DD2BF-B9B0-4A2F-A1D7-19A1D9D14CA7}"/>
                </a:ext>
              </a:extLst>
            </p:cNvPr>
            <p:cNvSpPr txBox="1"/>
            <p:nvPr/>
          </p:nvSpPr>
          <p:spPr>
            <a:xfrm flipH="1">
              <a:off x="4700528" y="402916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58" name="NO.1 SUB 용접라인_S10_KEY ASSY 용접009">
              <a:extLst>
                <a:ext uri="{FF2B5EF4-FFF2-40B4-BE49-F238E27FC236}">
                  <a16:creationId xmlns:a16="http://schemas.microsoft.com/office/drawing/2014/main" id="{50D8CD0A-7761-4BAB-B2C9-B85665697C07}"/>
                </a:ext>
              </a:extLst>
            </p:cNvPr>
            <p:cNvCxnSpPr>
              <a:cxnSpLocks/>
              <a:stCxn id="106" idx="3"/>
              <a:endCxn id="154" idx="3"/>
            </p:cNvCxnSpPr>
            <p:nvPr/>
          </p:nvCxnSpPr>
          <p:spPr>
            <a:xfrm>
              <a:off x="3859291" y="3993174"/>
              <a:ext cx="841237" cy="11060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8" name="NO.1 SUB 용접라인_S10_KEY ASSY 용접008">
              <a:extLst>
                <a:ext uri="{FF2B5EF4-FFF2-40B4-BE49-F238E27FC236}">
                  <a16:creationId xmlns:a16="http://schemas.microsoft.com/office/drawing/2014/main" id="{D9964C0B-C4A9-4386-85B5-4FB68FFC8F50}"/>
                </a:ext>
              </a:extLst>
            </p:cNvPr>
            <p:cNvSpPr txBox="1"/>
            <p:nvPr/>
          </p:nvSpPr>
          <p:spPr>
            <a:xfrm>
              <a:off x="4978356" y="465539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9" name="NO.1 SUB 용접라인_S10_KEY ASSY 용접009">
              <a:extLst>
                <a:ext uri="{FF2B5EF4-FFF2-40B4-BE49-F238E27FC236}">
                  <a16:creationId xmlns:a16="http://schemas.microsoft.com/office/drawing/2014/main" id="{3A662E82-FC6A-406C-88E2-6B1B26C0DB75}"/>
                </a:ext>
              </a:extLst>
            </p:cNvPr>
            <p:cNvCxnSpPr>
              <a:cxnSpLocks/>
              <a:stCxn id="100" idx="2"/>
              <a:endCxn id="198" idx="1"/>
            </p:cNvCxnSpPr>
            <p:nvPr/>
          </p:nvCxnSpPr>
          <p:spPr>
            <a:xfrm flipV="1">
              <a:off x="4658694" y="4730012"/>
              <a:ext cx="319662" cy="1649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0" name="NO.1 SUB 용접라인_S10_KEY ASSY 용접009">
              <a:extLst>
                <a:ext uri="{FF2B5EF4-FFF2-40B4-BE49-F238E27FC236}">
                  <a16:creationId xmlns:a16="http://schemas.microsoft.com/office/drawing/2014/main" id="{8D4EA759-4152-4612-A629-096309EBCB12}"/>
                </a:ext>
              </a:extLst>
            </p:cNvPr>
            <p:cNvCxnSpPr>
              <a:cxnSpLocks/>
              <a:stCxn id="101" idx="2"/>
              <a:endCxn id="198" idx="1"/>
            </p:cNvCxnSpPr>
            <p:nvPr/>
          </p:nvCxnSpPr>
          <p:spPr>
            <a:xfrm flipV="1">
              <a:off x="4557413" y="4730012"/>
              <a:ext cx="420943" cy="248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15" name="NO.1 SUB 용접라인_S10_KEY ASSY 용접008">
            <a:extLst>
              <a:ext uri="{FF2B5EF4-FFF2-40B4-BE49-F238E27FC236}">
                <a16:creationId xmlns:a16="http://schemas.microsoft.com/office/drawing/2014/main" id="{A493B14E-56ED-42D4-A999-F729B48B2C0E}"/>
              </a:ext>
            </a:extLst>
          </p:cNvPr>
          <p:cNvSpPr txBox="1"/>
          <p:nvPr/>
        </p:nvSpPr>
        <p:spPr>
          <a:xfrm>
            <a:off x="1726457" y="48722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6" name="NO.1 SUB 용접라인_S10_KEY ASSY 용접009">
            <a:extLst>
              <a:ext uri="{FF2B5EF4-FFF2-40B4-BE49-F238E27FC236}">
                <a16:creationId xmlns:a16="http://schemas.microsoft.com/office/drawing/2014/main" id="{FB6537BD-1DCC-452C-B40A-43C9F0545934}"/>
              </a:ext>
            </a:extLst>
          </p:cNvPr>
          <p:cNvCxnSpPr>
            <a:cxnSpLocks/>
            <a:stCxn id="98" idx="3"/>
            <a:endCxn id="215" idx="0"/>
          </p:cNvCxnSpPr>
          <p:nvPr/>
        </p:nvCxnSpPr>
        <p:spPr>
          <a:xfrm>
            <a:off x="1651422" y="4271964"/>
            <a:ext cx="209179" cy="60027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21" name="图片 220">
            <a:extLst>
              <a:ext uri="{FF2B5EF4-FFF2-40B4-BE49-F238E27FC236}">
                <a16:creationId xmlns:a16="http://schemas.microsoft.com/office/drawing/2014/main" id="{80EEBCC0-2FE7-472B-AE36-DCEE600E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71" y="1008591"/>
            <a:ext cx="1036174" cy="1080000"/>
          </a:xfrm>
          <a:prstGeom prst="rect">
            <a:avLst/>
          </a:prstGeom>
        </p:spPr>
      </p:pic>
      <p:pic>
        <p:nvPicPr>
          <p:cNvPr id="222" name="图片 221">
            <a:extLst>
              <a:ext uri="{FF2B5EF4-FFF2-40B4-BE49-F238E27FC236}">
                <a16:creationId xmlns:a16="http://schemas.microsoft.com/office/drawing/2014/main" id="{81787373-1F9E-4BCD-9566-3123A86AEA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31" r="10005" b="25024"/>
          <a:stretch/>
        </p:blipFill>
        <p:spPr>
          <a:xfrm>
            <a:off x="7177048" y="1030242"/>
            <a:ext cx="880643" cy="660197"/>
          </a:xfrm>
          <a:prstGeom prst="rect">
            <a:avLst/>
          </a:prstGeom>
        </p:spPr>
      </p:pic>
      <p:sp>
        <p:nvSpPr>
          <p:cNvPr id="227" name="矩形 226">
            <a:extLst>
              <a:ext uri="{FF2B5EF4-FFF2-40B4-BE49-F238E27FC236}">
                <a16:creationId xmlns:a16="http://schemas.microsoft.com/office/drawing/2014/main" id="{A763FBDE-9DFC-4A2C-8356-5D2C68B5DE09}"/>
              </a:ext>
            </a:extLst>
          </p:cNvPr>
          <p:cNvSpPr/>
          <p:nvPr/>
        </p:nvSpPr>
        <p:spPr bwMode="auto">
          <a:xfrm rot="6931276" flipH="1">
            <a:off x="6441955" y="1447213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D62E1D3-E510-430A-8906-1791B7ADD9B5}"/>
              </a:ext>
            </a:extLst>
          </p:cNvPr>
          <p:cNvSpPr/>
          <p:nvPr/>
        </p:nvSpPr>
        <p:spPr bwMode="auto">
          <a:xfrm rot="6931276" flipH="1">
            <a:off x="6555441" y="1723395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9" name="NO.1 SUB 용접라인_S10_KEY ASSY 용접008">
            <a:extLst>
              <a:ext uri="{FF2B5EF4-FFF2-40B4-BE49-F238E27FC236}">
                <a16:creationId xmlns:a16="http://schemas.microsoft.com/office/drawing/2014/main" id="{7C02A4E6-2A23-4B3C-8585-5E27D5AB0D07}"/>
              </a:ext>
            </a:extLst>
          </p:cNvPr>
          <p:cNvSpPr txBox="1"/>
          <p:nvPr/>
        </p:nvSpPr>
        <p:spPr>
          <a:xfrm>
            <a:off x="6734110" y="134593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0" name="NO.1 SUB 용접라인_S10_KEY ASSY 용접009">
            <a:extLst>
              <a:ext uri="{FF2B5EF4-FFF2-40B4-BE49-F238E27FC236}">
                <a16:creationId xmlns:a16="http://schemas.microsoft.com/office/drawing/2014/main" id="{F2D9C9BE-0532-4266-9CC8-04F44B492859}"/>
              </a:ext>
            </a:extLst>
          </p:cNvPr>
          <p:cNvCxnSpPr>
            <a:cxnSpLocks/>
            <a:stCxn id="227" idx="3"/>
            <a:endCxn id="229" idx="1"/>
          </p:cNvCxnSpPr>
          <p:nvPr/>
        </p:nvCxnSpPr>
        <p:spPr>
          <a:xfrm flipV="1">
            <a:off x="6467710" y="1420551"/>
            <a:ext cx="266400" cy="815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1" name="NO.1 SUB 용접라인_S10_KEY ASSY 용접008">
            <a:extLst>
              <a:ext uri="{FF2B5EF4-FFF2-40B4-BE49-F238E27FC236}">
                <a16:creationId xmlns:a16="http://schemas.microsoft.com/office/drawing/2014/main" id="{9AC3D04B-B8AC-43BC-B2F8-BF4A71EF2626}"/>
              </a:ext>
            </a:extLst>
          </p:cNvPr>
          <p:cNvSpPr txBox="1"/>
          <p:nvPr/>
        </p:nvSpPr>
        <p:spPr>
          <a:xfrm>
            <a:off x="6826707" y="160815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2" name="NO.1 SUB 용접라인_S10_KEY ASSY 용접009">
            <a:extLst>
              <a:ext uri="{FF2B5EF4-FFF2-40B4-BE49-F238E27FC236}">
                <a16:creationId xmlns:a16="http://schemas.microsoft.com/office/drawing/2014/main" id="{4CDA00A9-8910-42CF-8B1F-F4AC75A16D80}"/>
              </a:ext>
            </a:extLst>
          </p:cNvPr>
          <p:cNvCxnSpPr>
            <a:cxnSpLocks/>
            <a:stCxn id="228" idx="3"/>
            <a:endCxn id="231" idx="1"/>
          </p:cNvCxnSpPr>
          <p:nvPr/>
        </p:nvCxnSpPr>
        <p:spPr>
          <a:xfrm flipV="1">
            <a:off x="6581196" y="1682768"/>
            <a:ext cx="245511" cy="729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3" name="NO.1 SUB 용접라인_S10_KEY ASSY 용접009">
            <a:extLst>
              <a:ext uri="{FF2B5EF4-FFF2-40B4-BE49-F238E27FC236}">
                <a16:creationId xmlns:a16="http://schemas.microsoft.com/office/drawing/2014/main" id="{CA4734EC-456C-427A-AC63-00D0AF0046E9}"/>
              </a:ext>
            </a:extLst>
          </p:cNvPr>
          <p:cNvCxnSpPr>
            <a:cxnSpLocks/>
            <a:stCxn id="231" idx="3"/>
            <a:endCxn id="234" idx="2"/>
          </p:cNvCxnSpPr>
          <p:nvPr/>
        </p:nvCxnSpPr>
        <p:spPr>
          <a:xfrm flipV="1">
            <a:off x="7094994" y="1335772"/>
            <a:ext cx="466043" cy="3469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矩形 233">
            <a:extLst>
              <a:ext uri="{FF2B5EF4-FFF2-40B4-BE49-F238E27FC236}">
                <a16:creationId xmlns:a16="http://schemas.microsoft.com/office/drawing/2014/main" id="{76C411FB-D456-4885-9CF5-D9FA58D474A1}"/>
              </a:ext>
            </a:extLst>
          </p:cNvPr>
          <p:cNvSpPr/>
          <p:nvPr/>
        </p:nvSpPr>
        <p:spPr bwMode="auto">
          <a:xfrm rot="5400000" flipH="1">
            <a:off x="7591615" y="1287193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CF899959-17A7-4012-8E40-032CB6FDC98C}"/>
              </a:ext>
            </a:extLst>
          </p:cNvPr>
          <p:cNvSpPr/>
          <p:nvPr/>
        </p:nvSpPr>
        <p:spPr bwMode="auto">
          <a:xfrm rot="5400000" flipH="1">
            <a:off x="7592508" y="1404795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36" name="NO.1 SUB 용접라인_S10_KEY ASSY 용접009">
            <a:extLst>
              <a:ext uri="{FF2B5EF4-FFF2-40B4-BE49-F238E27FC236}">
                <a16:creationId xmlns:a16="http://schemas.microsoft.com/office/drawing/2014/main" id="{0826EBE9-9413-416C-B4F9-A7E4AAACD86A}"/>
              </a:ext>
            </a:extLst>
          </p:cNvPr>
          <p:cNvCxnSpPr>
            <a:cxnSpLocks/>
            <a:stCxn id="231" idx="3"/>
            <a:endCxn id="235" idx="2"/>
          </p:cNvCxnSpPr>
          <p:nvPr/>
        </p:nvCxnSpPr>
        <p:spPr>
          <a:xfrm flipV="1">
            <a:off x="7094994" y="1453374"/>
            <a:ext cx="466936" cy="2293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37" name="图片 236">
            <a:extLst>
              <a:ext uri="{FF2B5EF4-FFF2-40B4-BE49-F238E27FC236}">
                <a16:creationId xmlns:a16="http://schemas.microsoft.com/office/drawing/2014/main" id="{720E0B3F-516E-4035-9C2E-2DE7A20A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42" y="5638186"/>
            <a:ext cx="59087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图片 237">
            <a:extLst>
              <a:ext uri="{FF2B5EF4-FFF2-40B4-BE49-F238E27FC236}">
                <a16:creationId xmlns:a16="http://schemas.microsoft.com/office/drawing/2014/main" id="{FAC3A5CE-E9F1-437F-8B07-2BFCDF0A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84" y="5638186"/>
            <a:ext cx="5887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图片 238">
            <a:extLst>
              <a:ext uri="{FF2B5EF4-FFF2-40B4-BE49-F238E27FC236}">
                <a16:creationId xmlns:a16="http://schemas.microsoft.com/office/drawing/2014/main" id="{B6B8BF0D-4625-45E1-9088-D72095E5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9" y="5638186"/>
            <a:ext cx="5887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图片 239">
            <a:extLst>
              <a:ext uri="{FF2B5EF4-FFF2-40B4-BE49-F238E27FC236}">
                <a16:creationId xmlns:a16="http://schemas.microsoft.com/office/drawing/2014/main" id="{4C0BF466-F226-4FAF-AA01-939D693F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77" y="5638186"/>
            <a:ext cx="5906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图片 240">
            <a:extLst>
              <a:ext uri="{FF2B5EF4-FFF2-40B4-BE49-F238E27FC236}">
                <a16:creationId xmlns:a16="http://schemas.microsoft.com/office/drawing/2014/main" id="{3C417551-191E-4685-B8AE-29F8EC06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19" y="5733180"/>
            <a:ext cx="386721" cy="2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图片 241">
            <a:extLst>
              <a:ext uri="{FF2B5EF4-FFF2-40B4-BE49-F238E27FC236}">
                <a16:creationId xmlns:a16="http://schemas.microsoft.com/office/drawing/2014/main" id="{E97D2513-608B-42D2-940C-F7774604B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7721" r="21701" b="19344"/>
          <a:stretch/>
        </p:blipFill>
        <p:spPr bwMode="auto">
          <a:xfrm>
            <a:off x="3732742" y="5791891"/>
            <a:ext cx="288032" cy="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图片 242">
            <a:extLst>
              <a:ext uri="{FF2B5EF4-FFF2-40B4-BE49-F238E27FC236}">
                <a16:creationId xmlns:a16="http://schemas.microsoft.com/office/drawing/2014/main" id="{ADA60FC1-9B9B-4BE4-B636-012E4B7A5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3517" r="18306" b="14862"/>
          <a:stretch/>
        </p:blipFill>
        <p:spPr bwMode="auto">
          <a:xfrm>
            <a:off x="4183753" y="5740347"/>
            <a:ext cx="368772" cy="2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图片 243">
            <a:extLst>
              <a:ext uri="{FF2B5EF4-FFF2-40B4-BE49-F238E27FC236}">
                <a16:creationId xmlns:a16="http://schemas.microsoft.com/office/drawing/2014/main" id="{AB85799C-8014-4BB2-86D1-9F627D70E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35316"/>
          <a:stretch/>
        </p:blipFill>
        <p:spPr bwMode="auto">
          <a:xfrm>
            <a:off x="4686848" y="5638186"/>
            <a:ext cx="189965" cy="3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图片 244">
            <a:extLst>
              <a:ext uri="{FF2B5EF4-FFF2-40B4-BE49-F238E27FC236}">
                <a16:creationId xmlns:a16="http://schemas.microsoft.com/office/drawing/2014/main" id="{35DD3EFE-7DB5-444B-B430-CF7C704D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r="9703"/>
          <a:stretch/>
        </p:blipFill>
        <p:spPr bwMode="auto">
          <a:xfrm>
            <a:off x="5029189" y="5699964"/>
            <a:ext cx="282867" cy="2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图片 69646">
            <a:extLst>
              <a:ext uri="{FF2B5EF4-FFF2-40B4-BE49-F238E27FC236}">
                <a16:creationId xmlns:a16="http://schemas.microsoft.com/office/drawing/2014/main" id="{EC3255E1-B7AC-4565-8352-5A06930710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58028" y="5570770"/>
            <a:ext cx="634875" cy="42741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103EEC7-16F2-4EB6-A1B5-85E157A13211}"/>
              </a:ext>
            </a:extLst>
          </p:cNvPr>
          <p:cNvGrpSpPr/>
          <p:nvPr/>
        </p:nvGrpSpPr>
        <p:grpSpPr>
          <a:xfrm>
            <a:off x="8005544" y="2002471"/>
            <a:ext cx="1639063" cy="1440000"/>
            <a:chOff x="8005544" y="2002471"/>
            <a:chExt cx="1639063" cy="1440000"/>
          </a:xfrm>
        </p:grpSpPr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D430D2D1-280A-4840-B311-8DF05250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5544" y="2002471"/>
              <a:ext cx="1639063" cy="1440000"/>
            </a:xfrm>
            <a:prstGeom prst="rect">
              <a:avLst/>
            </a:prstGeom>
          </p:spPr>
        </p:pic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49C44659-92C2-406C-B3A0-BE08B3D94C90}"/>
                </a:ext>
              </a:extLst>
            </p:cNvPr>
            <p:cNvSpPr/>
            <p:nvPr/>
          </p:nvSpPr>
          <p:spPr bwMode="auto">
            <a:xfrm rot="13816783" flipH="1">
              <a:off x="8612169" y="2596470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D817AECA-A56E-4700-85B5-BD70366A10D2}"/>
                </a:ext>
              </a:extLst>
            </p:cNvPr>
            <p:cNvSpPr/>
            <p:nvPr/>
          </p:nvSpPr>
          <p:spPr bwMode="auto">
            <a:xfrm rot="2863124" flipH="1">
              <a:off x="8410286" y="2625528"/>
              <a:ext cx="36000" cy="9715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2625ABC9-AA9C-4042-BA57-78B3706FD05B}"/>
                </a:ext>
              </a:extLst>
            </p:cNvPr>
            <p:cNvSpPr/>
            <p:nvPr/>
          </p:nvSpPr>
          <p:spPr bwMode="auto">
            <a:xfrm rot="2863124" flipH="1">
              <a:off x="8625908" y="2445849"/>
              <a:ext cx="36000" cy="9715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AB9AB928-BD07-44F7-95EA-F4C9048C5C81}"/>
                </a:ext>
              </a:extLst>
            </p:cNvPr>
            <p:cNvSpPr/>
            <p:nvPr/>
          </p:nvSpPr>
          <p:spPr bwMode="auto">
            <a:xfrm rot="2863124" flipH="1">
              <a:off x="8840121" y="2277603"/>
              <a:ext cx="36000" cy="9715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3" name="NO.1 SUB 용접라인_S10_KEY ASSY 용접008">
              <a:extLst>
                <a:ext uri="{FF2B5EF4-FFF2-40B4-BE49-F238E27FC236}">
                  <a16:creationId xmlns:a16="http://schemas.microsoft.com/office/drawing/2014/main" id="{ADB0A6D3-7274-4975-8F34-A7788F3DB6BD}"/>
                </a:ext>
              </a:extLst>
            </p:cNvPr>
            <p:cNvSpPr txBox="1"/>
            <p:nvPr/>
          </p:nvSpPr>
          <p:spPr>
            <a:xfrm>
              <a:off x="8224703" y="208103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60" name="NO.1 SUB 용접라인_S10_KEY ASSY 용접009">
              <a:extLst>
                <a:ext uri="{FF2B5EF4-FFF2-40B4-BE49-F238E27FC236}">
                  <a16:creationId xmlns:a16="http://schemas.microsoft.com/office/drawing/2014/main" id="{A84F2C96-D20B-42CC-9D5F-E4CBB6978763}"/>
                </a:ext>
              </a:extLst>
            </p:cNvPr>
            <p:cNvCxnSpPr>
              <a:cxnSpLocks/>
              <a:stCxn id="148" idx="3"/>
              <a:endCxn id="153" idx="3"/>
            </p:cNvCxnSpPr>
            <p:nvPr/>
          </p:nvCxnSpPr>
          <p:spPr>
            <a:xfrm flipH="1" flipV="1">
              <a:off x="8492990" y="2155652"/>
              <a:ext cx="353021" cy="15721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1" name="NO.1 SUB 용접라인_S10_KEY ASSY 용접009">
              <a:extLst>
                <a:ext uri="{FF2B5EF4-FFF2-40B4-BE49-F238E27FC236}">
                  <a16:creationId xmlns:a16="http://schemas.microsoft.com/office/drawing/2014/main" id="{4DE92795-261D-409C-97B6-2C72CAA16FB3}"/>
                </a:ext>
              </a:extLst>
            </p:cNvPr>
            <p:cNvCxnSpPr>
              <a:cxnSpLocks/>
              <a:stCxn id="146" idx="3"/>
              <a:endCxn id="153" idx="3"/>
            </p:cNvCxnSpPr>
            <p:nvPr/>
          </p:nvCxnSpPr>
          <p:spPr>
            <a:xfrm flipH="1" flipV="1">
              <a:off x="8492990" y="2155652"/>
              <a:ext cx="138808" cy="32545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2" name="NO.1 SUB 용접라인_S10_KEY ASSY 용접009">
              <a:extLst>
                <a:ext uri="{FF2B5EF4-FFF2-40B4-BE49-F238E27FC236}">
                  <a16:creationId xmlns:a16="http://schemas.microsoft.com/office/drawing/2014/main" id="{9E28FB2A-064F-4A03-96E2-1566B94DCC86}"/>
                </a:ext>
              </a:extLst>
            </p:cNvPr>
            <p:cNvCxnSpPr>
              <a:cxnSpLocks/>
              <a:stCxn id="145" idx="0"/>
              <a:endCxn id="153" idx="3"/>
            </p:cNvCxnSpPr>
            <p:nvPr/>
          </p:nvCxnSpPr>
          <p:spPr>
            <a:xfrm flipV="1">
              <a:off x="8464227" y="2155652"/>
              <a:ext cx="28763" cy="48577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5" name="NO.1 SUB 용접라인_S10_KEY ASSY 용접008">
              <a:extLst>
                <a:ext uri="{FF2B5EF4-FFF2-40B4-BE49-F238E27FC236}">
                  <a16:creationId xmlns:a16="http://schemas.microsoft.com/office/drawing/2014/main" id="{8A283EE6-6B50-43BB-A0B8-5889D5882497}"/>
                </a:ext>
              </a:extLst>
            </p:cNvPr>
            <p:cNvSpPr txBox="1"/>
            <p:nvPr/>
          </p:nvSpPr>
          <p:spPr>
            <a:xfrm>
              <a:off x="9220137" y="2872030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66" name="NO.1 SUB 용접라인_S10_KEY ASSY 용접009">
              <a:extLst>
                <a:ext uri="{FF2B5EF4-FFF2-40B4-BE49-F238E27FC236}">
                  <a16:creationId xmlns:a16="http://schemas.microsoft.com/office/drawing/2014/main" id="{23D55321-B47A-4B0E-887E-1C92E5ECD46E}"/>
                </a:ext>
              </a:extLst>
            </p:cNvPr>
            <p:cNvCxnSpPr>
              <a:cxnSpLocks/>
              <a:stCxn id="142" idx="3"/>
              <a:endCxn id="165" idx="1"/>
            </p:cNvCxnSpPr>
            <p:nvPr/>
          </p:nvCxnSpPr>
          <p:spPr>
            <a:xfrm>
              <a:off x="8641672" y="2736315"/>
              <a:ext cx="578465" cy="21032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D6CF4F8B-BE98-4AA8-9263-AA1A5BA2D26A}"/>
              </a:ext>
            </a:extLst>
          </p:cNvPr>
          <p:cNvGrpSpPr/>
          <p:nvPr/>
        </p:nvGrpSpPr>
        <p:grpSpPr>
          <a:xfrm>
            <a:off x="7943379" y="3675522"/>
            <a:ext cx="1684793" cy="1440000"/>
            <a:chOff x="3284022" y="3809445"/>
            <a:chExt cx="1684793" cy="1440000"/>
          </a:xfrm>
        </p:grpSpPr>
        <p:pic>
          <p:nvPicPr>
            <p:cNvPr id="169" name="图片 168">
              <a:extLst>
                <a:ext uri="{FF2B5EF4-FFF2-40B4-BE49-F238E27FC236}">
                  <a16:creationId xmlns:a16="http://schemas.microsoft.com/office/drawing/2014/main" id="{EC9E0B71-5D95-404D-99CC-EC3F95D6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4022" y="3809445"/>
              <a:ext cx="1639063" cy="1440000"/>
            </a:xfrm>
            <a:prstGeom prst="rect">
              <a:avLst/>
            </a:prstGeom>
          </p:spPr>
        </p:pic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AFAC2018-5B65-4F62-8534-5759F88E182F}"/>
                </a:ext>
              </a:extLst>
            </p:cNvPr>
            <p:cNvSpPr/>
            <p:nvPr/>
          </p:nvSpPr>
          <p:spPr bwMode="auto">
            <a:xfrm rot="7665217" flipH="1">
              <a:off x="4337539" y="4489644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47D369B2-A9C3-4123-8B11-487116C95F15}"/>
                </a:ext>
              </a:extLst>
            </p:cNvPr>
            <p:cNvSpPr/>
            <p:nvPr/>
          </p:nvSpPr>
          <p:spPr bwMode="auto">
            <a:xfrm rot="7756732" flipH="1">
              <a:off x="4516962" y="4496585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93FFC7D9-CDC9-4D75-845D-CDC934B93F52}"/>
                </a:ext>
              </a:extLst>
            </p:cNvPr>
            <p:cNvSpPr/>
            <p:nvPr/>
          </p:nvSpPr>
          <p:spPr bwMode="auto">
            <a:xfrm rot="7756732" flipH="1">
              <a:off x="4284593" y="4309726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647A495F-C089-45BF-8867-80298563DDD7}"/>
                </a:ext>
              </a:extLst>
            </p:cNvPr>
            <p:cNvSpPr/>
            <p:nvPr/>
          </p:nvSpPr>
          <p:spPr bwMode="auto">
            <a:xfrm rot="7756732" flipH="1">
              <a:off x="4064718" y="4141511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5" name="NO.1 SUB 용접라인_S10_KEY ASSY 용접008">
              <a:extLst>
                <a:ext uri="{FF2B5EF4-FFF2-40B4-BE49-F238E27FC236}">
                  <a16:creationId xmlns:a16="http://schemas.microsoft.com/office/drawing/2014/main" id="{BBF08AA0-475E-4A03-A20A-7746B1967564}"/>
                </a:ext>
              </a:extLst>
            </p:cNvPr>
            <p:cNvSpPr txBox="1"/>
            <p:nvPr/>
          </p:nvSpPr>
          <p:spPr>
            <a:xfrm flipH="1">
              <a:off x="4700528" y="402916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88" name="NO.1 SUB 용접라인_S10_KEY ASSY 용접009">
              <a:extLst>
                <a:ext uri="{FF2B5EF4-FFF2-40B4-BE49-F238E27FC236}">
                  <a16:creationId xmlns:a16="http://schemas.microsoft.com/office/drawing/2014/main" id="{59192855-7CF2-44EC-9317-B3DB93E45F37}"/>
                </a:ext>
              </a:extLst>
            </p:cNvPr>
            <p:cNvCxnSpPr>
              <a:cxnSpLocks/>
              <a:stCxn id="182" idx="3"/>
              <a:endCxn id="185" idx="3"/>
            </p:cNvCxnSpPr>
            <p:nvPr/>
          </p:nvCxnSpPr>
          <p:spPr>
            <a:xfrm flipV="1">
              <a:off x="4094114" y="4103776"/>
              <a:ext cx="606414" cy="825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9" name="NO.1 SUB 용접라인_S10_KEY ASSY 용접009">
              <a:extLst>
                <a:ext uri="{FF2B5EF4-FFF2-40B4-BE49-F238E27FC236}">
                  <a16:creationId xmlns:a16="http://schemas.microsoft.com/office/drawing/2014/main" id="{10CB178C-2CEC-4E5E-83E3-E786D88FC67A}"/>
                </a:ext>
              </a:extLst>
            </p:cNvPr>
            <p:cNvCxnSpPr>
              <a:cxnSpLocks/>
              <a:stCxn id="185" idx="3"/>
              <a:endCxn id="181" idx="3"/>
            </p:cNvCxnSpPr>
            <p:nvPr/>
          </p:nvCxnSpPr>
          <p:spPr>
            <a:xfrm flipH="1">
              <a:off x="4313989" y="4103776"/>
              <a:ext cx="386539" cy="25079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2" name="NO.1 SUB 용접라인_S10_KEY ASSY 용접009">
              <a:extLst>
                <a:ext uri="{FF2B5EF4-FFF2-40B4-BE49-F238E27FC236}">
                  <a16:creationId xmlns:a16="http://schemas.microsoft.com/office/drawing/2014/main" id="{520447A1-4D6C-4ADA-99F9-AA655F735154}"/>
                </a:ext>
              </a:extLst>
            </p:cNvPr>
            <p:cNvCxnSpPr>
              <a:cxnSpLocks/>
              <a:stCxn id="180" idx="3"/>
              <a:endCxn id="185" idx="3"/>
            </p:cNvCxnSpPr>
            <p:nvPr/>
          </p:nvCxnSpPr>
          <p:spPr>
            <a:xfrm flipV="1">
              <a:off x="4546358" y="4103776"/>
              <a:ext cx="154170" cy="43765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1" name="NO.1 SUB 용접라인_S10_KEY ASSY 용접008">
              <a:extLst>
                <a:ext uri="{FF2B5EF4-FFF2-40B4-BE49-F238E27FC236}">
                  <a16:creationId xmlns:a16="http://schemas.microsoft.com/office/drawing/2014/main" id="{9894A665-226A-4B6C-B708-2412A082B23C}"/>
                </a:ext>
              </a:extLst>
            </p:cNvPr>
            <p:cNvSpPr txBox="1"/>
            <p:nvPr/>
          </p:nvSpPr>
          <p:spPr>
            <a:xfrm>
              <a:off x="3553576" y="4704856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02" name="NO.1 SUB 용접라인_S10_KEY ASSY 용접009">
              <a:extLst>
                <a:ext uri="{FF2B5EF4-FFF2-40B4-BE49-F238E27FC236}">
                  <a16:creationId xmlns:a16="http://schemas.microsoft.com/office/drawing/2014/main" id="{5011FFB7-E498-40DC-B910-9F80A4765E5D}"/>
                </a:ext>
              </a:extLst>
            </p:cNvPr>
            <p:cNvCxnSpPr>
              <a:cxnSpLocks/>
              <a:stCxn id="201" idx="3"/>
              <a:endCxn id="179" idx="1"/>
            </p:cNvCxnSpPr>
            <p:nvPr/>
          </p:nvCxnSpPr>
          <p:spPr>
            <a:xfrm flipV="1">
              <a:off x="3821863" y="4575000"/>
              <a:ext cx="522655" cy="20446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87890C99-1519-4468-A20F-9CF2ECD180C1}"/>
              </a:ext>
            </a:extLst>
          </p:cNvPr>
          <p:cNvCxnSpPr>
            <a:cxnSpLocks/>
            <a:stCxn id="117" idx="0"/>
            <a:endCxn id="94" idx="2"/>
          </p:cNvCxnSpPr>
          <p:nvPr/>
        </p:nvCxnSpPr>
        <p:spPr>
          <a:xfrm flipV="1">
            <a:off x="3110870" y="4200366"/>
            <a:ext cx="392480" cy="17623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F504881-47D4-46E7-9203-1F705C0C23B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56730" y="2293823"/>
            <a:ext cx="1473254" cy="1440000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92725536-BD0D-4DD4-A361-FE4338074157}"/>
              </a:ext>
            </a:extLst>
          </p:cNvPr>
          <p:cNvSpPr/>
          <p:nvPr/>
        </p:nvSpPr>
        <p:spPr bwMode="auto">
          <a:xfrm rot="21360846" flipH="1">
            <a:off x="1573699" y="3443329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CF929AC-C01C-4753-9AE4-D828C6BF51E9}"/>
              </a:ext>
            </a:extLst>
          </p:cNvPr>
          <p:cNvSpPr/>
          <p:nvPr/>
        </p:nvSpPr>
        <p:spPr bwMode="auto">
          <a:xfrm rot="7602821" flipH="1">
            <a:off x="2696059" y="2629904"/>
            <a:ext cx="36000" cy="2082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9F60F9A-43D5-4412-9CDD-1F5240DFED23}"/>
              </a:ext>
            </a:extLst>
          </p:cNvPr>
          <p:cNvSpPr/>
          <p:nvPr/>
        </p:nvSpPr>
        <p:spPr bwMode="auto">
          <a:xfrm rot="21360846" flipH="1">
            <a:off x="1931030" y="3585238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E7BC2064-FFCD-451D-BA56-11461B9A3E55}"/>
              </a:ext>
            </a:extLst>
          </p:cNvPr>
          <p:cNvSpPr txBox="1"/>
          <p:nvPr/>
        </p:nvSpPr>
        <p:spPr>
          <a:xfrm>
            <a:off x="2160248" y="357952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0E9DE3C5-EFB7-44C4-99F3-48317E5530C8}"/>
              </a:ext>
            </a:extLst>
          </p:cNvPr>
          <p:cNvCxnSpPr>
            <a:cxnSpLocks/>
            <a:stCxn id="83" idx="1"/>
            <a:endCxn id="107" idx="1"/>
          </p:cNvCxnSpPr>
          <p:nvPr/>
        </p:nvCxnSpPr>
        <p:spPr>
          <a:xfrm>
            <a:off x="1966986" y="3628150"/>
            <a:ext cx="193262" cy="259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NO.1 SUB 용접라인_S10_KEY ASSY 용접008">
            <a:extLst>
              <a:ext uri="{FF2B5EF4-FFF2-40B4-BE49-F238E27FC236}">
                <a16:creationId xmlns:a16="http://schemas.microsoft.com/office/drawing/2014/main" id="{E09F0EB9-C77E-4594-87CD-0D25C76BDB72}"/>
              </a:ext>
            </a:extLst>
          </p:cNvPr>
          <p:cNvSpPr txBox="1"/>
          <p:nvPr/>
        </p:nvSpPr>
        <p:spPr>
          <a:xfrm>
            <a:off x="1414480" y="375457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6" name="NO.1 SUB 용접라인_S10_KEY ASSY 용접009">
            <a:extLst>
              <a:ext uri="{FF2B5EF4-FFF2-40B4-BE49-F238E27FC236}">
                <a16:creationId xmlns:a16="http://schemas.microsoft.com/office/drawing/2014/main" id="{A33EC2C4-76DA-4D1D-ABE8-746C57A38A0D}"/>
              </a:ext>
            </a:extLst>
          </p:cNvPr>
          <p:cNvCxnSpPr>
            <a:cxnSpLocks/>
            <a:stCxn id="77" idx="2"/>
            <a:endCxn id="125" idx="0"/>
          </p:cNvCxnSpPr>
          <p:nvPr/>
        </p:nvCxnSpPr>
        <p:spPr>
          <a:xfrm flipH="1">
            <a:off x="1548624" y="3531547"/>
            <a:ext cx="46145" cy="2230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7" name="NO.1 SUB 용접라인_S10_KEY ASSY 용접008">
            <a:extLst>
              <a:ext uri="{FF2B5EF4-FFF2-40B4-BE49-F238E27FC236}">
                <a16:creationId xmlns:a16="http://schemas.microsoft.com/office/drawing/2014/main" id="{23E30B95-FD7A-436A-8646-C9F79C3E0D9B}"/>
              </a:ext>
            </a:extLst>
          </p:cNvPr>
          <p:cNvSpPr txBox="1"/>
          <p:nvPr/>
        </p:nvSpPr>
        <p:spPr>
          <a:xfrm>
            <a:off x="2815652" y="235280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83" name="NO.1 SUB 용접라인_S10_KEY ASSY 용접009">
            <a:extLst>
              <a:ext uri="{FF2B5EF4-FFF2-40B4-BE49-F238E27FC236}">
                <a16:creationId xmlns:a16="http://schemas.microsoft.com/office/drawing/2014/main" id="{D9EC0C71-9791-42FF-9845-0896818449B3}"/>
              </a:ext>
            </a:extLst>
          </p:cNvPr>
          <p:cNvCxnSpPr>
            <a:cxnSpLocks/>
            <a:stCxn id="79" idx="3"/>
            <a:endCxn id="177" idx="1"/>
          </p:cNvCxnSpPr>
          <p:nvPr/>
        </p:nvCxnSpPr>
        <p:spPr>
          <a:xfrm flipV="1">
            <a:off x="2724819" y="2427415"/>
            <a:ext cx="90833" cy="2921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A001D8EF-00DA-450E-B53C-9CFCD880A166}"/>
              </a:ext>
            </a:extLst>
          </p:cNvPr>
          <p:cNvGrpSpPr/>
          <p:nvPr/>
        </p:nvGrpSpPr>
        <p:grpSpPr>
          <a:xfrm>
            <a:off x="5818453" y="2165254"/>
            <a:ext cx="1891827" cy="1440000"/>
            <a:chOff x="1456730" y="2293823"/>
            <a:chExt cx="1891827" cy="1440000"/>
          </a:xfrm>
        </p:grpSpPr>
        <p:pic>
          <p:nvPicPr>
            <p:cNvPr id="206" name="图片 205">
              <a:extLst>
                <a:ext uri="{FF2B5EF4-FFF2-40B4-BE49-F238E27FC236}">
                  <a16:creationId xmlns:a16="http://schemas.microsoft.com/office/drawing/2014/main" id="{E6C534EB-8609-46A1-A46D-FC53B7CD8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56730" y="2293823"/>
              <a:ext cx="1473254" cy="1440000"/>
            </a:xfrm>
            <a:prstGeom prst="rect">
              <a:avLst/>
            </a:prstGeom>
          </p:spPr>
        </p:pic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C6A05592-110C-49AF-B757-BFED30697EDC}"/>
                </a:ext>
              </a:extLst>
            </p:cNvPr>
            <p:cNvSpPr/>
            <p:nvPr/>
          </p:nvSpPr>
          <p:spPr bwMode="auto">
            <a:xfrm rot="14213792" flipH="1">
              <a:off x="2380919" y="2678261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5EC43690-8296-4E3C-9E95-F52AE9570525}"/>
                </a:ext>
              </a:extLst>
            </p:cNvPr>
            <p:cNvSpPr/>
            <p:nvPr/>
          </p:nvSpPr>
          <p:spPr bwMode="auto">
            <a:xfrm rot="10800000" flipH="1">
              <a:off x="2781294" y="2909651"/>
              <a:ext cx="36000" cy="15647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26" name="NO.1 SUB 용접라인_S10_KEY ASSY 용접009">
              <a:extLst>
                <a:ext uri="{FF2B5EF4-FFF2-40B4-BE49-F238E27FC236}">
                  <a16:creationId xmlns:a16="http://schemas.microsoft.com/office/drawing/2014/main" id="{571E2D1F-281C-4AB2-B9DF-2FCD1BB6FEE5}"/>
                </a:ext>
              </a:extLst>
            </p:cNvPr>
            <p:cNvCxnSpPr>
              <a:cxnSpLocks/>
              <a:stCxn id="217" idx="3"/>
              <a:endCxn id="251" idx="1"/>
            </p:cNvCxnSpPr>
            <p:nvPr/>
          </p:nvCxnSpPr>
          <p:spPr>
            <a:xfrm flipV="1">
              <a:off x="2817294" y="2874187"/>
              <a:ext cx="262976" cy="11370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6" name="NO.1 SUB 용접라인_S10_KEY ASSY 용접008">
              <a:extLst>
                <a:ext uri="{FF2B5EF4-FFF2-40B4-BE49-F238E27FC236}">
                  <a16:creationId xmlns:a16="http://schemas.microsoft.com/office/drawing/2014/main" id="{55D55CFF-02D6-4327-9501-6E53AFC69E1E}"/>
                </a:ext>
              </a:extLst>
            </p:cNvPr>
            <p:cNvSpPr txBox="1"/>
            <p:nvPr/>
          </p:nvSpPr>
          <p:spPr>
            <a:xfrm>
              <a:off x="2815652" y="235280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47" name="NO.1 SUB 용접라인_S10_KEY ASSY 용접009">
              <a:extLst>
                <a:ext uri="{FF2B5EF4-FFF2-40B4-BE49-F238E27FC236}">
                  <a16:creationId xmlns:a16="http://schemas.microsoft.com/office/drawing/2014/main" id="{E0C4D75C-D014-4D28-A2BF-DD33A34CE9A2}"/>
                </a:ext>
              </a:extLst>
            </p:cNvPr>
            <p:cNvCxnSpPr>
              <a:cxnSpLocks/>
              <a:stCxn id="211" idx="2"/>
              <a:endCxn id="246" idx="1"/>
            </p:cNvCxnSpPr>
            <p:nvPr/>
          </p:nvCxnSpPr>
          <p:spPr>
            <a:xfrm flipV="1">
              <a:off x="2504468" y="2427415"/>
              <a:ext cx="311184" cy="30803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1" name="NO.1 SUB 용접라인_S10_KEY ASSY 용접008">
              <a:extLst>
                <a:ext uri="{FF2B5EF4-FFF2-40B4-BE49-F238E27FC236}">
                  <a16:creationId xmlns:a16="http://schemas.microsoft.com/office/drawing/2014/main" id="{2EA99FB4-D337-421B-ACDB-E7A80039FF40}"/>
                </a:ext>
              </a:extLst>
            </p:cNvPr>
            <p:cNvSpPr txBox="1"/>
            <p:nvPr/>
          </p:nvSpPr>
          <p:spPr>
            <a:xfrm>
              <a:off x="3080270" y="2799574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29" name="NO.1 SUB 용접라인_S10_KEY ASSY 용접008">
            <a:extLst>
              <a:ext uri="{FF2B5EF4-FFF2-40B4-BE49-F238E27FC236}">
                <a16:creationId xmlns:a16="http://schemas.microsoft.com/office/drawing/2014/main" id="{F554CA06-3B4B-4248-8909-7E5FDAD2153E}"/>
              </a:ext>
            </a:extLst>
          </p:cNvPr>
          <p:cNvSpPr txBox="1"/>
          <p:nvPr/>
        </p:nvSpPr>
        <p:spPr>
          <a:xfrm>
            <a:off x="3186435" y="480110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267" name="图片 266">
            <a:extLst>
              <a:ext uri="{FF2B5EF4-FFF2-40B4-BE49-F238E27FC236}">
                <a16:creationId xmlns:a16="http://schemas.microsoft.com/office/drawing/2014/main" id="{0EB0AFA3-0608-48AD-9B92-A0AB3B0D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930" y="3774322"/>
            <a:ext cx="1639063" cy="1440000"/>
          </a:xfrm>
          <a:prstGeom prst="rect">
            <a:avLst/>
          </a:prstGeom>
        </p:spPr>
      </p:pic>
      <p:sp>
        <p:nvSpPr>
          <p:cNvPr id="271" name="矩形 270">
            <a:extLst>
              <a:ext uri="{FF2B5EF4-FFF2-40B4-BE49-F238E27FC236}">
                <a16:creationId xmlns:a16="http://schemas.microsoft.com/office/drawing/2014/main" id="{8B38D1BE-E0CB-4C1B-B85D-75A81368C5CB}"/>
              </a:ext>
            </a:extLst>
          </p:cNvPr>
          <p:cNvSpPr/>
          <p:nvPr/>
        </p:nvSpPr>
        <p:spPr bwMode="auto">
          <a:xfrm rot="10800000" flipH="1">
            <a:off x="5909579" y="4395752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3" name="矩形 272">
            <a:extLst>
              <a:ext uri="{FF2B5EF4-FFF2-40B4-BE49-F238E27FC236}">
                <a16:creationId xmlns:a16="http://schemas.microsoft.com/office/drawing/2014/main" id="{6BDF314F-86A4-4117-A14F-426DBFD6F70B}"/>
              </a:ext>
            </a:extLst>
          </p:cNvPr>
          <p:cNvSpPr/>
          <p:nvPr/>
        </p:nvSpPr>
        <p:spPr bwMode="auto">
          <a:xfrm rot="6857419" flipH="1">
            <a:off x="6334299" y="4178105"/>
            <a:ext cx="36000" cy="2082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8" name="NO.1 SUB 용접라인_S10_KEY ASSY 용접008">
            <a:extLst>
              <a:ext uri="{FF2B5EF4-FFF2-40B4-BE49-F238E27FC236}">
                <a16:creationId xmlns:a16="http://schemas.microsoft.com/office/drawing/2014/main" id="{959DFDB4-4CBB-4229-A846-17FB46E6F516}"/>
              </a:ext>
            </a:extLst>
          </p:cNvPr>
          <p:cNvSpPr txBox="1"/>
          <p:nvPr/>
        </p:nvSpPr>
        <p:spPr>
          <a:xfrm>
            <a:off x="5709864" y="486376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79" name="NO.1 SUB 용접라인_S10_KEY ASSY 용접009">
            <a:extLst>
              <a:ext uri="{FF2B5EF4-FFF2-40B4-BE49-F238E27FC236}">
                <a16:creationId xmlns:a16="http://schemas.microsoft.com/office/drawing/2014/main" id="{FCD1BC4F-5B7A-4781-98CE-41462FD593E1}"/>
              </a:ext>
            </a:extLst>
          </p:cNvPr>
          <p:cNvCxnSpPr>
            <a:cxnSpLocks/>
            <a:stCxn id="271" idx="0"/>
            <a:endCxn id="278" idx="0"/>
          </p:cNvCxnSpPr>
          <p:nvPr/>
        </p:nvCxnSpPr>
        <p:spPr>
          <a:xfrm flipH="1">
            <a:off x="5844008" y="4552225"/>
            <a:ext cx="83571" cy="31153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0" name="NO.1 SUB 용접라인_S10_KEY ASSY 용접008">
            <a:extLst>
              <a:ext uri="{FF2B5EF4-FFF2-40B4-BE49-F238E27FC236}">
                <a16:creationId xmlns:a16="http://schemas.microsoft.com/office/drawing/2014/main" id="{3587046A-32D0-4971-985D-4A1F4EC05A7B}"/>
              </a:ext>
            </a:extLst>
          </p:cNvPr>
          <p:cNvSpPr txBox="1"/>
          <p:nvPr/>
        </p:nvSpPr>
        <p:spPr>
          <a:xfrm>
            <a:off x="6071971" y="48371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82" name="NO.1 SUB 용접라인_S10_KEY ASSY 용접009">
            <a:extLst>
              <a:ext uri="{FF2B5EF4-FFF2-40B4-BE49-F238E27FC236}">
                <a16:creationId xmlns:a16="http://schemas.microsoft.com/office/drawing/2014/main" id="{97373BD3-E6CF-423D-A54A-A83532D0E295}"/>
              </a:ext>
            </a:extLst>
          </p:cNvPr>
          <p:cNvCxnSpPr>
            <a:cxnSpLocks/>
            <a:stCxn id="273" idx="1"/>
            <a:endCxn id="280" idx="0"/>
          </p:cNvCxnSpPr>
          <p:nvPr/>
        </p:nvCxnSpPr>
        <p:spPr>
          <a:xfrm flipH="1">
            <a:off x="6206115" y="4298644"/>
            <a:ext cx="138779" cy="5384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3" name="矩形 282">
            <a:extLst>
              <a:ext uri="{FF2B5EF4-FFF2-40B4-BE49-F238E27FC236}">
                <a16:creationId xmlns:a16="http://schemas.microsoft.com/office/drawing/2014/main" id="{EF289729-883B-40A3-A910-9763687B58F8}"/>
              </a:ext>
            </a:extLst>
          </p:cNvPr>
          <p:cNvSpPr/>
          <p:nvPr/>
        </p:nvSpPr>
        <p:spPr bwMode="auto">
          <a:xfrm rot="6990532" flipH="1">
            <a:off x="7011161" y="4455454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NO.1 SUB 용접라인_S10_KEY ASSY 용접008">
            <a:extLst>
              <a:ext uri="{FF2B5EF4-FFF2-40B4-BE49-F238E27FC236}">
                <a16:creationId xmlns:a16="http://schemas.microsoft.com/office/drawing/2014/main" id="{8A3A056F-A4AC-447A-BA63-B4CF39B48508}"/>
              </a:ext>
            </a:extLst>
          </p:cNvPr>
          <p:cNvSpPr txBox="1"/>
          <p:nvPr/>
        </p:nvSpPr>
        <p:spPr>
          <a:xfrm>
            <a:off x="7119598" y="420397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85" name="NO.1 SUB 용접라인_S10_KEY ASSY 용접009">
            <a:extLst>
              <a:ext uri="{FF2B5EF4-FFF2-40B4-BE49-F238E27FC236}">
                <a16:creationId xmlns:a16="http://schemas.microsoft.com/office/drawing/2014/main" id="{C681C28F-22B5-4274-B1EE-C9179A324D51}"/>
              </a:ext>
            </a:extLst>
          </p:cNvPr>
          <p:cNvCxnSpPr>
            <a:cxnSpLocks/>
            <a:stCxn id="283" idx="3"/>
            <a:endCxn id="284" idx="2"/>
          </p:cNvCxnSpPr>
          <p:nvPr/>
        </p:nvCxnSpPr>
        <p:spPr>
          <a:xfrm flipV="1">
            <a:off x="7037195" y="4353204"/>
            <a:ext cx="216547" cy="2121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18F852E3-DE31-4759-98BB-D07CD4060722}"/>
              </a:ext>
            </a:extLst>
          </p:cNvPr>
          <p:cNvSpPr/>
          <p:nvPr/>
        </p:nvSpPr>
        <p:spPr bwMode="auto">
          <a:xfrm rot="13995649" flipH="1">
            <a:off x="6190585" y="2969324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NO.1 SUB 용접라인_S10_KEY ASSY 용접008">
            <a:extLst>
              <a:ext uri="{FF2B5EF4-FFF2-40B4-BE49-F238E27FC236}">
                <a16:creationId xmlns:a16="http://schemas.microsoft.com/office/drawing/2014/main" id="{448CB294-DD7F-4060-B148-E651D25ADD75}"/>
              </a:ext>
            </a:extLst>
          </p:cNvPr>
          <p:cNvSpPr txBox="1"/>
          <p:nvPr/>
        </p:nvSpPr>
        <p:spPr>
          <a:xfrm>
            <a:off x="5788929" y="284213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87" name="NO.1 SUB 용접라인_S10_KEY ASSY 용접009">
            <a:extLst>
              <a:ext uri="{FF2B5EF4-FFF2-40B4-BE49-F238E27FC236}">
                <a16:creationId xmlns:a16="http://schemas.microsoft.com/office/drawing/2014/main" id="{7D9E94C3-C7DC-418C-8C52-AC3D31E46474}"/>
              </a:ext>
            </a:extLst>
          </p:cNvPr>
          <p:cNvCxnSpPr>
            <a:cxnSpLocks/>
            <a:stCxn id="76" idx="1"/>
            <a:endCxn id="186" idx="3"/>
          </p:cNvCxnSpPr>
          <p:nvPr/>
        </p:nvCxnSpPr>
        <p:spPr>
          <a:xfrm flipH="1" flipV="1">
            <a:off x="6057216" y="2916746"/>
            <a:ext cx="140602" cy="16415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63657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568</Words>
  <Application>Microsoft Office PowerPoint</Application>
  <PresentationFormat>A4 纸张(210x297 毫米)</PresentationFormat>
  <Paragraphs>261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Gulim</vt:lpstr>
      <vt:lpstr>HY견고딕</vt:lpstr>
      <vt:lpstr>Malgun Gothic</vt:lpstr>
      <vt:lpstr>宋体</vt:lpstr>
      <vt:lpstr>微软雅黑</vt:lpstr>
      <vt:lpstr>현대하모니 B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QAD_009</dc:creator>
  <cp:lastModifiedBy>QAD_009</cp:lastModifiedBy>
  <cp:revision>204</cp:revision>
  <cp:lastPrinted>2021-07-27T08:12:27Z</cp:lastPrinted>
  <dcterms:created xsi:type="dcterms:W3CDTF">2010-02-17T04:26:48Z</dcterms:created>
  <dcterms:modified xsi:type="dcterms:W3CDTF">2024-07-24T00:22:53Z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