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398" r:id="rId6"/>
    <p:sldId id="399" r:id="rId7"/>
    <p:sldId id="295" r:id="rId8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53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73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7.png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</a:t>
            </a: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侧钣金检具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733425" y="896620"/>
            <a:ext cx="7203440" cy="368490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右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侧钣金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SHT0016187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SHT0016185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为对称件）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231900" y="2934335"/>
            <a:ext cx="75311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674114" y="1123315"/>
            <a:ext cx="6492020" cy="3389630"/>
            <a:chOff x="2187" y="1224"/>
            <a:chExt cx="10224" cy="5338"/>
          </a:xfrm>
        </p:grpSpPr>
        <p:sp>
          <p:nvSpPr>
            <p:cNvPr id="4" name="文本框 3"/>
            <p:cNvSpPr txBox="1"/>
            <p:nvPr/>
          </p:nvSpPr>
          <p:spPr>
            <a:xfrm>
              <a:off x="11221" y="1224"/>
              <a:ext cx="1190" cy="418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</a:t>
              </a: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平行度</a:t>
              </a:r>
              <a:r>
                <a:rPr lang="en-US" altLang="zh-CN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0.5</a:t>
              </a:r>
              <a:endParaRPr lang="en-US" altLang="zh-CN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10261" y="2797"/>
              <a:ext cx="629" cy="36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>
              <a:stCxn id="12" idx="1"/>
            </p:cNvCxnSpPr>
            <p:nvPr/>
          </p:nvCxnSpPr>
          <p:spPr>
            <a:xfrm flipH="1" flipV="1">
              <a:off x="2187" y="4531"/>
              <a:ext cx="3461" cy="2031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文本框 11"/>
          <p:cNvSpPr txBox="1"/>
          <p:nvPr/>
        </p:nvSpPr>
        <p:spPr>
          <a:xfrm>
            <a:off x="4871720" y="4050665"/>
            <a:ext cx="924560" cy="92392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1017270" y="855980"/>
            <a:ext cx="7083425" cy="2572385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8302625" y="1599565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 flipH="1" flipV="1">
            <a:off x="6577711" y="1573799"/>
            <a:ext cx="1633855" cy="6559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722110" y="474345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WPS 演示</Application>
  <PresentationFormat>全屏显示(4:3)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252</cp:revision>
  <dcterms:created xsi:type="dcterms:W3CDTF">2015-08-12T02:06:00Z</dcterms:created>
  <dcterms:modified xsi:type="dcterms:W3CDTF">2024-07-24T12:54:29Z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