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10"/>
  </p:handoutMasterIdLst>
  <p:sldIdLst>
    <p:sldId id="257" r:id="rId4"/>
    <p:sldId id="398" r:id="rId6"/>
    <p:sldId id="399" r:id="rId7"/>
    <p:sldId id="401" r:id="rId8"/>
    <p:sldId id="295" r:id="rId9"/>
  </p:sldIdLst>
  <p:sldSz cx="9144000" cy="6858000" type="screen4x3"/>
  <p:notesSz cx="6858000" cy="9144000"/>
  <p:custDataLst>
    <p:tags r:id="rId15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3319" userDrawn="1">
          <p15:clr>
            <a:srgbClr val="A4A3A4"/>
          </p15:clr>
        </p15:guide>
        <p15:guide id="3" orient="horz" pos="2228" userDrawn="1">
          <p15:clr>
            <a:srgbClr val="A4A3A4"/>
          </p15:clr>
        </p15:guide>
        <p15:guide id="4" pos="28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53"/>
        <p:guide pos="3319"/>
        <p:guide orient="horz" pos="2228"/>
        <p:guide pos="28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73"/>
        <p:guide pos="2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8.png"/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A6</a:t>
            </a:r>
            <a:r>
              <a:rPr 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</a:t>
            </a: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侧钣金检具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997585" y="865505"/>
            <a:ext cx="7096760" cy="4999355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后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侧钣金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SHT0016146</a:t>
            </a:r>
            <a:r>
              <a:rPr 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详细示意图及要求</a:t>
            </a:r>
            <a:endParaRPr lang="zh-CN" sz="20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231900" y="2934335"/>
            <a:ext cx="75311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6433818" y="710565"/>
            <a:ext cx="2626906" cy="3123565"/>
            <a:chOff x="8274" y="488"/>
            <a:chExt cx="4137" cy="4919"/>
          </a:xfrm>
        </p:grpSpPr>
        <p:sp>
          <p:nvSpPr>
            <p:cNvPr id="4" name="文本框 3"/>
            <p:cNvSpPr txBox="1"/>
            <p:nvPr/>
          </p:nvSpPr>
          <p:spPr>
            <a:xfrm>
              <a:off x="11221" y="1224"/>
              <a:ext cx="1190" cy="418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p>
              <a:pPr>
                <a:lnSpc>
                  <a:spcPct val="150000"/>
                </a:lnSpc>
              </a:pPr>
              <a:r>
                <a:rPr lang="en-US" altLang="zh-CN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</a:t>
              </a:r>
              <a:r>
                <a:rPr lang="en-US" altLang="zh-CN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基</a:t>
              </a:r>
              <a:endParaRPr lang="zh-CN" altLang="en-US" sz="2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准</a:t>
              </a:r>
              <a:endParaRPr lang="zh-CN" altLang="en-US" sz="2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 flipH="1">
              <a:off x="8389" y="2797"/>
              <a:ext cx="2501" cy="120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接箭头连接符 12"/>
            <p:cNvCxnSpPr>
              <a:stCxn id="12" idx="1"/>
            </p:cNvCxnSpPr>
            <p:nvPr/>
          </p:nvCxnSpPr>
          <p:spPr>
            <a:xfrm flipH="1">
              <a:off x="8274" y="488"/>
              <a:ext cx="2615" cy="2690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文本框 11"/>
          <p:cNvSpPr txBox="1"/>
          <p:nvPr/>
        </p:nvSpPr>
        <p:spPr>
          <a:xfrm>
            <a:off x="8094345" y="243205"/>
            <a:ext cx="924560" cy="934720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1036320" y="598805"/>
            <a:ext cx="5630545" cy="5290185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7752715" y="2933700"/>
            <a:ext cx="476250" cy="30943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平行度度</a:t>
            </a: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5" name="直接箭头连接符 64"/>
          <p:cNvCxnSpPr/>
          <p:nvPr/>
        </p:nvCxnSpPr>
        <p:spPr>
          <a:xfrm flipH="1">
            <a:off x="6417056" y="3849639"/>
            <a:ext cx="1083310" cy="108331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6722110" y="4743450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844550" y="853440"/>
            <a:ext cx="7066915" cy="3255645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7752715" y="2933700"/>
            <a:ext cx="476250" cy="30943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5" name="直接箭头连接符 64"/>
          <p:cNvCxnSpPr/>
          <p:nvPr/>
        </p:nvCxnSpPr>
        <p:spPr>
          <a:xfrm flipH="1" flipV="1">
            <a:off x="4124071" y="2471689"/>
            <a:ext cx="3376295" cy="137795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NDYwMjU0OTQyMjJmMDIwNWVlNGZhMDk0MjdhODNlYzUifQ==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WPS 演示</Application>
  <PresentationFormat>全屏显示(4:3)</PresentationFormat>
  <Paragraphs>25</Paragraphs>
  <Slides>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7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pc</cp:lastModifiedBy>
  <cp:revision>250</cp:revision>
  <dcterms:created xsi:type="dcterms:W3CDTF">2015-08-12T02:06:00Z</dcterms:created>
  <dcterms:modified xsi:type="dcterms:W3CDTF">2024-07-24T01:18:59Z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2052-12.1.0.17147</vt:lpwstr>
  </property>
</Properties>
</file>