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10"/>
  </p:handoutMasterIdLst>
  <p:sldIdLst>
    <p:sldId id="257" r:id="rId4"/>
    <p:sldId id="398" r:id="rId6"/>
    <p:sldId id="399" r:id="rId7"/>
    <p:sldId id="401" r:id="rId8"/>
    <p:sldId id="295" r:id="rId9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60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98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8.png"/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宽车副司机座椅底支架总成检具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1400175" y="1240790"/>
            <a:ext cx="6480810" cy="437578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A6</a:t>
            </a:r>
            <a:r>
              <a:rPr lang="zh-CN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宽车副司机座椅底支架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A668100000022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总成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411997" y="3112594"/>
            <a:ext cx="1173507" cy="336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1.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>
            <a:off x="1268476" y="3302269"/>
            <a:ext cx="1166495" cy="105473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6359525" y="2155825"/>
            <a:ext cx="2701199" cy="2124710"/>
            <a:chOff x="8157" y="2764"/>
            <a:chExt cx="4254" cy="3346"/>
          </a:xfrm>
        </p:grpSpPr>
        <p:cxnSp>
          <p:nvCxnSpPr>
            <p:cNvPr id="62" name="直接箭头连接符 61"/>
            <p:cNvCxnSpPr/>
            <p:nvPr/>
          </p:nvCxnSpPr>
          <p:spPr>
            <a:xfrm flipH="1">
              <a:off x="8257" y="2780"/>
              <a:ext cx="2418" cy="133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" name="文本框 3"/>
            <p:cNvSpPr txBox="1"/>
            <p:nvPr/>
          </p:nvSpPr>
          <p:spPr>
            <a:xfrm>
              <a:off x="10563" y="3741"/>
              <a:ext cx="1848" cy="5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1.  A</a:t>
              </a:r>
              <a:r>
                <a:rPr lang="zh-CN" altLang="en-US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基准</a:t>
              </a:r>
              <a:endPara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8315" y="4049"/>
              <a:ext cx="2319" cy="206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接箭头连接符 9"/>
            <p:cNvCxnSpPr/>
            <p:nvPr/>
          </p:nvCxnSpPr>
          <p:spPr>
            <a:xfrm flipH="1">
              <a:off x="8157" y="2764"/>
              <a:ext cx="2518" cy="2103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直接箭头连接符 5"/>
          <p:cNvCxnSpPr/>
          <p:nvPr/>
        </p:nvCxnSpPr>
        <p:spPr>
          <a:xfrm flipV="1">
            <a:off x="1226566" y="2181494"/>
            <a:ext cx="1210310" cy="114173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7880867" y="1954989"/>
            <a:ext cx="1173507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2.  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459601" y="2934604"/>
            <a:ext cx="1503680" cy="59944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953135" y="223520"/>
            <a:ext cx="7342505" cy="458216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3654307" y="5158564"/>
            <a:ext cx="1173507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角度检测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3755136" y="3993784"/>
            <a:ext cx="494030" cy="114427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V="1">
            <a:off x="6290691" y="4301759"/>
            <a:ext cx="536575" cy="9779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972057" y="5279214"/>
            <a:ext cx="1173507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4365" y="9525"/>
            <a:ext cx="7990840" cy="583438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4365" y="0"/>
            <a:ext cx="7990840" cy="583438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4464050" y="5843905"/>
            <a:ext cx="3644265" cy="5067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位置度度检测，位置度</a:t>
            </a:r>
            <a:r>
              <a:rPr lang="en-US" altLang="zh-CN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0.2</a:t>
            </a:r>
            <a:endParaRPr lang="en-US" altLang="zh-CN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4965446" y="1220739"/>
            <a:ext cx="671830" cy="447992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V="1">
            <a:off x="5658231" y="1126759"/>
            <a:ext cx="1210945" cy="46056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 flipV="1">
            <a:off x="4932426" y="4795789"/>
            <a:ext cx="673100" cy="9048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5615686" y="4828174"/>
            <a:ext cx="1274445" cy="87249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WPS 演示</Application>
  <PresentationFormat>全屏显示(4:3)</PresentationFormat>
  <Paragraphs>25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245</cp:revision>
  <dcterms:created xsi:type="dcterms:W3CDTF">2015-08-12T02:06:00Z</dcterms:created>
  <dcterms:modified xsi:type="dcterms:W3CDTF">2024-07-23T12:16:08Z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