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398" r:id="rId6"/>
    <p:sldId id="399" r:id="rId7"/>
    <p:sldId id="295" r:id="rId8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2" userDrawn="1">
          <p15:clr>
            <a:srgbClr val="A4A3A4"/>
          </p15:clr>
        </p15:guide>
        <p15:guide id="2" pos="3306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82"/>
        <p:guide pos="3306"/>
        <p:guide orient="horz" pos="2228"/>
        <p:guide pos="28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98"/>
        <p:guide pos="2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7.png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A6宽车副司机座椅底支架总成检具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A6宽车副司机座椅底支架总成</a:t>
            </a:r>
            <a:r>
              <a:rPr lang="zh-CN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4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993775" y="876301"/>
            <a:ext cx="5353050" cy="3759199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605155" y="626745"/>
            <a:ext cx="4225423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sz="12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A6宽车副司机座椅底支架总成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A668100000007</a:t>
            </a:r>
            <a:endParaRPr lang="en-US" altLang="zh-CN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17357" y="2483944"/>
            <a:ext cx="1173507" cy="336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1.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2" name="直接箭头连接符 61"/>
          <p:cNvCxnSpPr/>
          <p:nvPr/>
        </p:nvCxnSpPr>
        <p:spPr>
          <a:xfrm flipH="1" flipV="1">
            <a:off x="5527421" y="1716542"/>
            <a:ext cx="1283970" cy="8540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966851" y="2712354"/>
            <a:ext cx="898525" cy="78232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6707387" y="2375359"/>
            <a:ext cx="1173507" cy="336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1.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5484876" y="2571384"/>
            <a:ext cx="1267460" cy="10223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941451" y="1759219"/>
            <a:ext cx="1036955" cy="93154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7357" y="1553034"/>
            <a:ext cx="1173507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729361" y="1335674"/>
            <a:ext cx="529590" cy="32893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798195" y="835025"/>
            <a:ext cx="6769100" cy="219075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3736857" y="2699209"/>
            <a:ext cx="1173507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高度检测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3534156" y="1658889"/>
            <a:ext cx="494030" cy="114427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 flipV="1">
            <a:off x="1593596" y="2329449"/>
            <a:ext cx="2406015" cy="4654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V="1">
            <a:off x="3985641" y="2293889"/>
            <a:ext cx="2828925" cy="48704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WPS 演示</Application>
  <PresentationFormat>全屏显示(4:3)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244</cp:revision>
  <dcterms:created xsi:type="dcterms:W3CDTF">2015-08-12T02:06:00Z</dcterms:created>
  <dcterms:modified xsi:type="dcterms:W3CDTF">2024-07-23T11:14:34Z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