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handoutMasterIdLst>
    <p:handoutMasterId r:id="rId9"/>
  </p:handoutMasterIdLst>
  <p:sldIdLst>
    <p:sldId id="257" r:id="rId4"/>
    <p:sldId id="398" r:id="rId6"/>
    <p:sldId id="399" r:id="rId7"/>
    <p:sldId id="295" r:id="rId8"/>
  </p:sldIdLst>
  <p:sldSz cx="9144000" cy="6858000" type="screen4x3"/>
  <p:notesSz cx="6858000" cy="9144000"/>
  <p:custDataLst>
    <p:tags r:id="rId14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3" userDrawn="1">
          <p15:clr>
            <a:srgbClr val="A4A3A4"/>
          </p15:clr>
        </p15:guide>
        <p15:guide id="2" pos="3319" userDrawn="1">
          <p15:clr>
            <a:srgbClr val="A4A3A4"/>
          </p15:clr>
        </p15:guide>
        <p15:guide id="3" orient="horz" pos="2228" userDrawn="1">
          <p15:clr>
            <a:srgbClr val="A4A3A4"/>
          </p15:clr>
        </p15:guide>
        <p15:guide id="4" pos="281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CC"/>
    <a:srgbClr val="FF99FF"/>
    <a:srgbClr val="9966FF"/>
    <a:srgbClr val="9933FF"/>
    <a:srgbClr val="37FF37"/>
    <a:srgbClr val="00B000"/>
    <a:srgbClr val="CCFF99"/>
    <a:srgbClr val="66FF99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87990" autoAdjust="0"/>
  </p:normalViewPr>
  <p:slideViewPr>
    <p:cSldViewPr snapToGrid="0" showGuides="1">
      <p:cViewPr varScale="1">
        <p:scale>
          <a:sx n="90" d="100"/>
          <a:sy n="90" d="100"/>
        </p:scale>
        <p:origin x="1434" y="84"/>
      </p:cViewPr>
      <p:guideLst>
        <p:guide orient="horz" pos="2153"/>
        <p:guide pos="3319"/>
        <p:guide orient="horz" pos="2228"/>
        <p:guide pos="281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6030"/>
    </p:cViewPr>
  </p:sorterViewPr>
  <p:notesViewPr>
    <p:cSldViewPr snapToGrid="0">
      <p:cViewPr varScale="1">
        <p:scale>
          <a:sx n="55" d="100"/>
          <a:sy n="55" d="100"/>
        </p:scale>
        <p:origin x="-2562" y="-84"/>
      </p:cViewPr>
      <p:guideLst>
        <p:guide orient="horz" pos="2773"/>
        <p:guide pos="21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gs" Target="tags/tag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4249D-A175-4FDA-A3AB-76294016A9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47FCC-E44F-48C6-B703-E584E31CAE9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853B57B-CDF3-4B26-8819-391993BF8E65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2F47826-0640-4C84-A2B9-E2CFE93DE947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F47826-0640-4C84-A2B9-E2CFE93DE94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4" y="2130429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77190" indent="0" algn="ctr">
              <a:buNone/>
              <a:defRPr/>
            </a:lvl2pPr>
            <a:lvl3pPr marL="754380" indent="0" algn="ctr">
              <a:buNone/>
              <a:defRPr/>
            </a:lvl3pPr>
            <a:lvl4pPr marL="1131570" indent="0" algn="ctr">
              <a:buNone/>
              <a:defRPr/>
            </a:lvl4pPr>
            <a:lvl5pPr marL="1508125" indent="0" algn="ctr">
              <a:buNone/>
              <a:defRPr/>
            </a:lvl5pPr>
            <a:lvl6pPr marL="1885315" indent="0" algn="ctr">
              <a:buNone/>
              <a:defRPr/>
            </a:lvl6pPr>
            <a:lvl7pPr marL="2262505" indent="0" algn="ctr">
              <a:buNone/>
              <a:defRPr/>
            </a:lvl7pPr>
            <a:lvl8pPr marL="2639695" indent="0" algn="ctr">
              <a:buNone/>
              <a:defRPr/>
            </a:lvl8pPr>
            <a:lvl9pPr marL="3016885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79367-281C-4368-84B8-4712B45894B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113F8-1C62-4B20-8126-8355FAF192C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8D9E8-2066-4162-971A-7EF8AFD0082A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42131-024F-40CB-AC51-9A07CDB565E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7" y="365126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4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0A170-938A-49EE-8DA5-55224CF9349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9B57D-183F-45D8-A0BC-B341B1E3AAF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4" y="2130429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77190" indent="0" algn="ctr">
              <a:buNone/>
              <a:defRPr/>
            </a:lvl2pPr>
            <a:lvl3pPr marL="754380" indent="0" algn="ctr">
              <a:buNone/>
              <a:defRPr/>
            </a:lvl3pPr>
            <a:lvl4pPr marL="1131570" indent="0" algn="ctr">
              <a:buNone/>
              <a:defRPr/>
            </a:lvl4pPr>
            <a:lvl5pPr marL="1508125" indent="0" algn="ctr">
              <a:buNone/>
              <a:defRPr/>
            </a:lvl5pPr>
            <a:lvl6pPr marL="1885315" indent="0" algn="ctr">
              <a:buNone/>
              <a:defRPr/>
            </a:lvl6pPr>
            <a:lvl7pPr marL="2262505" indent="0" algn="ctr">
              <a:buNone/>
              <a:defRPr/>
            </a:lvl7pPr>
            <a:lvl8pPr marL="2639695" indent="0" algn="ctr">
              <a:buNone/>
              <a:defRPr/>
            </a:lvl8pPr>
            <a:lvl9pPr marL="3016885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FA72F-436D-4138-AD87-9CCB24FB395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3E004-6BC5-462B-A2D1-688ACCD20C6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E8D51-B817-43E6-944F-878A1ACF54F5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586E5-AF33-42C8-8E87-9FE43BFA2B0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713" y="4406907"/>
            <a:ext cx="7772400" cy="1362075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713" y="2906716"/>
            <a:ext cx="7772400" cy="1500187"/>
          </a:xfrm>
        </p:spPr>
        <p:txBody>
          <a:bodyPr anchor="b"/>
          <a:lstStyle>
            <a:lvl1pPr marL="0" indent="0">
              <a:buNone/>
              <a:defRPr sz="1650"/>
            </a:lvl1pPr>
            <a:lvl2pPr marL="377190" indent="0">
              <a:buNone/>
              <a:defRPr sz="1485"/>
            </a:lvl2pPr>
            <a:lvl3pPr marL="754380" indent="0">
              <a:buNone/>
              <a:defRPr sz="1320"/>
            </a:lvl3pPr>
            <a:lvl4pPr marL="1131570" indent="0">
              <a:buNone/>
              <a:defRPr sz="1155"/>
            </a:lvl4pPr>
            <a:lvl5pPr marL="1508125" indent="0">
              <a:buNone/>
              <a:defRPr sz="1155"/>
            </a:lvl5pPr>
            <a:lvl6pPr marL="1885315" indent="0">
              <a:buNone/>
              <a:defRPr sz="1155"/>
            </a:lvl6pPr>
            <a:lvl7pPr marL="2262505" indent="0">
              <a:buNone/>
              <a:defRPr sz="1155"/>
            </a:lvl7pPr>
            <a:lvl8pPr marL="2639695" indent="0">
              <a:buNone/>
              <a:defRPr sz="1155"/>
            </a:lvl8pPr>
            <a:lvl9pPr marL="3016885" indent="0">
              <a:buNone/>
              <a:defRPr sz="115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454B2-4EE3-49B4-A10B-0A4766B394A2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C6DFE-768A-4259-AC56-988E2780639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2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BB73A-3946-471A-A86C-D0E4C60493E9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EA517-F228-47C5-8A60-AAC7AD467CC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3" y="274638"/>
            <a:ext cx="82296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6"/>
            <a:ext cx="4039792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6"/>
            <a:ext cx="4039792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4632" y="1535116"/>
            <a:ext cx="4042171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4632" y="2174876"/>
            <a:ext cx="4042171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0A002-1DF4-42B3-89CC-D4F793DCB7BB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3FC39-8EA8-4E51-97BF-0A415A7FC69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6B469-A2EC-475E-9C56-37CA72A91A60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F7A1C-8EB0-4BEC-8898-FD22A33E7A2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20D30-2588-45C6-9CB6-516759429BD6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13377-6A30-4242-A027-4FBF0E8EEE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4"/>
            <a:ext cx="3008710" cy="1162050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450" y="273054"/>
            <a:ext cx="5111353" cy="585311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5"/>
            <a:ext cx="3008710" cy="4691063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E9577-B656-423B-AFE6-BE3C4B774AD2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61F2E-1376-482B-8D45-B12C5789658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CCFEC-957D-49AC-BEDF-7965EFF1FD82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B7B8F-F90D-4E32-BEB9-0DF049D7D20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1893" y="4800604"/>
            <a:ext cx="5486400" cy="566738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1893" y="612779"/>
            <a:ext cx="5486400" cy="4114800"/>
          </a:xfrm>
        </p:spPr>
        <p:txBody>
          <a:bodyPr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125" indent="0">
              <a:buNone/>
              <a:defRPr sz="1650"/>
            </a:lvl5pPr>
            <a:lvl6pPr marL="1885315" indent="0">
              <a:buNone/>
              <a:defRPr sz="1650"/>
            </a:lvl6pPr>
            <a:lvl7pPr marL="2262505" indent="0">
              <a:buNone/>
              <a:defRPr sz="1650"/>
            </a:lvl7pPr>
            <a:lvl8pPr marL="2639695" indent="0">
              <a:buNone/>
              <a:defRPr sz="1650"/>
            </a:lvl8pPr>
            <a:lvl9pPr marL="3016885" indent="0">
              <a:buNone/>
              <a:defRPr sz="165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1893" y="5367341"/>
            <a:ext cx="5486400" cy="804862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42D28-AA9F-4FB1-9ACC-C2F70CB23FA8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48FB7-E05A-44EC-84E9-56C3FAFE087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8626D-3BEB-4555-9F88-46461A18DB14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44F46-CCC8-471A-A71D-F8FC1AC3448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7" y="365126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4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50414-E89A-458A-9E43-3B7134969B8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33111-BB02-4D01-A23C-1FEAE5D5A3B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713" y="4406907"/>
            <a:ext cx="7772400" cy="1362075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713" y="2906716"/>
            <a:ext cx="7772400" cy="1500187"/>
          </a:xfrm>
        </p:spPr>
        <p:txBody>
          <a:bodyPr anchor="b"/>
          <a:lstStyle>
            <a:lvl1pPr marL="0" indent="0">
              <a:buNone/>
              <a:defRPr sz="1650"/>
            </a:lvl1pPr>
            <a:lvl2pPr marL="377190" indent="0">
              <a:buNone/>
              <a:defRPr sz="1485"/>
            </a:lvl2pPr>
            <a:lvl3pPr marL="754380" indent="0">
              <a:buNone/>
              <a:defRPr sz="1320"/>
            </a:lvl3pPr>
            <a:lvl4pPr marL="1131570" indent="0">
              <a:buNone/>
              <a:defRPr sz="1155"/>
            </a:lvl4pPr>
            <a:lvl5pPr marL="1508125" indent="0">
              <a:buNone/>
              <a:defRPr sz="1155"/>
            </a:lvl5pPr>
            <a:lvl6pPr marL="1885315" indent="0">
              <a:buNone/>
              <a:defRPr sz="1155"/>
            </a:lvl6pPr>
            <a:lvl7pPr marL="2262505" indent="0">
              <a:buNone/>
              <a:defRPr sz="1155"/>
            </a:lvl7pPr>
            <a:lvl8pPr marL="2639695" indent="0">
              <a:buNone/>
              <a:defRPr sz="1155"/>
            </a:lvl8pPr>
            <a:lvl9pPr marL="3016885" indent="0">
              <a:buNone/>
              <a:defRPr sz="115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D9244-3340-4FF4-9288-1BEDBE624BFC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FB1D4-2EC5-495D-BF97-47352D11862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2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95137-DBCD-45FE-966D-C0577AFDD96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B9DE8-BCD4-44C8-A24E-0E1919806D0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3" y="274638"/>
            <a:ext cx="82296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6"/>
            <a:ext cx="4039792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6"/>
            <a:ext cx="4039792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4632" y="1535116"/>
            <a:ext cx="4042171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4632" y="2174876"/>
            <a:ext cx="4042171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91A82-9A1C-49AC-97E7-3D524522345E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C282D-71BA-440F-AD6E-92707CC78B8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933E0-78AF-4717-9C6D-7F9BD17A1CFB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AB10F-BD2B-4716-8B6E-F5F70566D8E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6119E-000C-4378-8B0A-29DB15545595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0D675-9AE9-402C-ABFE-D62E8BAFFBD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4"/>
            <a:ext cx="3008710" cy="1162050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450" y="273054"/>
            <a:ext cx="5111353" cy="585311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5"/>
            <a:ext cx="3008710" cy="4691063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8F3EB-1828-4914-82E4-385824D894B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7FF0C-94C2-40D4-8222-4DC80CE1605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1893" y="4800604"/>
            <a:ext cx="5486400" cy="566738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1893" y="612779"/>
            <a:ext cx="5486400" cy="4114800"/>
          </a:xfrm>
        </p:spPr>
        <p:txBody>
          <a:bodyPr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125" indent="0">
              <a:buNone/>
              <a:defRPr sz="1650"/>
            </a:lvl5pPr>
            <a:lvl6pPr marL="1885315" indent="0">
              <a:buNone/>
              <a:defRPr sz="1650"/>
            </a:lvl6pPr>
            <a:lvl7pPr marL="2262505" indent="0">
              <a:buNone/>
              <a:defRPr sz="1650"/>
            </a:lvl7pPr>
            <a:lvl8pPr marL="2639695" indent="0">
              <a:buNone/>
              <a:defRPr sz="1650"/>
            </a:lvl8pPr>
            <a:lvl9pPr marL="3016885" indent="0">
              <a:buNone/>
              <a:defRPr sz="165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1893" y="5367341"/>
            <a:ext cx="5486400" cy="804862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D6377-B81C-4689-BA4C-48A699AC8051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8EF2C-2B1A-4BA9-A56A-5BE194C026E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628652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2" y="1825627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/>
              <a:t>单击此处编辑母版文本样式</a:t>
            </a:r>
            <a:endParaRPr lang="zh-CN"/>
          </a:p>
          <a:p>
            <a:pPr lvl="1"/>
            <a:r>
              <a:rPr lang="zh-CN"/>
              <a:t>第二级</a:t>
            </a:r>
            <a:endParaRPr lang="zh-CN"/>
          </a:p>
          <a:p>
            <a:pPr lvl="2"/>
            <a:r>
              <a:rPr lang="zh-CN"/>
              <a:t>第三级</a:t>
            </a:r>
            <a:endParaRPr lang="zh-CN"/>
          </a:p>
          <a:p>
            <a:pPr lvl="3"/>
            <a:r>
              <a:rPr lang="zh-CN"/>
              <a:t>第四级</a:t>
            </a:r>
            <a:endParaRPr lang="zh-CN"/>
          </a:p>
          <a:p>
            <a:pPr lvl="4"/>
            <a:r>
              <a:rPr lang="zh-CN"/>
              <a:t>第五级</a:t>
            </a:r>
            <a:endParaRPr lang="zh-CN"/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5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C90532-DD55-4876-9568-E72EFB8A4137}" type="datetimeFigureOut">
              <a:rPr lang="zh-CN" altLang="en-US"/>
            </a:fld>
            <a:endParaRPr lang="zh-CN" altLang="en-US"/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6"/>
            <a:ext cx="308610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4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6F67D0E-F126-425B-BDCE-590FE1CB9EAF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37719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75438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13157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508125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188595" indent="-188595" algn="l" rtl="0" eaLnBrk="0" fontAlgn="base" hangingPunct="0">
        <a:lnSpc>
          <a:spcPct val="90000"/>
        </a:lnSpc>
        <a:spcBef>
          <a:spcPts val="825"/>
        </a:spcBef>
        <a:spcAft>
          <a:spcPct val="0"/>
        </a:spcAft>
        <a:buFont typeface="Arial" panose="020B0604020202020204" pitchFamily="34" charset="0"/>
        <a:buChar char="•"/>
        <a:defRPr sz="231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980">
          <a:solidFill>
            <a:schemeClr val="tx1"/>
          </a:solidFill>
          <a:latin typeface="+mn-lt"/>
          <a:ea typeface="+mn-ea"/>
        </a:defRPr>
      </a:lvl2pPr>
      <a:lvl3pPr marL="94297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650">
          <a:solidFill>
            <a:schemeClr val="tx1"/>
          </a:solidFill>
          <a:latin typeface="+mn-lt"/>
          <a:ea typeface="+mn-ea"/>
        </a:defRPr>
      </a:lvl3pPr>
      <a:lvl4pPr marL="131953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4pPr>
      <a:lvl5pPr marL="169672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5pPr>
      <a:lvl6pPr marL="207391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45110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282829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20548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12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250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3969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688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628652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4099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2" y="1825627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/>
              <a:t>单击此处编辑母版文本样式</a:t>
            </a:r>
            <a:endParaRPr lang="zh-CN"/>
          </a:p>
          <a:p>
            <a:pPr lvl="1"/>
            <a:r>
              <a:rPr lang="zh-CN"/>
              <a:t>第二级</a:t>
            </a:r>
            <a:endParaRPr lang="zh-CN"/>
          </a:p>
          <a:p>
            <a:pPr lvl="2"/>
            <a:r>
              <a:rPr lang="zh-CN"/>
              <a:t>第三级</a:t>
            </a:r>
            <a:endParaRPr lang="zh-CN"/>
          </a:p>
          <a:p>
            <a:pPr lvl="3"/>
            <a:r>
              <a:rPr lang="zh-CN"/>
              <a:t>第四级</a:t>
            </a:r>
            <a:endParaRPr lang="zh-CN"/>
          </a:p>
          <a:p>
            <a:pPr lvl="4"/>
            <a:r>
              <a:rPr lang="zh-CN"/>
              <a:t>第五级</a:t>
            </a:r>
            <a:endParaRPr lang="zh-CN"/>
          </a:p>
        </p:txBody>
      </p:sp>
      <p:sp>
        <p:nvSpPr>
          <p:cNvPr id="5124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5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29F91BE-3E3A-4F9D-BED4-639C067B74BA}" type="datetimeFigureOut">
              <a:rPr lang="zh-CN" altLang="en-US"/>
            </a:fld>
            <a:endParaRPr lang="zh-CN" altLang="en-US"/>
          </a:p>
        </p:txBody>
      </p:sp>
      <p:sp>
        <p:nvSpPr>
          <p:cNvPr id="5125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6"/>
            <a:ext cx="308610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6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4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B485242-16FF-4959-8002-7ACC6256EBA0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37719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75438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13157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508125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188595" indent="-188595" algn="l" rtl="0" eaLnBrk="0" fontAlgn="base" hangingPunct="0">
        <a:lnSpc>
          <a:spcPct val="90000"/>
        </a:lnSpc>
        <a:spcBef>
          <a:spcPts val="825"/>
        </a:spcBef>
        <a:spcAft>
          <a:spcPct val="0"/>
        </a:spcAft>
        <a:buFont typeface="Arial" panose="020B0604020202020204" pitchFamily="34" charset="0"/>
        <a:buChar char="•"/>
        <a:defRPr sz="231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980">
          <a:solidFill>
            <a:schemeClr val="tx1"/>
          </a:solidFill>
          <a:latin typeface="+mn-lt"/>
          <a:ea typeface="+mn-ea"/>
        </a:defRPr>
      </a:lvl2pPr>
      <a:lvl3pPr marL="94297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650">
          <a:solidFill>
            <a:schemeClr val="tx1"/>
          </a:solidFill>
          <a:latin typeface="+mn-lt"/>
          <a:ea typeface="+mn-ea"/>
        </a:defRPr>
      </a:lvl3pPr>
      <a:lvl4pPr marL="131953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4pPr>
      <a:lvl5pPr marL="169672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5pPr>
      <a:lvl6pPr marL="207391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45110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282829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20548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12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250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3969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688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8.xml"/><Relationship Id="rId4" Type="http://schemas.openxmlformats.org/officeDocument/2006/relationships/image" Target="../media/image7.png"/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5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3987788" y="279298"/>
            <a:ext cx="4963121" cy="2821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图片 10" descr="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3110" y="716613"/>
            <a:ext cx="750722" cy="650409"/>
          </a:xfrm>
          <a:prstGeom prst="rect">
            <a:avLst/>
          </a:prstGeom>
        </p:spPr>
      </p:pic>
      <p:sp>
        <p:nvSpPr>
          <p:cNvPr id="12" name="矩形 6"/>
          <p:cNvSpPr>
            <a:spLocks noChangeArrowheads="1"/>
          </p:cNvSpPr>
          <p:nvPr/>
        </p:nvSpPr>
        <p:spPr bwMode="auto">
          <a:xfrm>
            <a:off x="0" y="2727959"/>
            <a:ext cx="9144000" cy="1474348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6" name="Title 1"/>
          <p:cNvSpPr txBox="1"/>
          <p:nvPr/>
        </p:nvSpPr>
        <p:spPr>
          <a:xfrm>
            <a:off x="0" y="4129266"/>
            <a:ext cx="3538154" cy="2216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BEIJING GOLDRARE AUTOMOBILE PARTS CO.,LTD.</a:t>
            </a:r>
            <a:endParaRPr lang="en-US" altLang="zh-CN" sz="1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551406" y="2809826"/>
            <a:ext cx="6237539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A6</a:t>
            </a:r>
            <a:r>
              <a:rPr 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左</a:t>
            </a:r>
            <a:r>
              <a:rPr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侧钣金检具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检测点要求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/>
          <p:nvPr/>
        </p:nvPicPr>
        <p:blipFill>
          <a:blip r:embed="rId1"/>
        </p:blipFill>
        <p:spPr>
          <a:xfrm>
            <a:off x="733425" y="896620"/>
            <a:ext cx="7203440" cy="3684905"/>
          </a:xfrm>
          <a:prstGeom prst="rect">
            <a:avLst/>
          </a:prstGeom>
        </p:spPr>
      </p:pic>
      <p:sp>
        <p:nvSpPr>
          <p:cNvPr id="15" name="文本框 14"/>
          <p:cNvSpPr txBox="1"/>
          <p:nvPr/>
        </p:nvSpPr>
        <p:spPr>
          <a:xfrm>
            <a:off x="0" y="0"/>
            <a:ext cx="9144635" cy="73215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ts val="5000"/>
              </a:lnSpc>
            </a:pPr>
            <a:r>
              <a:rPr lang="zh-CN" altLang="en-US" sz="24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一、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左</a:t>
            </a:r>
            <a:r>
              <a:rPr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侧钣金</a:t>
            </a:r>
            <a:r>
              <a:rPr lang="zh-CN" altLang="en-US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SHT0016185</a:t>
            </a:r>
            <a:r>
              <a:rPr lang="zh-CN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详细示意图及要求</a:t>
            </a:r>
            <a:endParaRPr lang="zh-CN" sz="20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1231900" y="2934335"/>
            <a:ext cx="753110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A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基准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2674114" y="1123315"/>
            <a:ext cx="6492020" cy="3389630"/>
            <a:chOff x="2187" y="1224"/>
            <a:chExt cx="10224" cy="5338"/>
          </a:xfrm>
        </p:grpSpPr>
        <p:sp>
          <p:nvSpPr>
            <p:cNvPr id="4" name="文本框 3"/>
            <p:cNvSpPr txBox="1"/>
            <p:nvPr/>
          </p:nvSpPr>
          <p:spPr>
            <a:xfrm>
              <a:off x="11221" y="1224"/>
              <a:ext cx="1190" cy="4183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p>
              <a:pPr>
                <a:lnSpc>
                  <a:spcPct val="150000"/>
                </a:lnSpc>
              </a:pPr>
              <a:r>
                <a:rPr lang="en-US" altLang="zh-CN" sz="1200" b="1" dirty="0">
                  <a:solidFill>
                    <a:schemeClr val="tx2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  </a:t>
              </a:r>
              <a:r>
                <a:rPr lang="zh-CN" altLang="en-US" sz="2800" b="1" dirty="0">
                  <a:solidFill>
                    <a:schemeClr val="tx2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平行度</a:t>
              </a:r>
              <a:r>
                <a:rPr lang="en-US" altLang="zh-CN" sz="2800" b="1" dirty="0">
                  <a:solidFill>
                    <a:schemeClr val="tx2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0.5</a:t>
              </a:r>
              <a:endParaRPr lang="en-US" altLang="zh-CN" sz="2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</p:txBody>
        </p:sp>
        <p:cxnSp>
          <p:nvCxnSpPr>
            <p:cNvPr id="5" name="直接箭头连接符 4"/>
            <p:cNvCxnSpPr/>
            <p:nvPr/>
          </p:nvCxnSpPr>
          <p:spPr>
            <a:xfrm flipH="1">
              <a:off x="10261" y="2797"/>
              <a:ext cx="629" cy="367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直接箭头连接符 12"/>
            <p:cNvCxnSpPr>
              <a:stCxn id="12" idx="1"/>
            </p:cNvCxnSpPr>
            <p:nvPr/>
          </p:nvCxnSpPr>
          <p:spPr>
            <a:xfrm flipH="1" flipV="1">
              <a:off x="2187" y="4531"/>
              <a:ext cx="3461" cy="2031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文本框 11"/>
          <p:cNvSpPr txBox="1"/>
          <p:nvPr/>
        </p:nvSpPr>
        <p:spPr>
          <a:xfrm>
            <a:off x="4871720" y="4050665"/>
            <a:ext cx="924560" cy="92392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150000"/>
              </a:lnSpc>
            </a:pPr>
            <a:r>
              <a:rPr lang="en-US" altLang="zh-CN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</a:t>
            </a: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基准</a:t>
            </a:r>
            <a:endParaRPr lang="zh-CN" altLang="en-US" sz="18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/>
          <p:nvPr/>
        </p:nvPicPr>
        <p:blipFill>
          <a:blip r:embed="rId1"/>
        </p:blipFill>
        <p:spPr>
          <a:xfrm>
            <a:off x="1017270" y="855980"/>
            <a:ext cx="7083425" cy="2572385"/>
          </a:xfrm>
          <a:prstGeom prst="rect">
            <a:avLst/>
          </a:prstGeom>
        </p:spPr>
      </p:pic>
      <p:sp>
        <p:nvSpPr>
          <p:cNvPr id="60" name="文本框 59"/>
          <p:cNvSpPr txBox="1"/>
          <p:nvPr/>
        </p:nvSpPr>
        <p:spPr>
          <a:xfrm>
            <a:off x="8302625" y="1599565"/>
            <a:ext cx="476250" cy="309435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150000"/>
              </a:lnSpc>
            </a:pPr>
            <a:r>
              <a:rPr lang="en-US" altLang="zh-CN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</a:t>
            </a: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基准</a:t>
            </a:r>
            <a:endParaRPr lang="zh-CN" altLang="en-US" sz="18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65" name="直接箭头连接符 64"/>
          <p:cNvCxnSpPr/>
          <p:nvPr/>
        </p:nvCxnSpPr>
        <p:spPr>
          <a:xfrm flipH="1" flipV="1">
            <a:off x="6577711" y="1573799"/>
            <a:ext cx="1633855" cy="65595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6722110" y="4743450"/>
            <a:ext cx="3048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-1412" y="3699896"/>
            <a:ext cx="9144000" cy="1470594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8" name="组合 13"/>
          <p:cNvGrpSpPr>
            <a:grpSpLocks noChangeAspect="1"/>
          </p:cNvGrpSpPr>
          <p:nvPr/>
        </p:nvGrpSpPr>
        <p:grpSpPr bwMode="auto">
          <a:xfrm>
            <a:off x="4528014" y="2118615"/>
            <a:ext cx="4774970" cy="3162561"/>
            <a:chOff x="-3403537" y="-1351028"/>
            <a:chExt cx="5318129" cy="3304841"/>
          </a:xfrm>
        </p:grpSpPr>
        <p:pic>
          <p:nvPicPr>
            <p:cNvPr id="9" name="图片 11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>
              <a:off x="-3403537" y="-1351028"/>
              <a:ext cx="5318129" cy="1642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图片 12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-3356122" y="263265"/>
              <a:ext cx="5178427" cy="1690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" name="图片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15509" y="544361"/>
            <a:ext cx="5276763" cy="2814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ubtitle 2"/>
          <p:cNvSpPr txBox="1"/>
          <p:nvPr/>
        </p:nvSpPr>
        <p:spPr>
          <a:xfrm>
            <a:off x="1155538" y="4233804"/>
            <a:ext cx="1898352" cy="39493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485"/>
              </a:lnSpc>
              <a:buNone/>
            </a:pPr>
            <a:r>
              <a:rPr lang="zh-CN" altLang="en-US" sz="1600" b="1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Black"/>
              </a:rPr>
              <a:t>光华荣昌集团</a:t>
            </a:r>
            <a:endParaRPr lang="en-US" altLang="zh-CN" sz="1600" b="1" dirty="0">
              <a:solidFill>
                <a:schemeClr val="accent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Roboto Black"/>
            </a:endParaRPr>
          </a:p>
          <a:p>
            <a:pPr marL="0" indent="0">
              <a:lnSpc>
                <a:spcPts val="1485"/>
              </a:lnSpc>
              <a:buNone/>
            </a:pPr>
            <a:r>
              <a:rPr lang="en-US" altLang="zh-CN" sz="1000" b="1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Black"/>
              </a:rPr>
              <a:t>GOLDRARE GROUP</a:t>
            </a:r>
            <a:endParaRPr lang="en-US" altLang="zh-CN" sz="1000" b="1" dirty="0">
              <a:solidFill>
                <a:schemeClr val="accent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Roboto Black"/>
            </a:endParaRPr>
          </a:p>
        </p:txBody>
      </p:sp>
      <p:sp>
        <p:nvSpPr>
          <p:cNvPr id="13" name="Title 1"/>
          <p:cNvSpPr txBox="1"/>
          <p:nvPr/>
        </p:nvSpPr>
        <p:spPr>
          <a:xfrm>
            <a:off x="5382255" y="4796634"/>
            <a:ext cx="3761746" cy="2210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BEIJING GOLDRARE AUTOMOBILE PARTS CO.,LTD.</a:t>
            </a:r>
            <a:endParaRPr lang="en-US" altLang="zh-CN" sz="1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492" y="4087614"/>
            <a:ext cx="671333" cy="70901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52631" y="2601761"/>
            <a:ext cx="21041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b="1" dirty="0">
                <a:solidFill>
                  <a:schemeClr val="accent1">
                    <a:lumMod val="50000"/>
                  </a:schemeClr>
                </a:solidFill>
              </a:rPr>
              <a:t>THANKS</a:t>
            </a:r>
            <a:endParaRPr lang="zh-CN" alt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1c7b6965-9df5-41a4-9da0-a6c58c2d989b"/>
  <p:tag name="COMMONDATA" val="eyJoZGlkIjoiNjE4N2Q2ODM3Zjg3MTUyOTMwMTJiODBkOGUzM2UxYjkifQ=="/>
  <p:tag name="commondata" val="eyJoZGlkIjoiNDYwMjU0OTQyMjJmMDIwNWVlNGZhMDk0MjdhODNlYzUifQ=="/>
</p:tagLst>
</file>

<file path=ppt/theme/theme1.xml><?xml version="1.0" encoding="utf-8"?>
<a:theme xmlns:a="http://schemas.openxmlformats.org/drawingml/2006/main" name="清风素材 https://12sc.taobao.com">
  <a:themeElements>
    <a:clrScheme name="1_Office 主题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1_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spDef>
    <a:ln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</a:spPr>
      <a:bodyPr/>
      <a:lstStyle/>
    </a:lnDef>
  </a:objectDefaults>
  <a:extraClrSchemeLst>
    <a:extraClrScheme>
      <a:clrScheme name="1_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清风素材3 https://12sc.taobao.com">
  <a:themeElements>
    <a:clrScheme name="5_Office 主题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5_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5_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WPS 演示</Application>
  <PresentationFormat>全屏显示(4:3)</PresentationFormat>
  <Paragraphs>21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宋体</vt:lpstr>
      <vt:lpstr>Wingdings</vt:lpstr>
      <vt:lpstr>Calibri</vt:lpstr>
      <vt:lpstr>Calibri Light</vt:lpstr>
      <vt:lpstr>Roboto Regular</vt:lpstr>
      <vt:lpstr>Segoe Print</vt:lpstr>
      <vt:lpstr>微软雅黑</vt:lpstr>
      <vt:lpstr>Roboto Black</vt:lpstr>
      <vt:lpstr>Arial Unicode MS</vt:lpstr>
      <vt:lpstr>清风素材 https://12sc.taobao.com</vt:lpstr>
      <vt:lpstr>清风素材3 https://12sc.taobao.com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MING</dc:creator>
  <cp:lastModifiedBy>pc</cp:lastModifiedBy>
  <cp:revision>251</cp:revision>
  <dcterms:created xsi:type="dcterms:W3CDTF">2015-08-12T02:06:00Z</dcterms:created>
  <dcterms:modified xsi:type="dcterms:W3CDTF">2024-07-24T12:41:23Z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C51A115CD7BB469A915F99D557188DB0</vt:lpwstr>
  </property>
  <property fmtid="{D5CDD505-2E9C-101B-9397-08002B2CF9AE}" pid="3" name="KSOProductBuildVer">
    <vt:lpwstr>2052-12.1.0.17147</vt:lpwstr>
  </property>
</Properties>
</file>