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3" r:id="rId3"/>
    <p:sldMasterId id="2147483676" r:id="rId4"/>
    <p:sldMasterId id="2147483689" r:id="rId5"/>
    <p:sldMasterId id="2147483700" r:id="rId6"/>
  </p:sldMasterIdLst>
  <p:notesMasterIdLst>
    <p:notesMasterId r:id="rId10"/>
  </p:notesMasterIdLst>
  <p:handoutMasterIdLst>
    <p:handoutMasterId r:id="rId11"/>
  </p:handoutMasterIdLst>
  <p:sldIdLst>
    <p:sldId id="485" r:id="rId7"/>
    <p:sldId id="427" r:id="rId8"/>
    <p:sldId id="506" r:id="rId9"/>
  </p:sldIdLst>
  <p:sldSz cx="9906000" cy="6858000" type="A4"/>
  <p:notesSz cx="6735763" cy="9866313"/>
  <p:custDataLst>
    <p:tags r:id="rId12"/>
  </p:custDataLst>
  <p:defaultTextStyle>
    <a:defPPr>
      <a:defRPr lang="ko-KR"/>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9pPr>
  </p:defaultTextStyle>
  <p:extLst>
    <p:ext uri="{EFAFB233-063F-42B5-8137-9DF3F51BA10A}">
      <p15:sldGuideLst xmlns:p15="http://schemas.microsoft.com/office/powerpoint/2012/main">
        <p15:guide id="1" orient="horz" pos="4201" userDrawn="1">
          <p15:clr>
            <a:srgbClr val="A4A3A4"/>
          </p15:clr>
        </p15:guide>
        <p15:guide id="2" orient="horz" pos="495" userDrawn="1">
          <p15:clr>
            <a:srgbClr val="A4A3A4"/>
          </p15:clr>
        </p15:guide>
        <p15:guide id="3" orient="horz" pos="2214" userDrawn="1">
          <p15:clr>
            <a:srgbClr val="A4A3A4"/>
          </p15:clr>
        </p15:guide>
        <p15:guide id="4" pos="172" userDrawn="1">
          <p15:clr>
            <a:srgbClr val="A4A3A4"/>
          </p15:clr>
        </p15:guide>
        <p15:guide id="5" pos="6068" userDrawn="1">
          <p15:clr>
            <a:srgbClr val="A4A3A4"/>
          </p15:clr>
        </p15:guide>
        <p15:guide id="6" pos="292" userDrawn="1">
          <p15:clr>
            <a:srgbClr val="A4A3A4"/>
          </p15:clr>
        </p15:guide>
        <p15:guide id="7" pos="3091" userDrawn="1">
          <p15:clr>
            <a:srgbClr val="A4A3A4"/>
          </p15:clr>
        </p15:guide>
        <p15:guide id="8" pos="59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55C8B"/>
    <a:srgbClr val="F4F4F4"/>
    <a:srgbClr val="DBEEF4"/>
    <a:srgbClr val="CCFFFF"/>
    <a:srgbClr val="FFFFCC"/>
    <a:srgbClr val="F2F2F2"/>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9" autoAdjust="0"/>
    <p:restoredTop sz="92251"/>
  </p:normalViewPr>
  <p:slideViewPr>
    <p:cSldViewPr showGuides="1">
      <p:cViewPr varScale="1">
        <p:scale>
          <a:sx n="81" d="100"/>
          <a:sy n="81" d="100"/>
        </p:scale>
        <p:origin x="108" y="114"/>
      </p:cViewPr>
      <p:guideLst>
        <p:guide orient="horz" pos="4201"/>
        <p:guide orient="horz" pos="495"/>
        <p:guide orient="horz" pos="2214"/>
        <p:guide pos="172"/>
        <p:guide pos="6068"/>
        <p:guide pos="292"/>
        <p:guide pos="3091"/>
        <p:guide pos="5951"/>
      </p:guideLst>
    </p:cSldViewPr>
  </p:slideViewPr>
  <p:outlineViewPr>
    <p:cViewPr>
      <p:scale>
        <a:sx n="33" d="100"/>
        <a:sy n="33" d="100"/>
      </p:scale>
      <p:origin x="0" y="0"/>
    </p:cViewPr>
  </p:outlineViewPr>
  <p:notesTextViewPr>
    <p:cViewPr>
      <p:scale>
        <a:sx n="3" d="2"/>
        <a:sy n="3" d="2"/>
      </p:scale>
      <p:origin x="0" y="0"/>
    </p:cViewPr>
  </p:notesTextViewPr>
  <p:sorterViewPr showFormatting="0">
    <p:cViewPr>
      <p:scale>
        <a:sx n="100" d="100"/>
        <a:sy n="100" d="100"/>
      </p:scale>
      <p:origin x="0" y="0"/>
    </p:cViewPr>
  </p:sorterViewPr>
  <p:notesViewPr>
    <p:cSldViewPr>
      <p:cViewPr varScale="1">
        <p:scale>
          <a:sx n="80" d="100"/>
          <a:sy n="80" d="100"/>
        </p:scale>
        <p:origin x="40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eaLnBrk="0" hangingPunct="0">
              <a:defRPr kumimoji="1" sz="1200">
                <a:latin typeface="Gulim" pitchFamily="34" charset="-127"/>
                <a:ea typeface="Gulim" pitchFamily="34" charset="-127"/>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3" name="날짜 개체 틀 2"/>
          <p:cNvSpPr>
            <a:spLocks noGrp="1"/>
          </p:cNvSpPr>
          <p:nvPr>
            <p:ph type="dt" sz="quarter" idx="1"/>
          </p:nvPr>
        </p:nvSpPr>
        <p:spPr>
          <a:xfrm>
            <a:off x="3814763" y="0"/>
            <a:ext cx="2919413" cy="495300"/>
          </a:xfrm>
          <a:prstGeom prst="rect">
            <a:avLst/>
          </a:prstGeom>
        </p:spPr>
        <p:txBody>
          <a:bodyPr vert="horz" lIns="91440" tIns="45720" rIns="91440" bIns="45720" rtlCol="0"/>
          <a:lstStyle>
            <a:lvl1pPr algn="r" eaLnBrk="0" hangingPunct="0">
              <a:defRPr kumimoji="1" sz="1200">
                <a:latin typeface="Gulim" pitchFamily="34" charset="-127"/>
                <a:ea typeface="Gulim" pitchFamily="34" charset="-127"/>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8E36C18-A944-411E-8273-E3D4F7FE8C9C}" type="datetimeFigureOut">
              <a:rPr kumimoji="1"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rPr>
              <a:t>2024-08-07</a:t>
            </a:fld>
            <a:endParaRPr kumimoji="1"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4" name="바닥글 개체 틀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eaLnBrk="0" hangingPunct="0">
              <a:defRPr kumimoji="1" sz="1200">
                <a:latin typeface="Gulim" pitchFamily="34" charset="-127"/>
                <a:ea typeface="Gulim" pitchFamily="34" charset="-127"/>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5" name="슬라이드 번호 개체 틀 4"/>
          <p:cNvSpPr>
            <a:spLocks noGrp="1"/>
          </p:cNvSpPr>
          <p:nvPr>
            <p:ph type="sldNum" sz="quarter" idx="3"/>
          </p:nvPr>
        </p:nvSpPr>
        <p:spPr>
          <a:xfrm>
            <a:off x="3814763" y="9371013"/>
            <a:ext cx="2919413" cy="495300"/>
          </a:xfrm>
          <a:prstGeom prst="rect">
            <a:avLst/>
          </a:prstGeom>
        </p:spPr>
        <p:txBody>
          <a:bodyPr vert="horz" wrap="square" lIns="91440" tIns="45720" rIns="91440" bIns="45720" numCol="1" anchor="b" anchorCtr="0" compatLnSpc="1"/>
          <a:lstStyle>
            <a:lvl1pPr algn="r" eaLnBrk="0" hangingPunct="0">
              <a:defRPr kumimoji="1" sz="1200">
                <a:latin typeface="Gulim" pitchFamily="34" charset="-127"/>
                <a:ea typeface="Gulim" pitchFamily="34" charset="-127"/>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3F0C544-DA4A-4EDC-B9F8-EC7746F68606}" type="slidenum">
              <a:rPr kumimoji="1"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rPr>
              <a:t>‹#›</a:t>
            </a:fld>
            <a:endParaRPr kumimoji="1"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1000" cy="493713"/>
          </a:xfrm>
          <a:prstGeom prst="rect">
            <a:avLst/>
          </a:prstGeom>
          <a:noFill/>
          <a:ln w="9525">
            <a:noFill/>
            <a:miter lim="800000"/>
          </a:ln>
          <a:effectLst/>
        </p:spPr>
        <p:txBody>
          <a:bodyPr vert="horz" wrap="square" lIns="90985" tIns="45492" rIns="90985" bIns="45492" numCol="1" anchor="t" anchorCtr="0" compatLnSpc="1"/>
          <a:lstStyle>
            <a:lvl1pPr eaLnBrk="1" latinLnBrk="1" hangingPunct="1">
              <a:defRPr kumimoji="1" sz="1300">
                <a:latin typeface="Gulim" pitchFamily="34" charset="-127"/>
                <a:ea typeface="Gulim" pitchFamily="3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3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8195" name="Rectangle 3"/>
          <p:cNvSpPr>
            <a:spLocks noGrp="1" noChangeArrowheads="1"/>
          </p:cNvSpPr>
          <p:nvPr>
            <p:ph type="dt" idx="1"/>
          </p:nvPr>
        </p:nvSpPr>
        <p:spPr bwMode="auto">
          <a:xfrm>
            <a:off x="3814763" y="0"/>
            <a:ext cx="2919413" cy="493713"/>
          </a:xfrm>
          <a:prstGeom prst="rect">
            <a:avLst/>
          </a:prstGeom>
          <a:noFill/>
          <a:ln w="9525">
            <a:noFill/>
            <a:miter lim="800000"/>
          </a:ln>
          <a:effectLst/>
        </p:spPr>
        <p:txBody>
          <a:bodyPr vert="horz" wrap="square" lIns="90985" tIns="45492" rIns="90985" bIns="45492" numCol="1" anchor="t" anchorCtr="0" compatLnSpc="1"/>
          <a:lstStyle>
            <a:lvl1pPr algn="r" eaLnBrk="1" latinLnBrk="1" hangingPunct="1">
              <a:defRPr kumimoji="1" sz="1300">
                <a:latin typeface="Gulim" pitchFamily="34" charset="-127"/>
                <a:ea typeface="Gulim" pitchFamily="34" charset="-127"/>
              </a:defRPr>
            </a:lvl1pPr>
          </a:lstStyle>
          <a:p>
            <a:pPr marL="0" marR="0" lvl="0" indent="0" algn="r" defTabSz="914400" rtl="0" eaLnBrk="1" fontAlgn="base" latinLnBrk="1" hangingPunct="1">
              <a:lnSpc>
                <a:spcPct val="100000"/>
              </a:lnSpc>
              <a:spcBef>
                <a:spcPct val="0"/>
              </a:spcBef>
              <a:spcAft>
                <a:spcPct val="0"/>
              </a:spcAft>
              <a:buClrTx/>
              <a:buSzTx/>
              <a:buFontTx/>
              <a:buNone/>
              <a:defRPr/>
            </a:pPr>
            <a:endParaRPr kumimoji="1" lang="en-US" altLang="ko-KR" sz="13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51204" name="Rectangle 4"/>
          <p:cNvSpPr>
            <a:spLocks noGrp="1" noRot="1" noChangeAspect="1" noTextEdit="1"/>
          </p:cNvSpPr>
          <p:nvPr>
            <p:ph type="sldImg"/>
          </p:nvPr>
        </p:nvSpPr>
        <p:spPr>
          <a:xfrm>
            <a:off x="696913" y="739775"/>
            <a:ext cx="5341937" cy="3698875"/>
          </a:xfrm>
          <a:prstGeom prst="rect">
            <a:avLst/>
          </a:prstGeom>
          <a:noFill/>
          <a:ln w="9525" cap="flat" cmpd="sng">
            <a:solidFill>
              <a:srgbClr val="000000"/>
            </a:solidFill>
            <a:prstDash val="solid"/>
            <a:miter/>
            <a:headEnd type="none" w="med" len="med"/>
            <a:tailEnd type="none" w="med" len="med"/>
          </a:ln>
        </p:spPr>
      </p:sp>
      <p:sp>
        <p:nvSpPr>
          <p:cNvPr id="8197" name="Rectangle 5"/>
          <p:cNvSpPr>
            <a:spLocks noGrp="1" noChangeArrowheads="1"/>
          </p:cNvSpPr>
          <p:nvPr>
            <p:ph type="body" sz="quarter" idx="3"/>
          </p:nvPr>
        </p:nvSpPr>
        <p:spPr bwMode="auto">
          <a:xfrm>
            <a:off x="673100" y="4686300"/>
            <a:ext cx="5389563" cy="4440238"/>
          </a:xfrm>
          <a:prstGeom prst="rect">
            <a:avLst/>
          </a:prstGeom>
          <a:noFill/>
          <a:ln w="9525">
            <a:noFill/>
            <a:miter lim="800000"/>
          </a:ln>
          <a:effectLst/>
        </p:spPr>
        <p:txBody>
          <a:bodyPr vert="horz" wrap="square" lIns="90985" tIns="45492" rIns="90985" bIns="45492" numCol="1" anchor="t" anchorCtr="0" compatLnSpc="1"/>
          <a:lstStyle/>
          <a:p>
            <a:pPr marL="0" marR="0" lvl="0" indent="0" algn="l" defTabSz="914400" rtl="0" eaLnBrk="0" fontAlgn="base" latinLnBrk="1" hangingPunct="0">
              <a:lnSpc>
                <a:spcPct val="100000"/>
              </a:lnSpc>
              <a:spcBef>
                <a:spcPct val="30000"/>
              </a:spcBef>
              <a:spcAft>
                <a:spcPct val="0"/>
              </a:spcAft>
              <a:buClrTx/>
              <a:buSzTx/>
              <a:buFontTx/>
              <a:buNone/>
              <a:defRPr/>
            </a:pPr>
            <a:r>
              <a:rPr kumimoji="0"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rPr>
              <a:t>마스터 텍스트 스타일을 편집합니다</a:t>
            </a:r>
          </a:p>
          <a:p>
            <a:pPr marL="457200" marR="0" lvl="1" indent="0" algn="l" defTabSz="914400" rtl="0" eaLnBrk="0" fontAlgn="base" latinLnBrk="1" hangingPunct="0">
              <a:lnSpc>
                <a:spcPct val="100000"/>
              </a:lnSpc>
              <a:spcBef>
                <a:spcPct val="30000"/>
              </a:spcBef>
              <a:spcAft>
                <a:spcPct val="0"/>
              </a:spcAft>
              <a:buClrTx/>
              <a:buSzTx/>
              <a:buFontTx/>
              <a:buNone/>
              <a:defRPr/>
            </a:pPr>
            <a:r>
              <a:rPr kumimoji="0"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rPr>
              <a:t>둘째 수준</a:t>
            </a:r>
          </a:p>
          <a:p>
            <a:pPr marL="914400" marR="0" lvl="2" indent="0" algn="l" defTabSz="914400" rtl="0" eaLnBrk="0" fontAlgn="base" latinLnBrk="1" hangingPunct="0">
              <a:lnSpc>
                <a:spcPct val="100000"/>
              </a:lnSpc>
              <a:spcBef>
                <a:spcPct val="30000"/>
              </a:spcBef>
              <a:spcAft>
                <a:spcPct val="0"/>
              </a:spcAft>
              <a:buClrTx/>
              <a:buSzTx/>
              <a:buFontTx/>
              <a:buNone/>
              <a:defRPr/>
            </a:pPr>
            <a:r>
              <a:rPr kumimoji="0"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rPr>
              <a:t>셋째 수준</a:t>
            </a:r>
          </a:p>
          <a:p>
            <a:pPr marL="1371600" marR="0" lvl="3" indent="0" algn="l" defTabSz="914400" rtl="0" eaLnBrk="0" fontAlgn="base" latinLnBrk="1" hangingPunct="0">
              <a:lnSpc>
                <a:spcPct val="100000"/>
              </a:lnSpc>
              <a:spcBef>
                <a:spcPct val="30000"/>
              </a:spcBef>
              <a:spcAft>
                <a:spcPct val="0"/>
              </a:spcAft>
              <a:buClrTx/>
              <a:buSzTx/>
              <a:buFontTx/>
              <a:buNone/>
              <a:defRPr/>
            </a:pPr>
            <a:r>
              <a:rPr kumimoji="0"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rPr>
              <a:t>넷째 수준</a:t>
            </a:r>
          </a:p>
          <a:p>
            <a:pPr marL="1828800" marR="0" lvl="4" indent="0" algn="l" defTabSz="914400" rtl="0" eaLnBrk="0" fontAlgn="base" latinLnBrk="1" hangingPunct="0">
              <a:lnSpc>
                <a:spcPct val="100000"/>
              </a:lnSpc>
              <a:spcBef>
                <a:spcPct val="30000"/>
              </a:spcBef>
              <a:spcAft>
                <a:spcPct val="0"/>
              </a:spcAft>
              <a:buClrTx/>
              <a:buSzTx/>
              <a:buFontTx/>
              <a:buNone/>
              <a:defRPr/>
            </a:pPr>
            <a:r>
              <a:rPr kumimoji="0"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rPr>
              <a:t>다섯째 수준</a:t>
            </a:r>
          </a:p>
        </p:txBody>
      </p:sp>
      <p:sp>
        <p:nvSpPr>
          <p:cNvPr id="8198" name="Rectangle 6"/>
          <p:cNvSpPr>
            <a:spLocks noGrp="1" noChangeArrowheads="1"/>
          </p:cNvSpPr>
          <p:nvPr>
            <p:ph type="ftr" sz="quarter" idx="4"/>
          </p:nvPr>
        </p:nvSpPr>
        <p:spPr bwMode="auto">
          <a:xfrm>
            <a:off x="0" y="9371013"/>
            <a:ext cx="2921000" cy="493713"/>
          </a:xfrm>
          <a:prstGeom prst="rect">
            <a:avLst/>
          </a:prstGeom>
          <a:noFill/>
          <a:ln w="9525">
            <a:noFill/>
            <a:miter lim="800000"/>
          </a:ln>
          <a:effectLst/>
        </p:spPr>
        <p:txBody>
          <a:bodyPr vert="horz" wrap="square" lIns="90985" tIns="45492" rIns="90985" bIns="45492" numCol="1" anchor="b" anchorCtr="0" compatLnSpc="1"/>
          <a:lstStyle>
            <a:lvl1pPr eaLnBrk="1" latinLnBrk="1" hangingPunct="1">
              <a:defRPr kumimoji="1" sz="1300">
                <a:latin typeface="Gulim" pitchFamily="34" charset="-127"/>
                <a:ea typeface="Gulim" pitchFamily="3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3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8199" name="Rectangle 7"/>
          <p:cNvSpPr>
            <a:spLocks noGrp="1" noChangeArrowheads="1"/>
          </p:cNvSpPr>
          <p:nvPr>
            <p:ph type="sldNum" sz="quarter" idx="5"/>
          </p:nvPr>
        </p:nvSpPr>
        <p:spPr bwMode="auto">
          <a:xfrm>
            <a:off x="3814763" y="9371013"/>
            <a:ext cx="2919413" cy="493713"/>
          </a:xfrm>
          <a:prstGeom prst="rect">
            <a:avLst/>
          </a:prstGeom>
          <a:noFill/>
          <a:ln w="9525">
            <a:noFill/>
            <a:miter lim="800000"/>
          </a:ln>
          <a:effectLst/>
        </p:spPr>
        <p:txBody>
          <a:bodyPr vert="horz" wrap="square" lIns="90985" tIns="45492" rIns="90985" bIns="45492" numCol="1" anchor="b" anchorCtr="0" compatLnSpc="1"/>
          <a:lstStyle>
            <a:lvl1pPr algn="r" eaLnBrk="1" latinLnBrk="1" hangingPunct="1">
              <a:defRPr kumimoji="1" sz="1300">
                <a:latin typeface="Gulim" pitchFamily="34" charset="-127"/>
                <a:ea typeface="Gulim" pitchFamily="34" charset="-127"/>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EA57501D-86F5-49B8-A947-7761F382C209}" type="slidenum">
              <a:rPr kumimoji="1" lang="en-US" altLang="ko-KR" sz="1300" b="0" i="0" u="none" strike="noStrike" kern="1200" cap="none" spc="0" normalizeH="0" baseline="0" noProof="0">
                <a:ln>
                  <a:noFill/>
                </a:ln>
                <a:solidFill>
                  <a:schemeClr val="tx1"/>
                </a:solidFill>
                <a:effectLst/>
                <a:uLnTx/>
                <a:uFillTx/>
                <a:latin typeface="Gulim" pitchFamily="34" charset="-127"/>
                <a:ea typeface="Gulim" pitchFamily="34" charset="-127"/>
                <a:cs typeface="+mn-cs"/>
              </a:rPr>
              <a:t>‹#›</a:t>
            </a:fld>
            <a:endParaRPr kumimoji="1" lang="en-US" altLang="ko-KR" sz="13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sz="1200" kern="1200">
        <a:solidFill>
          <a:schemeClr val="tx1"/>
        </a:solidFill>
        <a:latin typeface="Gulim" pitchFamily="34" charset="-127"/>
        <a:ea typeface="Gulim" pitchFamily="34" charset="-127"/>
        <a:cs typeface="+mn-cs"/>
      </a:defRPr>
    </a:lvl1pPr>
    <a:lvl2pPr marL="457200" algn="l" rtl="0" eaLnBrk="0" fontAlgn="base" latinLnBrk="1" hangingPunct="0">
      <a:spcBef>
        <a:spcPct val="30000"/>
      </a:spcBef>
      <a:spcAft>
        <a:spcPct val="0"/>
      </a:spcAft>
      <a:defRPr sz="1200" kern="1200">
        <a:solidFill>
          <a:schemeClr val="tx1"/>
        </a:solidFill>
        <a:latin typeface="Gulim" pitchFamily="34" charset="-127"/>
        <a:ea typeface="Gulim" pitchFamily="34" charset="-127"/>
        <a:cs typeface="+mn-cs"/>
      </a:defRPr>
    </a:lvl2pPr>
    <a:lvl3pPr marL="914400" algn="l" rtl="0" eaLnBrk="0" fontAlgn="base" latinLnBrk="1" hangingPunct="0">
      <a:spcBef>
        <a:spcPct val="30000"/>
      </a:spcBef>
      <a:spcAft>
        <a:spcPct val="0"/>
      </a:spcAft>
      <a:defRPr sz="1200" kern="1200">
        <a:solidFill>
          <a:schemeClr val="tx1"/>
        </a:solidFill>
        <a:latin typeface="Gulim" pitchFamily="34" charset="-127"/>
        <a:ea typeface="Gulim" pitchFamily="34" charset="-127"/>
        <a:cs typeface="+mn-cs"/>
      </a:defRPr>
    </a:lvl3pPr>
    <a:lvl4pPr marL="1371600" algn="l" rtl="0" eaLnBrk="0" fontAlgn="base" latinLnBrk="1" hangingPunct="0">
      <a:spcBef>
        <a:spcPct val="30000"/>
      </a:spcBef>
      <a:spcAft>
        <a:spcPct val="0"/>
      </a:spcAft>
      <a:defRPr sz="1200" kern="1200">
        <a:solidFill>
          <a:schemeClr val="tx1"/>
        </a:solidFill>
        <a:latin typeface="Gulim" pitchFamily="34" charset="-127"/>
        <a:ea typeface="Gulim" pitchFamily="34" charset="-127"/>
        <a:cs typeface="+mn-cs"/>
      </a:defRPr>
    </a:lvl4pPr>
    <a:lvl5pPr marL="1828800" algn="l" rtl="0" eaLnBrk="0" fontAlgn="base" latinLnBrk="1" hangingPunct="0">
      <a:spcBef>
        <a:spcPct val="30000"/>
      </a:spcBef>
      <a:spcAft>
        <a:spcPct val="0"/>
      </a:spcAft>
      <a:defRPr sz="1200" kern="1200">
        <a:solidFill>
          <a:schemeClr val="tx1"/>
        </a:solidFill>
        <a:latin typeface="Gulim" pitchFamily="34" charset="-127"/>
        <a:ea typeface="Gulim" pitchFamily="34"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p:cNvSpPr>
          <p:nvPr>
            <p:ph type="sldNum" sz="quarter"/>
          </p:nvPr>
        </p:nvSpPr>
        <p:spPr>
          <a:xfrm>
            <a:off x="3814763" y="9371013"/>
            <a:ext cx="2919412" cy="493712"/>
          </a:xfrm>
          <a:prstGeom prst="rect">
            <a:avLst/>
          </a:prstGeom>
          <a:noFill/>
          <a:ln w="9525">
            <a:noFill/>
          </a:ln>
        </p:spPr>
        <p:txBody>
          <a:bodyPr lIns="92311" tIns="46155" rIns="92311" bIns="46155" anchor="b" anchorCtr="0"/>
          <a:lstStyle/>
          <a:p>
            <a:pPr lvl="0" algn="r" defTabSz="939800" eaLnBrk="1" hangingPunct="1">
              <a:spcBef>
                <a:spcPct val="0"/>
              </a:spcBef>
            </a:pPr>
            <a:fld id="{9A0DB2DC-4C9A-4742-B13C-FB6460FD3503}" type="slidenum">
              <a:rPr lang="en-US" altLang="ko-KR" sz="1300" dirty="0"/>
              <a:t>1</a:t>
            </a:fld>
            <a:endParaRPr lang="en-US" altLang="ko-KR" sz="1300" dirty="0"/>
          </a:p>
        </p:txBody>
      </p:sp>
      <p:sp>
        <p:nvSpPr>
          <p:cNvPr id="54275" name="Rectangle 2"/>
          <p:cNvSpPr>
            <a:spLocks noGrp="1" noRot="1" noChangeAspect="1" noTextEdit="1"/>
          </p:cNvSpPr>
          <p:nvPr>
            <p:ph type="sldImg"/>
          </p:nvPr>
        </p:nvSpPr>
        <p:spPr>
          <a:xfrm>
            <a:off x="3014663" y="530225"/>
            <a:ext cx="3817937" cy="2643188"/>
          </a:xfrm>
          <a:ln/>
        </p:spPr>
      </p:sp>
      <p:sp>
        <p:nvSpPr>
          <p:cNvPr id="54276" name="Rectangle 3"/>
          <p:cNvSpPr>
            <a:spLocks noGrp="1"/>
          </p:cNvSpPr>
          <p:nvPr>
            <p:ph type="body"/>
          </p:nvPr>
        </p:nvSpPr>
        <p:spPr>
          <a:xfrm>
            <a:off x="984250" y="3349625"/>
            <a:ext cx="7874000" cy="3171825"/>
          </a:xfrm>
          <a:ln/>
        </p:spPr>
        <p:txBody>
          <a:bodyPr wrap="square" lIns="90985" tIns="45492" rIns="90985" bIns="45492" anchor="t" anchorCtr="0"/>
          <a:lstStyle/>
          <a:p>
            <a:pPr lvl="0" eaLnBrk="1" hangingPunct="1"/>
            <a:endParaRPr lang="en-US" altLang="ko-K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7" y="2130439"/>
            <a:ext cx="8420100" cy="1470025"/>
          </a:xfrm>
          <a:prstGeom prst="rect">
            <a:avLst/>
          </a:prstGeom>
        </p:spPr>
        <p:txBody>
          <a:bodyPr/>
          <a:lstStyle/>
          <a:p>
            <a:r>
              <a:rPr lang="zh-CN" altLang="en-US" noProof="1"/>
              <a:t>单击此处编辑母版标题样式</a:t>
            </a:r>
            <a:endParaRPr lang="ko-KR" altLang="en-US" noProof="1"/>
          </a:p>
        </p:txBody>
      </p:sp>
      <p:sp>
        <p:nvSpPr>
          <p:cNvPr id="3" name="부제목 2"/>
          <p:cNvSpPr>
            <a:spLocks noGrp="1"/>
          </p:cNvSpPr>
          <p:nvPr>
            <p:ph type="subTitle" idx="1" hasCustomPrompt="1"/>
          </p:nvPr>
        </p:nvSpPr>
        <p:spPr>
          <a:xfrm>
            <a:off x="1485907"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单击以编辑母版副标题样式</a:t>
            </a:r>
            <a:endParaRPr lang="ko-KR"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95301" y="274638"/>
            <a:ext cx="8915400" cy="1143000"/>
          </a:xfrm>
          <a:prstGeom prst="rect">
            <a:avLst/>
          </a:prstGeom>
        </p:spPr>
        <p:txBody>
          <a:bodyPr/>
          <a:lstStyle/>
          <a:p>
            <a:r>
              <a:rPr lang="zh-CN" altLang="en-US" noProof="1"/>
              <a:t>单击此处编辑母版标题样式</a:t>
            </a:r>
            <a:endParaRPr lang="ko-KR" altLang="en-US" noProof="1"/>
          </a:p>
        </p:txBody>
      </p:sp>
      <p:sp>
        <p:nvSpPr>
          <p:cNvPr id="3" name="세로 텍스트 개체 틀 2"/>
          <p:cNvSpPr>
            <a:spLocks noGrp="1"/>
          </p:cNvSpPr>
          <p:nvPr>
            <p:ph type="body" orient="vert" idx="1" hasCustomPrompt="1"/>
          </p:nvPr>
        </p:nvSpPr>
        <p:spPr>
          <a:xfrm>
            <a:off x="495301" y="1600206"/>
            <a:ext cx="8915400" cy="4525963"/>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52"/>
            <a:ext cx="2228850" cy="5851525"/>
          </a:xfrm>
          <a:prstGeom prst="rect">
            <a:avLst/>
          </a:prstGeom>
        </p:spPr>
        <p:txBody>
          <a:bodyPr vert="eaVert"/>
          <a:lstStyle/>
          <a:p>
            <a:r>
              <a:rPr lang="zh-CN" altLang="en-US" noProof="1"/>
              <a:t>单击此处编辑母版标题样式</a:t>
            </a:r>
            <a:endParaRPr lang="ko-KR" altLang="en-US" noProof="1"/>
          </a:p>
        </p:txBody>
      </p:sp>
      <p:sp>
        <p:nvSpPr>
          <p:cNvPr id="3" name="세로 텍스트 개체 틀 2"/>
          <p:cNvSpPr>
            <a:spLocks noGrp="1"/>
          </p:cNvSpPr>
          <p:nvPr>
            <p:ph type="body" orient="vert" idx="1" hasCustomPrompt="1"/>
          </p:nvPr>
        </p:nvSpPr>
        <p:spPr>
          <a:xfrm>
            <a:off x="495307" y="274652"/>
            <a:ext cx="6534150" cy="5851525"/>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grpSp>
        <p:nvGrpSpPr>
          <p:cNvPr id="5122" name="Group 9"/>
          <p:cNvGrpSpPr/>
          <p:nvPr userDrawn="1"/>
        </p:nvGrpSpPr>
        <p:grpSpPr>
          <a:xfrm>
            <a:off x="273050" y="520700"/>
            <a:ext cx="9359900" cy="277813"/>
            <a:chOff x="329" y="1821"/>
            <a:chExt cx="6071" cy="0"/>
          </a:xfrm>
        </p:grpSpPr>
        <p:sp>
          <p:nvSpPr>
            <p:cNvPr id="5126" name="Line 10"/>
            <p:cNvSpPr/>
            <p:nvPr/>
          </p:nvSpPr>
          <p:spPr>
            <a:xfrm>
              <a:off x="329" y="1821"/>
              <a:ext cx="4534" cy="0"/>
            </a:xfrm>
            <a:prstGeom prst="line">
              <a:avLst/>
            </a:prstGeom>
            <a:ln w="25400" cap="flat" cmpd="sng">
              <a:solidFill>
                <a:srgbClr val="AEAEAE"/>
              </a:solidFill>
              <a:prstDash val="solid"/>
              <a:headEnd type="none" w="med" len="med"/>
              <a:tailEnd type="none" w="med" len="med"/>
            </a:ln>
          </p:spPr>
        </p:sp>
        <p:sp>
          <p:nvSpPr>
            <p:cNvPr id="5127" name="Line 11"/>
            <p:cNvSpPr/>
            <p:nvPr/>
          </p:nvSpPr>
          <p:spPr>
            <a:xfrm>
              <a:off x="4925" y="1821"/>
              <a:ext cx="1475" cy="0"/>
            </a:xfrm>
            <a:prstGeom prst="line">
              <a:avLst/>
            </a:prstGeom>
            <a:ln w="25400" cap="flat" cmpd="sng">
              <a:solidFill>
                <a:srgbClr val="AEAEAE"/>
              </a:solidFill>
              <a:prstDash val="solid"/>
              <a:headEnd type="none" w="med" len="med"/>
              <a:tailEnd type="none" w="med" len="med"/>
            </a:ln>
          </p:spPr>
        </p:sp>
      </p:grpSp>
      <p:sp>
        <p:nvSpPr>
          <p:cNvPr id="7" name="TextBox 37"/>
          <p:cNvSpPr txBox="1">
            <a:spLocks noChangeArrowheads="1"/>
          </p:cNvSpPr>
          <p:nvPr/>
        </p:nvSpPr>
        <p:spPr bwMode="auto">
          <a:xfrm>
            <a:off x="8553450" y="249238"/>
            <a:ext cx="1000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1" lang="en-US" altLang="ko-KR" sz="1100" b="0" i="0" u="none" strike="noStrike" kern="1200" cap="none" spc="0" normalizeH="0" baseline="0" noProof="0" dirty="0">
                <a:ln>
                  <a:noFill/>
                </a:ln>
                <a:solidFill>
                  <a:srgbClr val="000000"/>
                </a:solidFill>
                <a:effectLst/>
                <a:uLnTx/>
                <a:uFillTx/>
                <a:latin typeface="현대하모니 M" pitchFamily="18" charset="-127"/>
                <a:ea typeface="현대하모니 M" pitchFamily="18" charset="-127"/>
                <a:cs typeface="+mn-cs"/>
              </a:rPr>
              <a:t>24.8/7</a:t>
            </a:r>
            <a:endParaRPr kumimoji="1" lang="ko-KR" altLang="en-US" sz="1100" b="0" i="0" u="none" strike="noStrike" kern="1200" cap="none" spc="0" normalizeH="0" baseline="0" noProof="0" dirty="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내용">
    <p:bg>
      <p:bgPr>
        <a:solidFill>
          <a:schemeClr val="bg1"/>
        </a:solidFill>
        <a:effectLst/>
      </p:bgPr>
    </p:bg>
    <p:spTree>
      <p:nvGrpSpPr>
        <p:cNvPr id="1" name=""/>
        <p:cNvGrpSpPr/>
        <p:nvPr/>
      </p:nvGrpSpPr>
      <p:grpSpPr>
        <a:xfrm>
          <a:off x="0" y="0"/>
          <a:ext cx="0" cy="0"/>
          <a:chOff x="0" y="0"/>
          <a:chExt cx="0" cy="0"/>
        </a:xfrm>
      </p:grpSpPr>
      <p:sp>
        <p:nvSpPr>
          <p:cNvPr id="2" name="내용 개체 틀 1"/>
          <p:cNvSpPr>
            <a:spLocks noGrp="1"/>
          </p:cNvSpPr>
          <p:nvPr>
            <p:ph hasCustomPrompt="1"/>
          </p:nvPr>
        </p:nvSpPr>
        <p:spPr>
          <a:xfrm>
            <a:off x="743278" y="609657"/>
            <a:ext cx="8423796" cy="1773299"/>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4" name="Rectangle 4"/>
          <p:cNvSpPr>
            <a:spLocks noGrp="1" noChangeArrowheads="1"/>
          </p:cNvSpPr>
          <p:nvPr>
            <p:ph type="dt" sz="half" idx="2"/>
          </p:nvPr>
        </p:nvSpPr>
        <p:spPr bwMode="auto">
          <a:xfrm>
            <a:off x="495300" y="6245225"/>
            <a:ext cx="2312988" cy="476250"/>
          </a:xfrm>
          <a:prstGeom prst="rect">
            <a:avLst/>
          </a:prstGeom>
          <a:ln>
            <a:miter lim="800000"/>
          </a:ln>
        </p:spPr>
        <p:txBody>
          <a:bodyPr vert="horz" wrap="square" lIns="91440" tIns="45720" rIns="91440" bIns="45720" numCol="1" anchor="t" anchorCtr="0" compatLnSpc="1"/>
          <a:lstStyle>
            <a:lvl1pPr eaLnBrk="0" hangingPunct="0">
              <a:defRPr sz="1290" noProof="1">
                <a:ea typeface="Gulim" pitchFamily="34" charset="-127"/>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ko-KR" sz="1290" b="0" i="0" u="none" strike="noStrike" kern="1200" cap="none" spc="0" normalizeH="0" baseline="0" noProof="1">
              <a:ln>
                <a:noFill/>
              </a:ln>
              <a:solidFill>
                <a:schemeClr val="tx1"/>
              </a:solidFill>
              <a:effectLst/>
              <a:uLnTx/>
              <a:uFillTx/>
              <a:latin typeface="Gulim" pitchFamily="34" charset="-127"/>
              <a:ea typeface="Gulim" pitchFamily="34" charset="-127"/>
              <a:cs typeface="+mn-cs"/>
            </a:endParaRPr>
          </a:p>
        </p:txBody>
      </p:sp>
      <p:sp>
        <p:nvSpPr>
          <p:cNvPr id="5" name="Rectangle 5"/>
          <p:cNvSpPr>
            <a:spLocks noGrp="1" noChangeArrowheads="1"/>
          </p:cNvSpPr>
          <p:nvPr>
            <p:ph type="ftr" sz="quarter" idx="3"/>
          </p:nvPr>
        </p:nvSpPr>
        <p:spPr bwMode="auto">
          <a:xfrm>
            <a:off x="3386138" y="6245225"/>
            <a:ext cx="3138488" cy="476250"/>
          </a:xfrm>
          <a:prstGeom prst="rect">
            <a:avLst/>
          </a:prstGeom>
          <a:ln>
            <a:miter lim="800000"/>
          </a:ln>
        </p:spPr>
        <p:txBody>
          <a:bodyPr vert="horz" wrap="square" lIns="91440" tIns="45720" rIns="91440" bIns="45720" numCol="1" anchor="t" anchorCtr="0" compatLnSpc="1"/>
          <a:lstStyle>
            <a:lvl1pPr algn="ctr" eaLnBrk="0" hangingPunct="0">
              <a:defRPr sz="1290" noProof="1">
                <a:ea typeface="Gulim" pitchFamily="34" charset="-127"/>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ko-KR" sz="1290" b="0" i="0" u="none" strike="noStrike" kern="1200" cap="none" spc="0" normalizeH="0" baseline="0" noProof="1">
              <a:ln>
                <a:noFill/>
              </a:ln>
              <a:solidFill>
                <a:schemeClr val="tx1"/>
              </a:solidFill>
              <a:effectLst/>
              <a:uLnTx/>
              <a:uFillTx/>
              <a:latin typeface="Gulim" pitchFamily="34" charset="-127"/>
              <a:ea typeface="Gulim" pitchFamily="34" charset="-127"/>
              <a:cs typeface="+mn-cs"/>
            </a:endParaRPr>
          </a:p>
        </p:txBody>
      </p:sp>
      <p:sp>
        <p:nvSpPr>
          <p:cNvPr id="6" name="Rectangle 6"/>
          <p:cNvSpPr>
            <a:spLocks noGrp="1" noChangeArrowheads="1"/>
          </p:cNvSpPr>
          <p:nvPr>
            <p:ph type="sldNum" sz="quarter" idx="4"/>
          </p:nvPr>
        </p:nvSpPr>
        <p:spPr bwMode="auto">
          <a:xfrm>
            <a:off x="7102475" y="6245225"/>
            <a:ext cx="2312988" cy="476250"/>
          </a:xfrm>
          <a:prstGeom prst="rect">
            <a:avLst/>
          </a:prstGeom>
          <a:ln>
            <a:miter lim="800000"/>
          </a:ln>
        </p:spPr>
        <p:txBody>
          <a:bodyPr vert="horz" wrap="square" lIns="91440" tIns="45720" rIns="91440" bIns="45720" numCol="1" anchor="t" anchorCtr="0" compatLnSpc="1"/>
          <a:lstStyle>
            <a:lvl1pPr algn="r" eaLnBrk="0" hangingPunct="0">
              <a:defRPr sz="1290" noProof="1">
                <a:latin typeface="Gulim" pitchFamily="34" charset="-127"/>
                <a:ea typeface="Gulim" pitchFamily="34" charset="-127"/>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ko-KR" sz="1290" b="0" i="0" u="none" strike="noStrike" kern="1200" cap="none" spc="0" normalizeH="0" baseline="0" noProof="1">
                <a:ln>
                  <a:noFill/>
                </a:ln>
                <a:solidFill>
                  <a:schemeClr val="tx1"/>
                </a:solidFill>
                <a:effectLst/>
                <a:uLnTx/>
                <a:uFillTx/>
                <a:latin typeface="Gulim" pitchFamily="34" charset="-127"/>
                <a:ea typeface="Gulim" pitchFamily="34" charset="-127"/>
                <a:cs typeface="+mn-cs"/>
              </a:rPr>
              <a:t>1</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31"/>
            <a:ext cx="8420100" cy="1470025"/>
          </a:xfrm>
        </p:spPr>
        <p:txBody>
          <a:bodyPr/>
          <a:lstStyle/>
          <a:p>
            <a:r>
              <a:rPr lang="zh-CN" altLang="en-US" noProof="1"/>
              <a:t>单击此处编辑母版标题样式</a:t>
            </a:r>
            <a:endParaRPr lang="ko-KR" altLang="en-US" noProof="1"/>
          </a:p>
        </p:txBody>
      </p:sp>
      <p:sp>
        <p:nvSpPr>
          <p:cNvPr id="3" name="부제목 2"/>
          <p:cNvSpPr>
            <a:spLocks noGrp="1"/>
          </p:cNvSpPr>
          <p:nvPr>
            <p:ph type="subTitle" idx="1" hasCustomPrompt="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单击以编辑母版副标题样式</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5CC28A3-3A0F-4D2F-BE9D-A968EE2E064C}"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제목 및 내용">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altLang="en-US" noProof="1"/>
              <a:t>单击此处编辑母版标题样式</a:t>
            </a:r>
            <a:endParaRPr lang="ko-KR" altLang="en-US" noProof="1"/>
          </a:p>
        </p:txBody>
      </p:sp>
      <p:sp>
        <p:nvSpPr>
          <p:cNvPr id="3" name="내용 개체 틀 2"/>
          <p:cNvSpPr>
            <a:spLocks noGrp="1"/>
          </p:cNvSpPr>
          <p:nvPr>
            <p:ph idx="1" hasCustomPrompt="1"/>
          </p:nvPr>
        </p:nvSpPr>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15F3611-191A-45D3-B318-0AAA1DB4EAC3}"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구역 머리글">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782638" y="4406906"/>
            <a:ext cx="8420100" cy="1362075"/>
          </a:xfrm>
        </p:spPr>
        <p:txBody>
          <a:bodyPr anchor="t"/>
          <a:lstStyle>
            <a:lvl1pPr algn="l">
              <a:defRPr sz="4000" b="1" cap="all"/>
            </a:lvl1pPr>
          </a:lstStyle>
          <a:p>
            <a:r>
              <a:rPr lang="zh-CN" altLang="en-US" noProof="1"/>
              <a:t>单击此处编辑母版标题样式</a:t>
            </a:r>
            <a:endParaRPr lang="ko-KR" altLang="en-US" noProof="1"/>
          </a:p>
        </p:txBody>
      </p:sp>
      <p:sp>
        <p:nvSpPr>
          <p:cNvPr id="3" name="텍스트 개체 틀 2"/>
          <p:cNvSpPr>
            <a:spLocks noGrp="1"/>
          </p:cNvSpPr>
          <p:nvPr>
            <p:ph type="body" idx="1" hasCustomPrompt="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编辑母版文本样式</a:t>
            </a:r>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599EB67-1904-427A-8F46-E5C618BF648F}"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콘텐츠 2개">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altLang="en-US" noProof="1"/>
              <a:t>单击此处编辑母版标题样式</a:t>
            </a:r>
            <a:endParaRPr lang="ko-KR" altLang="en-US" noProof="1"/>
          </a:p>
        </p:txBody>
      </p:sp>
      <p:sp>
        <p:nvSpPr>
          <p:cNvPr id="3" name="내용 개체 틀 2"/>
          <p:cNvSpPr>
            <a:spLocks noGrp="1"/>
          </p:cNvSpPr>
          <p:nvPr>
            <p:ph sz="half" idx="1" hasCustomPrompt="1"/>
          </p:nvPr>
        </p:nvSpPr>
        <p:spPr>
          <a:xfrm>
            <a:off x="49530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4" name="내용 개체 틀 3"/>
          <p:cNvSpPr>
            <a:spLocks noGrp="1"/>
          </p:cNvSpPr>
          <p:nvPr>
            <p:ph sz="half" idx="2" hasCustomPrompt="1"/>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514DD20-B29B-4907-A949-20ECE23B6934}"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비교">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zh-CN" altLang="en-US" noProof="1"/>
              <a:t>单击此处编辑母版标题样式</a:t>
            </a:r>
            <a:endParaRPr lang="ko-KR" altLang="en-US" noProof="1"/>
          </a:p>
        </p:txBody>
      </p:sp>
      <p:sp>
        <p:nvSpPr>
          <p:cNvPr id="3" name="텍스트 개체 틀 2"/>
          <p:cNvSpPr>
            <a:spLocks noGrp="1"/>
          </p:cNvSpPr>
          <p:nvPr>
            <p:ph type="body" idx="1" hasCustomPrompt="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내용 개체 틀 3"/>
          <p:cNvSpPr>
            <a:spLocks noGrp="1"/>
          </p:cNvSpPr>
          <p:nvPr>
            <p:ph sz="half" idx="2" hasCustomPrompt="1"/>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5" name="텍스트 개체 틀 4"/>
          <p:cNvSpPr>
            <a:spLocks noGrp="1"/>
          </p:cNvSpPr>
          <p:nvPr>
            <p:ph type="body" sz="quarter" idx="3" hasCustomPrompt="1"/>
          </p:nvPr>
        </p:nvSpPr>
        <p:spPr>
          <a:xfrm>
            <a:off x="503237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내용 개체 틀 5"/>
          <p:cNvSpPr>
            <a:spLocks noGrp="1"/>
          </p:cNvSpPr>
          <p:nvPr>
            <p:ph sz="quarter" idx="4" hasCustomPrompt="1"/>
          </p:nvPr>
        </p:nvSpPr>
        <p:spPr>
          <a:xfrm>
            <a:off x="503237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1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BFED3AF-01E0-4E9D-9EBC-7D3D5A162003}"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제목만">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altLang="en-US" noProof="1"/>
              <a:t>单击此处编辑母版标题样式</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5B23B85-178E-4C98-92B9-707B28425A01}"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95301" y="274638"/>
            <a:ext cx="8915400" cy="1143000"/>
          </a:xfrm>
          <a:prstGeom prst="rect">
            <a:avLst/>
          </a:prstGeom>
        </p:spPr>
        <p:txBody>
          <a:bodyPr/>
          <a:lstStyle/>
          <a:p>
            <a:r>
              <a:rPr lang="zh-CN" altLang="en-US" noProof="1"/>
              <a:t>单击此处编辑母版标题样式</a:t>
            </a:r>
            <a:endParaRPr lang="ko-KR" altLang="en-US" noProof="1"/>
          </a:p>
        </p:txBody>
      </p:sp>
      <p:sp>
        <p:nvSpPr>
          <p:cNvPr id="3" name="내용 개체 틀 2"/>
          <p:cNvSpPr>
            <a:spLocks noGrp="1"/>
          </p:cNvSpPr>
          <p:nvPr>
            <p:ph idx="1" hasCustomPrompt="1"/>
          </p:nvPr>
        </p:nvSpPr>
        <p:spPr>
          <a:xfrm>
            <a:off x="495301" y="1600206"/>
            <a:ext cx="8915400" cy="4525963"/>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0F3EAC9-C023-4537-A92E-621BF61EED82}"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캡션 있는 콘텐츠">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495303" y="273050"/>
            <a:ext cx="3259138" cy="1162050"/>
          </a:xfrm>
        </p:spPr>
        <p:txBody>
          <a:bodyPr anchor="b"/>
          <a:lstStyle>
            <a:lvl1pPr algn="l">
              <a:defRPr sz="2000" b="1"/>
            </a:lvl1pPr>
          </a:lstStyle>
          <a:p>
            <a:r>
              <a:rPr lang="zh-CN" altLang="en-US" noProof="1"/>
              <a:t>单击此处编辑母版标题样式</a:t>
            </a:r>
            <a:endParaRPr lang="ko-KR" altLang="en-US" noProof="1"/>
          </a:p>
        </p:txBody>
      </p:sp>
      <p:sp>
        <p:nvSpPr>
          <p:cNvPr id="3" name="내용 개체 틀 2"/>
          <p:cNvSpPr>
            <a:spLocks noGrp="1"/>
          </p:cNvSpPr>
          <p:nvPr>
            <p:ph idx="1" hasCustomPrompt="1"/>
          </p:nvPr>
        </p:nvSpPr>
        <p:spPr>
          <a:xfrm>
            <a:off x="3873499"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4" name="텍스트 개체 틀 3"/>
          <p:cNvSpPr>
            <a:spLocks noGrp="1"/>
          </p:cNvSpPr>
          <p:nvPr>
            <p:ph type="body" sz="half" idx="2" hasCustomPrompt="1"/>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C782FEB-3DE2-4302-92DE-0E111FFD0295}"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캡션 있는 그림">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1941513" y="4800600"/>
            <a:ext cx="5943600" cy="566738"/>
          </a:xfrm>
        </p:spPr>
        <p:txBody>
          <a:bodyPr anchor="b"/>
          <a:lstStyle>
            <a:lvl1pPr algn="l">
              <a:defRPr sz="2000" b="1"/>
            </a:lvl1pPr>
          </a:lstStyle>
          <a:p>
            <a:r>
              <a:rPr lang="zh-CN" altLang="en-US" noProof="1"/>
              <a:t>单击此处编辑母版标题样式</a:t>
            </a:r>
            <a:endParaRPr lang="ko-KR" altLang="en-US" noProof="1"/>
          </a:p>
        </p:txBody>
      </p:sp>
      <p:sp>
        <p:nvSpPr>
          <p:cNvPr id="3" name="그림 개체 틀 2"/>
          <p:cNvSpPr>
            <a:spLocks noGrp="1"/>
          </p:cNvSpPr>
          <p:nvPr>
            <p:ph type="pic" idx="1"/>
          </p:nvPr>
        </p:nvSpPr>
        <p:spPr>
          <a:xfrm>
            <a:off x="1941513" y="612775"/>
            <a:ext cx="5943600" cy="4114800"/>
          </a:xfrm>
        </p:spPr>
        <p:txBody>
          <a:bodyPr vert="horz" wrap="square" lIns="95784" tIns="47892" rIns="95784" bIns="47892"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57580" rtl="0" eaLnBrk="0" fontAlgn="base" latinLnBrk="1" hangingPunct="0">
              <a:lnSpc>
                <a:spcPct val="100000"/>
              </a:lnSpc>
              <a:spcBef>
                <a:spcPct val="20000"/>
              </a:spcBef>
              <a:spcAft>
                <a:spcPct val="0"/>
              </a:spcAft>
              <a:buClrTx/>
              <a:buSzTx/>
              <a:buFont typeface="Arial" panose="020B0604020202020204" pitchFamily="34" charset="0"/>
              <a:buNone/>
              <a:defRPr/>
            </a:pPr>
            <a:endParaRPr kumimoji="0" lang="ko-KR" altLang="en-US" sz="3200" b="0" i="0" u="none" strike="noStrike" kern="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4" name="텍스트 개체 틀 3"/>
          <p:cNvSpPr>
            <a:spLocks noGrp="1"/>
          </p:cNvSpPr>
          <p:nvPr>
            <p:ph type="body" sz="half" idx="2" hasCustomPrompt="1"/>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79AC9B6-ACE1-43C5-870C-135E973A8BE3}"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제목 및 세로 텍스트">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altLang="en-US" noProof="1"/>
              <a:t>单击此处编辑母版标题样式</a:t>
            </a:r>
            <a:endParaRPr lang="ko-KR" altLang="en-US" noProof="1"/>
          </a:p>
        </p:txBody>
      </p:sp>
      <p:sp>
        <p:nvSpPr>
          <p:cNvPr id="3" name="세로 텍스트 개체 틀 2"/>
          <p:cNvSpPr>
            <a:spLocks noGrp="1"/>
          </p:cNvSpPr>
          <p:nvPr>
            <p:ph type="body" orient="vert" idx="1" hasCustomPrompt="1"/>
          </p:nvPr>
        </p:nvSpPr>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583D4A8-58A0-466A-875C-CCBFE4B70BF3}"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bg>
      <p:bgPr>
        <a:solidFill>
          <a:schemeClr val="bg1"/>
        </a:solidFill>
        <a:effectLst/>
      </p:bgPr>
    </p:bg>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44"/>
            <a:ext cx="2228850" cy="5851525"/>
          </a:xfrm>
        </p:spPr>
        <p:txBody>
          <a:bodyPr vert="eaVert"/>
          <a:lstStyle/>
          <a:p>
            <a:r>
              <a:rPr lang="zh-CN" altLang="en-US" noProof="1"/>
              <a:t>单击此处编辑母版标题样式</a:t>
            </a:r>
            <a:endParaRPr lang="ko-KR" altLang="en-US" noProof="1"/>
          </a:p>
        </p:txBody>
      </p:sp>
      <p:sp>
        <p:nvSpPr>
          <p:cNvPr id="3" name="세로 텍스트 개체 틀 2"/>
          <p:cNvSpPr>
            <a:spLocks noGrp="1"/>
          </p:cNvSpPr>
          <p:nvPr>
            <p:ph type="body" orient="vert" idx="1" hasCustomPrompt="1"/>
          </p:nvPr>
        </p:nvSpPr>
        <p:spPr>
          <a:xfrm>
            <a:off x="495303" y="274644"/>
            <a:ext cx="6534150" cy="5851525"/>
          </a:xfr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A99DAF6-16A5-41AA-BB77-F4A74D657EF5}"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내용">
    <p:bg>
      <p:bgPr>
        <a:solidFill>
          <a:schemeClr val="bg1"/>
        </a:solidFill>
        <a:effectLst/>
      </p:bgPr>
    </p:bg>
    <p:spTree>
      <p:nvGrpSpPr>
        <p:cNvPr id="1" name=""/>
        <p:cNvGrpSpPr/>
        <p:nvPr/>
      </p:nvGrpSpPr>
      <p:grpSpPr>
        <a:xfrm>
          <a:off x="0" y="0"/>
          <a:ext cx="0" cy="0"/>
          <a:chOff x="0" y="0"/>
          <a:chExt cx="0" cy="0"/>
        </a:xfrm>
      </p:grpSpPr>
      <p:sp>
        <p:nvSpPr>
          <p:cNvPr id="2" name="내용 개체 틀 1"/>
          <p:cNvSpPr>
            <a:spLocks noGrp="1"/>
          </p:cNvSpPr>
          <p:nvPr>
            <p:ph hasCustomPrompt="1"/>
          </p:nvPr>
        </p:nvSpPr>
        <p:spPr>
          <a:xfrm>
            <a:off x="495300" y="274644"/>
            <a:ext cx="8915400" cy="5851525"/>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6DC369F-064E-449F-AA25-01DB03DDD19A}"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31"/>
            <a:ext cx="8420100" cy="1470025"/>
          </a:xfrm>
        </p:spPr>
        <p:txBody>
          <a:bodyPr/>
          <a:lstStyle/>
          <a:p>
            <a:r>
              <a:rPr lang="zh-CN" altLang="en-US" noProof="1"/>
              <a:t>单击此处编辑母版标题样式</a:t>
            </a:r>
            <a:endParaRPr lang="ko-KR" altLang="en-US" noProof="1"/>
          </a:p>
        </p:txBody>
      </p:sp>
      <p:sp>
        <p:nvSpPr>
          <p:cNvPr id="3" name="부제목 2"/>
          <p:cNvSpPr>
            <a:spLocks noGrp="1"/>
          </p:cNvSpPr>
          <p:nvPr>
            <p:ph type="subTitle" idx="1" hasCustomPrompt="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单击以编辑母版副标题样式</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CEA2D95-1908-4699-9C91-0EF669CC34C2}"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altLang="en-US" noProof="1"/>
              <a:t>单击此处编辑母版标题样式</a:t>
            </a:r>
            <a:endParaRPr lang="ko-KR" altLang="en-US" noProof="1"/>
          </a:p>
        </p:txBody>
      </p:sp>
      <p:sp>
        <p:nvSpPr>
          <p:cNvPr id="3" name="내용 개체 틀 2"/>
          <p:cNvSpPr>
            <a:spLocks noGrp="1"/>
          </p:cNvSpPr>
          <p:nvPr>
            <p:ph idx="1" hasCustomPrompt="1"/>
          </p:nvPr>
        </p:nvSpPr>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0D73A96-1777-424B-87A2-7B034D8C5CC7}"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782638" y="4406906"/>
            <a:ext cx="8420100" cy="1362075"/>
          </a:xfrm>
        </p:spPr>
        <p:txBody>
          <a:bodyPr anchor="t"/>
          <a:lstStyle>
            <a:lvl1pPr algn="l">
              <a:defRPr sz="4000" b="1" cap="all"/>
            </a:lvl1pPr>
          </a:lstStyle>
          <a:p>
            <a:r>
              <a:rPr lang="zh-CN" altLang="en-US" noProof="1"/>
              <a:t>单击此处编辑母版标题样式</a:t>
            </a:r>
            <a:endParaRPr lang="ko-KR" altLang="en-US" noProof="1"/>
          </a:p>
        </p:txBody>
      </p:sp>
      <p:sp>
        <p:nvSpPr>
          <p:cNvPr id="3" name="텍스트 개체 틀 2"/>
          <p:cNvSpPr>
            <a:spLocks noGrp="1"/>
          </p:cNvSpPr>
          <p:nvPr>
            <p:ph type="body" idx="1" hasCustomPrompt="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编辑母版文本样式</a:t>
            </a:r>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47BAA9F-1139-48B3-B66E-D3D64B05AC99}"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altLang="en-US" noProof="1"/>
              <a:t>单击此处编辑母版标题样式</a:t>
            </a:r>
            <a:endParaRPr lang="ko-KR" altLang="en-US" noProof="1"/>
          </a:p>
        </p:txBody>
      </p:sp>
      <p:sp>
        <p:nvSpPr>
          <p:cNvPr id="3" name="내용 개체 틀 2"/>
          <p:cNvSpPr>
            <a:spLocks noGrp="1"/>
          </p:cNvSpPr>
          <p:nvPr>
            <p:ph sz="half" idx="1" hasCustomPrompt="1"/>
          </p:nvPr>
        </p:nvSpPr>
        <p:spPr>
          <a:xfrm>
            <a:off x="49530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4" name="내용 개체 틀 3"/>
          <p:cNvSpPr>
            <a:spLocks noGrp="1"/>
          </p:cNvSpPr>
          <p:nvPr>
            <p:ph sz="half" idx="2" hasCustomPrompt="1"/>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F502B56-E689-4314-B924-1E6C907942BA}"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645" y="4406914"/>
            <a:ext cx="8420100" cy="1362075"/>
          </a:xfrm>
          <a:prstGeom prst="rect">
            <a:avLst/>
          </a:prstGeom>
        </p:spPr>
        <p:txBody>
          <a:bodyPr anchor="t"/>
          <a:lstStyle>
            <a:lvl1pPr algn="l">
              <a:defRPr sz="4000" b="1" cap="all"/>
            </a:lvl1pPr>
          </a:lstStyle>
          <a:p>
            <a:r>
              <a:rPr lang="zh-CN" altLang="en-US" noProof="1"/>
              <a:t>单击此处编辑母版标题样式</a:t>
            </a:r>
            <a:endParaRPr lang="ko-KR" altLang="en-US" noProof="1"/>
          </a:p>
        </p:txBody>
      </p:sp>
      <p:sp>
        <p:nvSpPr>
          <p:cNvPr id="3" name="텍스트 개체 틀 2"/>
          <p:cNvSpPr>
            <a:spLocks noGrp="1"/>
          </p:cNvSpPr>
          <p:nvPr>
            <p:ph type="body" idx="1" hasCustomPrompt="1"/>
          </p:nvPr>
        </p:nvSpPr>
        <p:spPr>
          <a:xfrm>
            <a:off x="782645"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zh-CN" altLang="en-US" noProof="1"/>
              <a:t>单击此处编辑母版标题样式</a:t>
            </a:r>
            <a:endParaRPr lang="ko-KR" altLang="en-US" noProof="1"/>
          </a:p>
        </p:txBody>
      </p:sp>
      <p:sp>
        <p:nvSpPr>
          <p:cNvPr id="3" name="텍스트 개체 틀 2"/>
          <p:cNvSpPr>
            <a:spLocks noGrp="1"/>
          </p:cNvSpPr>
          <p:nvPr>
            <p:ph type="body" idx="1" hasCustomPrompt="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내용 개체 틀 3"/>
          <p:cNvSpPr>
            <a:spLocks noGrp="1"/>
          </p:cNvSpPr>
          <p:nvPr>
            <p:ph sz="half" idx="2" hasCustomPrompt="1"/>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5" name="텍스트 개체 틀 4"/>
          <p:cNvSpPr>
            <a:spLocks noGrp="1"/>
          </p:cNvSpPr>
          <p:nvPr>
            <p:ph type="body" sz="quarter" idx="3" hasCustomPrompt="1"/>
          </p:nvPr>
        </p:nvSpPr>
        <p:spPr>
          <a:xfrm>
            <a:off x="503237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내용 개체 틀 5"/>
          <p:cNvSpPr>
            <a:spLocks noGrp="1"/>
          </p:cNvSpPr>
          <p:nvPr>
            <p:ph sz="quarter" idx="4" hasCustomPrompt="1"/>
          </p:nvPr>
        </p:nvSpPr>
        <p:spPr>
          <a:xfrm>
            <a:off x="503237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1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FD5EEFC-58AE-4BFF-81FD-814D3E968BBB}"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altLang="en-US" noProof="1"/>
              <a:t>单击此处编辑母版标题样式</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F43536F-C9FF-485B-9B3E-06EA8DBCD633}"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E1A404D-3FEF-4D98-9E72-9CC4471C23E7}"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캡션 있는 콘텐츠">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495303" y="273050"/>
            <a:ext cx="3259138" cy="1162050"/>
          </a:xfrm>
        </p:spPr>
        <p:txBody>
          <a:bodyPr anchor="b"/>
          <a:lstStyle>
            <a:lvl1pPr algn="l">
              <a:defRPr sz="2000" b="1"/>
            </a:lvl1pPr>
          </a:lstStyle>
          <a:p>
            <a:r>
              <a:rPr lang="zh-CN" altLang="en-US" noProof="1"/>
              <a:t>单击此处编辑母版标题样式</a:t>
            </a:r>
            <a:endParaRPr lang="ko-KR" altLang="en-US" noProof="1"/>
          </a:p>
        </p:txBody>
      </p:sp>
      <p:sp>
        <p:nvSpPr>
          <p:cNvPr id="3" name="내용 개체 틀 2"/>
          <p:cNvSpPr>
            <a:spLocks noGrp="1"/>
          </p:cNvSpPr>
          <p:nvPr>
            <p:ph idx="1" hasCustomPrompt="1"/>
          </p:nvPr>
        </p:nvSpPr>
        <p:spPr>
          <a:xfrm>
            <a:off x="3873499"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4" name="텍스트 개체 틀 3"/>
          <p:cNvSpPr>
            <a:spLocks noGrp="1"/>
          </p:cNvSpPr>
          <p:nvPr>
            <p:ph type="body" sz="half" idx="2" hasCustomPrompt="1"/>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5B8E333-B903-4DB6-A0C8-0E12EAC27478}"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캡션 있는 그림">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1941513" y="4800600"/>
            <a:ext cx="5943600" cy="566738"/>
          </a:xfrm>
        </p:spPr>
        <p:txBody>
          <a:bodyPr anchor="b"/>
          <a:lstStyle>
            <a:lvl1pPr algn="l">
              <a:defRPr sz="2000" b="1"/>
            </a:lvl1pPr>
          </a:lstStyle>
          <a:p>
            <a:r>
              <a:rPr lang="zh-CN" altLang="en-US" noProof="1"/>
              <a:t>单击此处编辑母版标题样式</a:t>
            </a:r>
            <a:endParaRPr lang="ko-KR" altLang="en-US" noProof="1"/>
          </a:p>
        </p:txBody>
      </p:sp>
      <p:sp>
        <p:nvSpPr>
          <p:cNvPr id="3" name="그림 개체 틀 2"/>
          <p:cNvSpPr>
            <a:spLocks noGrp="1"/>
          </p:cNvSpPr>
          <p:nvPr>
            <p:ph type="pic" idx="1"/>
          </p:nvPr>
        </p:nvSpPr>
        <p:spPr>
          <a:xfrm>
            <a:off x="1941513" y="612775"/>
            <a:ext cx="5943600" cy="4114800"/>
          </a:xfrm>
        </p:spPr>
        <p:txBody>
          <a:bodyPr vert="horz" wrap="square" lIns="95784" tIns="47892" rIns="95784" bIns="47892"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57580" rtl="0" eaLnBrk="0" fontAlgn="base" latinLnBrk="1" hangingPunct="0">
              <a:lnSpc>
                <a:spcPct val="100000"/>
              </a:lnSpc>
              <a:spcBef>
                <a:spcPct val="20000"/>
              </a:spcBef>
              <a:spcAft>
                <a:spcPct val="0"/>
              </a:spcAft>
              <a:buClrTx/>
              <a:buSzTx/>
              <a:buFont typeface="Arial" panose="020B0604020202020204" pitchFamily="34" charset="0"/>
              <a:buNone/>
              <a:defRPr/>
            </a:pPr>
            <a:endParaRPr kumimoji="0" lang="ko-KR" altLang="en-US" sz="3200" b="0" i="0" u="none" strike="noStrike" kern="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4" name="텍스트 개체 틀 3"/>
          <p:cNvSpPr>
            <a:spLocks noGrp="1"/>
          </p:cNvSpPr>
          <p:nvPr>
            <p:ph type="body" sz="half" idx="2" hasCustomPrompt="1"/>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5BD2CC0-AADE-40A1-8FD0-11583A90CA5C}"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제목 및 세로 텍스트">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altLang="en-US" noProof="1"/>
              <a:t>单击此处编辑母版标题样式</a:t>
            </a:r>
            <a:endParaRPr lang="ko-KR" altLang="en-US" noProof="1"/>
          </a:p>
        </p:txBody>
      </p:sp>
      <p:sp>
        <p:nvSpPr>
          <p:cNvPr id="3" name="세로 텍스트 개체 틀 2"/>
          <p:cNvSpPr>
            <a:spLocks noGrp="1"/>
          </p:cNvSpPr>
          <p:nvPr>
            <p:ph type="body" orient="vert" idx="1" hasCustomPrompt="1"/>
          </p:nvPr>
        </p:nvSpPr>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413B7F4-E57B-49EF-B447-9187723EC826}"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bg>
      <p:bgPr>
        <a:solidFill>
          <a:schemeClr val="bg1"/>
        </a:solidFill>
        <a:effectLst/>
      </p:bgPr>
    </p:bg>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44"/>
            <a:ext cx="2228850" cy="5851525"/>
          </a:xfrm>
        </p:spPr>
        <p:txBody>
          <a:bodyPr vert="eaVert"/>
          <a:lstStyle/>
          <a:p>
            <a:r>
              <a:rPr lang="zh-CN" altLang="en-US" noProof="1"/>
              <a:t>单击此处编辑母版标题样式</a:t>
            </a:r>
            <a:endParaRPr lang="ko-KR" altLang="en-US" noProof="1"/>
          </a:p>
        </p:txBody>
      </p:sp>
      <p:sp>
        <p:nvSpPr>
          <p:cNvPr id="3" name="세로 텍스트 개체 틀 2"/>
          <p:cNvSpPr>
            <a:spLocks noGrp="1"/>
          </p:cNvSpPr>
          <p:nvPr>
            <p:ph type="body" orient="vert" idx="1" hasCustomPrompt="1"/>
          </p:nvPr>
        </p:nvSpPr>
        <p:spPr>
          <a:xfrm>
            <a:off x="495303" y="274644"/>
            <a:ext cx="6534150" cy="5851525"/>
          </a:xfr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AA4CB50-BF15-40DE-9B00-72EBBC39104D}"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내용">
    <p:bg>
      <p:bgPr>
        <a:solidFill>
          <a:schemeClr val="bg1"/>
        </a:solidFill>
        <a:effectLst/>
      </p:bgPr>
    </p:bg>
    <p:spTree>
      <p:nvGrpSpPr>
        <p:cNvPr id="1" name=""/>
        <p:cNvGrpSpPr/>
        <p:nvPr/>
      </p:nvGrpSpPr>
      <p:grpSpPr>
        <a:xfrm>
          <a:off x="0" y="0"/>
          <a:ext cx="0" cy="0"/>
          <a:chOff x="0" y="0"/>
          <a:chExt cx="0" cy="0"/>
        </a:xfrm>
      </p:grpSpPr>
      <p:sp>
        <p:nvSpPr>
          <p:cNvPr id="2" name="내용 개체 틀 1"/>
          <p:cNvSpPr>
            <a:spLocks noGrp="1"/>
          </p:cNvSpPr>
          <p:nvPr>
            <p:ph hasCustomPrompt="1"/>
          </p:nvPr>
        </p:nvSpPr>
        <p:spPr>
          <a:xfrm>
            <a:off x="495300" y="274644"/>
            <a:ext cx="8915400" cy="5851525"/>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8"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eaLnBrk="0" latinLnBrk="0" hangingPunc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9DEFDF5-1CFE-4D7B-BF64-E8547CC03D88}"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화신_표지">
    <p:bg>
      <p:bgPr>
        <a:solidFill>
          <a:schemeClr val="bg1"/>
        </a:solidFill>
        <a:effectLst/>
      </p:bgPr>
    </p:bg>
    <p:spTree>
      <p:nvGrpSpPr>
        <p:cNvPr id="1" name=""/>
        <p:cNvGrpSpPr/>
        <p:nvPr/>
      </p:nvGrpSpPr>
      <p:grpSpPr>
        <a:xfrm>
          <a:off x="0" y="0"/>
          <a:ext cx="0" cy="0"/>
          <a:chOff x="0" y="0"/>
          <a:chExt cx="0" cy="0"/>
        </a:xfrm>
      </p:grpSpPr>
      <p:grpSp>
        <p:nvGrpSpPr>
          <p:cNvPr id="31746" name="그룹 34"/>
          <p:cNvGrpSpPr/>
          <p:nvPr/>
        </p:nvGrpSpPr>
        <p:grpSpPr>
          <a:xfrm>
            <a:off x="-7937" y="0"/>
            <a:ext cx="9913937" cy="684213"/>
            <a:chOff x="-7940" y="1"/>
            <a:chExt cx="9151940" cy="696538"/>
          </a:xfrm>
        </p:grpSpPr>
        <p:pic>
          <p:nvPicPr>
            <p:cNvPr id="3" name="Picture 8"/>
            <p:cNvPicPr>
              <a:picLocks noChangeAspect="1" noChangeArrowheads="1"/>
            </p:cNvPicPr>
            <p:nvPr/>
          </p:nvPicPr>
          <p:blipFill>
            <a:blip r:embed="rId2" cstate="print">
              <a:duotone>
                <a:prstClr val="black"/>
                <a:schemeClr val="accent1">
                  <a:tint val="45000"/>
                  <a:satMod val="400000"/>
                </a:schemeClr>
              </a:duotone>
              <a:lum/>
            </a:blip>
            <a:srcRect l="28906" t="26010" r="46599" b="60750"/>
            <a:stretch>
              <a:fillRect/>
            </a:stretch>
          </p:blipFill>
          <p:spPr bwMode="auto">
            <a:xfrm>
              <a:off x="7082450" y="1"/>
              <a:ext cx="2061550" cy="696460"/>
            </a:xfrm>
            <a:prstGeom prst="rect">
              <a:avLst/>
            </a:prstGeom>
            <a:noFill/>
            <a:ln w="9525">
              <a:noFill/>
              <a:miter lim="800000"/>
              <a:headEnd/>
              <a:tailEnd/>
            </a:ln>
          </p:spPr>
        </p:pic>
        <p:pic>
          <p:nvPicPr>
            <p:cNvPr id="4"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6264907" y="1"/>
              <a:ext cx="817542" cy="696460"/>
            </a:xfrm>
            <a:prstGeom prst="rect">
              <a:avLst/>
            </a:prstGeom>
            <a:noFill/>
            <a:ln w="9525">
              <a:noFill/>
              <a:miter lim="800000"/>
              <a:headEnd/>
              <a:tailEnd/>
            </a:ln>
          </p:spPr>
        </p:pic>
        <p:pic>
          <p:nvPicPr>
            <p:cNvPr id="5"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5448116" y="1"/>
              <a:ext cx="817542" cy="696460"/>
            </a:xfrm>
            <a:prstGeom prst="rect">
              <a:avLst/>
            </a:prstGeom>
            <a:noFill/>
            <a:ln w="9525">
              <a:noFill/>
              <a:miter lim="800000"/>
              <a:headEnd/>
              <a:tailEnd/>
            </a:ln>
          </p:spPr>
        </p:pic>
        <p:pic>
          <p:nvPicPr>
            <p:cNvPr id="6"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4684736" y="1"/>
              <a:ext cx="817542" cy="696460"/>
            </a:xfrm>
            <a:prstGeom prst="rect">
              <a:avLst/>
            </a:prstGeom>
            <a:noFill/>
            <a:ln w="9525">
              <a:noFill/>
              <a:miter lim="800000"/>
              <a:headEnd/>
              <a:tailEnd/>
            </a:ln>
          </p:spPr>
        </p:pic>
        <p:pic>
          <p:nvPicPr>
            <p:cNvPr id="7"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3867944" y="1"/>
              <a:ext cx="817542" cy="696460"/>
            </a:xfrm>
            <a:prstGeom prst="rect">
              <a:avLst/>
            </a:prstGeom>
            <a:noFill/>
            <a:ln w="9525">
              <a:noFill/>
              <a:miter lim="800000"/>
              <a:headEnd/>
              <a:tailEnd/>
            </a:ln>
          </p:spPr>
        </p:pic>
        <p:pic>
          <p:nvPicPr>
            <p:cNvPr id="8"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3061270" y="1"/>
              <a:ext cx="817542" cy="696460"/>
            </a:xfrm>
            <a:prstGeom prst="rect">
              <a:avLst/>
            </a:prstGeom>
            <a:noFill/>
            <a:ln w="9525">
              <a:noFill/>
              <a:miter lim="800000"/>
              <a:headEnd/>
              <a:tailEnd/>
            </a:ln>
          </p:spPr>
        </p:pic>
        <p:pic>
          <p:nvPicPr>
            <p:cNvPr id="9"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2244478" y="1"/>
              <a:ext cx="817542" cy="696460"/>
            </a:xfrm>
            <a:prstGeom prst="rect">
              <a:avLst/>
            </a:prstGeom>
            <a:noFill/>
            <a:ln w="9525">
              <a:noFill/>
              <a:miter lim="800000"/>
              <a:headEnd/>
              <a:tailEnd/>
            </a:ln>
          </p:spPr>
        </p:pic>
        <p:pic>
          <p:nvPicPr>
            <p:cNvPr id="10"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1428352" y="1"/>
              <a:ext cx="817542" cy="696460"/>
            </a:xfrm>
            <a:prstGeom prst="rect">
              <a:avLst/>
            </a:prstGeom>
            <a:noFill/>
            <a:ln w="9525">
              <a:noFill/>
              <a:miter lim="800000"/>
              <a:headEnd/>
              <a:tailEnd/>
            </a:ln>
          </p:spPr>
        </p:pic>
        <p:pic>
          <p:nvPicPr>
            <p:cNvPr id="11"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611560" y="1"/>
              <a:ext cx="817542" cy="696460"/>
            </a:xfrm>
            <a:prstGeom prst="rect">
              <a:avLst/>
            </a:prstGeom>
            <a:noFill/>
            <a:ln w="9525">
              <a:noFill/>
              <a:miter lim="800000"/>
              <a:headEnd/>
              <a:tailEnd/>
            </a:ln>
          </p:spPr>
        </p:pic>
        <p:pic>
          <p:nvPicPr>
            <p:cNvPr id="12"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7940" y="79"/>
              <a:ext cx="817542" cy="696460"/>
            </a:xfrm>
            <a:prstGeom prst="rect">
              <a:avLst/>
            </a:prstGeom>
            <a:noFill/>
            <a:ln w="9525">
              <a:noFill/>
              <a:miter lim="800000"/>
              <a:headEnd/>
              <a:tailEnd/>
            </a:ln>
          </p:spPr>
        </p:pic>
      </p:grpSp>
      <p:sp>
        <p:nvSpPr>
          <p:cNvPr id="13" name="Rectangle 36"/>
          <p:cNvSpPr>
            <a:spLocks noChangeArrowheads="1"/>
          </p:cNvSpPr>
          <p:nvPr/>
        </p:nvSpPr>
        <p:spPr bwMode="auto">
          <a:xfrm>
            <a:off x="-17462" y="6632575"/>
            <a:ext cx="9901238" cy="36513"/>
          </a:xfrm>
          <a:prstGeom prst="rect">
            <a:avLst/>
          </a:prstGeom>
          <a:gradFill rotWithShape="1">
            <a:gsLst>
              <a:gs pos="0">
                <a:srgbClr val="002060"/>
              </a:gs>
              <a:gs pos="100000">
                <a:schemeClr val="bg1"/>
              </a:gs>
            </a:gsLst>
            <a:lin ang="0" scaled="1"/>
          </a:gradFill>
          <a:ln>
            <a:noFill/>
          </a:ln>
        </p:spPr>
        <p:txBody>
          <a:bodyPr wrap="none" anchor="ct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ko-KR" altLang="ko-KR"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grpSp>
        <p:nvGrpSpPr>
          <p:cNvPr id="31748" name="Group 51"/>
          <p:cNvGrpSpPr/>
          <p:nvPr/>
        </p:nvGrpSpPr>
        <p:grpSpPr>
          <a:xfrm>
            <a:off x="9399588" y="6532563"/>
            <a:ext cx="395287" cy="288925"/>
            <a:chOff x="2472" y="1911"/>
            <a:chExt cx="3220" cy="2336"/>
          </a:xfrm>
        </p:grpSpPr>
        <p:sp>
          <p:nvSpPr>
            <p:cNvPr id="15" name="AutoShape 43"/>
            <p:cNvSpPr>
              <a:spLocks noChangeArrowheads="1"/>
            </p:cNvSpPr>
            <p:nvPr/>
          </p:nvSpPr>
          <p:spPr bwMode="auto">
            <a:xfrm flipH="1">
              <a:off x="4580" y="1911"/>
              <a:ext cx="1035" cy="950"/>
            </a:xfrm>
            <a:prstGeom prst="parallelogram">
              <a:avLst>
                <a:gd name="adj" fmla="val 64514"/>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Text" lastClr="000000"/>
                </a:solidFill>
                <a:effectLst/>
                <a:uLnTx/>
                <a:uFillTx/>
                <a:latin typeface="Malgun Gothic" panose="020B0503020000020004" charset="-127"/>
                <a:ea typeface="Malgun Gothic" panose="020B0503020000020004" charset="-127"/>
                <a:cs typeface="+mn-cs"/>
              </a:endParaRPr>
            </a:p>
          </p:txBody>
        </p:sp>
        <p:sp>
          <p:nvSpPr>
            <p:cNvPr id="16" name="AutoShape 47"/>
            <p:cNvSpPr>
              <a:spLocks noChangeArrowheads="1"/>
            </p:cNvSpPr>
            <p:nvPr/>
          </p:nvSpPr>
          <p:spPr bwMode="auto">
            <a:xfrm>
              <a:off x="3054" y="1911"/>
              <a:ext cx="931" cy="1168"/>
            </a:xfrm>
            <a:prstGeom prst="parallelogram">
              <a:avLst>
                <a:gd name="adj" fmla="val 55815"/>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Text" lastClr="000000"/>
                </a:solidFill>
                <a:effectLst/>
                <a:uLnTx/>
                <a:uFillTx/>
                <a:latin typeface="Malgun Gothic" panose="020B0503020000020004" charset="-127"/>
                <a:ea typeface="Malgun Gothic" panose="020B0503020000020004" charset="-127"/>
                <a:cs typeface="+mn-cs"/>
              </a:endParaRPr>
            </a:p>
          </p:txBody>
        </p:sp>
        <p:sp>
          <p:nvSpPr>
            <p:cNvPr id="17" name="AutoShape 48"/>
            <p:cNvSpPr>
              <a:spLocks noChangeArrowheads="1"/>
            </p:cNvSpPr>
            <p:nvPr/>
          </p:nvSpPr>
          <p:spPr bwMode="auto">
            <a:xfrm>
              <a:off x="3623" y="1911"/>
              <a:ext cx="944" cy="1168"/>
            </a:xfrm>
            <a:prstGeom prst="parallelogram">
              <a:avLst>
                <a:gd name="adj" fmla="val 55815"/>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Text" lastClr="000000"/>
                </a:solidFill>
                <a:effectLst/>
                <a:uLnTx/>
                <a:uFillTx/>
                <a:latin typeface="Malgun Gothic" panose="020B0503020000020004" charset="-127"/>
                <a:ea typeface="Malgun Gothic" panose="020B0503020000020004" charset="-127"/>
                <a:cs typeface="+mn-cs"/>
              </a:endParaRPr>
            </a:p>
          </p:txBody>
        </p:sp>
        <p:sp>
          <p:nvSpPr>
            <p:cNvPr id="31776" name="AutoShape 49"/>
            <p:cNvSpPr/>
            <p:nvPr/>
          </p:nvSpPr>
          <p:spPr>
            <a:xfrm flipV="1">
              <a:off x="3067" y="3079"/>
              <a:ext cx="983" cy="1168"/>
            </a:xfrm>
            <a:prstGeom prst="parallelogram">
              <a:avLst>
                <a:gd name="adj" fmla="val 57731"/>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sp>
          <p:nvSpPr>
            <p:cNvPr id="31777" name="AutoShape 50"/>
            <p:cNvSpPr/>
            <p:nvPr/>
          </p:nvSpPr>
          <p:spPr>
            <a:xfrm flipV="1">
              <a:off x="3752" y="3310"/>
              <a:ext cx="853" cy="937"/>
            </a:xfrm>
            <a:prstGeom prst="parallelogram">
              <a:avLst>
                <a:gd name="adj" fmla="val 53083"/>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sp>
          <p:nvSpPr>
            <p:cNvPr id="20" name="Rectangle 46"/>
            <p:cNvSpPr>
              <a:spLocks noChangeArrowheads="1"/>
            </p:cNvSpPr>
            <p:nvPr/>
          </p:nvSpPr>
          <p:spPr bwMode="auto">
            <a:xfrm>
              <a:off x="2782" y="2989"/>
              <a:ext cx="2548" cy="205"/>
            </a:xfrm>
            <a:prstGeom prst="rect">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Text" lastClr="000000"/>
                </a:solidFill>
                <a:effectLst/>
                <a:uLnTx/>
                <a:uFillTx/>
                <a:latin typeface="Malgun Gothic" panose="020B0503020000020004" charset="-127"/>
                <a:ea typeface="Malgun Gothic" panose="020B0503020000020004" charset="-127"/>
                <a:cs typeface="+mn-cs"/>
              </a:endParaRPr>
            </a:p>
          </p:txBody>
        </p:sp>
        <p:sp>
          <p:nvSpPr>
            <p:cNvPr id="21" name="AutoShape 42"/>
            <p:cNvSpPr>
              <a:spLocks noChangeArrowheads="1"/>
            </p:cNvSpPr>
            <p:nvPr/>
          </p:nvSpPr>
          <p:spPr bwMode="auto">
            <a:xfrm>
              <a:off x="2472" y="1911"/>
              <a:ext cx="931" cy="1168"/>
            </a:xfrm>
            <a:prstGeom prst="parallelogram">
              <a:avLst>
                <a:gd name="adj" fmla="val 55815"/>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Text" lastClr="000000"/>
                </a:solidFill>
                <a:effectLst/>
                <a:uLnTx/>
                <a:uFillTx/>
                <a:latin typeface="Malgun Gothic" panose="020B0503020000020004" charset="-127"/>
                <a:ea typeface="Malgun Gothic" panose="020B0503020000020004" charset="-127"/>
                <a:cs typeface="+mn-cs"/>
              </a:endParaRPr>
            </a:p>
          </p:txBody>
        </p:sp>
        <p:sp>
          <p:nvSpPr>
            <p:cNvPr id="31780" name="AutoShape 44"/>
            <p:cNvSpPr/>
            <p:nvPr/>
          </p:nvSpPr>
          <p:spPr>
            <a:xfrm flipV="1">
              <a:off x="2472" y="3079"/>
              <a:ext cx="983" cy="1168"/>
            </a:xfrm>
            <a:prstGeom prst="parallelogram">
              <a:avLst>
                <a:gd name="adj" fmla="val 57731"/>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sp>
          <p:nvSpPr>
            <p:cNvPr id="31781" name="AutoShape 45"/>
            <p:cNvSpPr/>
            <p:nvPr/>
          </p:nvSpPr>
          <p:spPr>
            <a:xfrm flipH="1" flipV="1">
              <a:off x="4606" y="2976"/>
              <a:ext cx="1086" cy="1271"/>
            </a:xfrm>
            <a:prstGeom prst="parallelogram">
              <a:avLst>
                <a:gd name="adj" fmla="val 63204"/>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grpSp>
      <p:sp>
        <p:nvSpPr>
          <p:cNvPr id="24" name="Rectangle 2"/>
          <p:cNvSpPr>
            <a:spLocks noChangeArrowheads="1"/>
          </p:cNvSpPr>
          <p:nvPr/>
        </p:nvSpPr>
        <p:spPr bwMode="auto">
          <a:xfrm>
            <a:off x="7524750" y="6640513"/>
            <a:ext cx="1847850" cy="228600"/>
          </a:xfrm>
          <a:prstGeom prst="rect">
            <a:avLst/>
          </a:prstGeom>
          <a:noFill/>
          <a:ln w="12700">
            <a:noFill/>
            <a:miter lim="800000"/>
          </a:ln>
          <a:effectLst/>
        </p:spPr>
        <p:txBody>
          <a:bodyPr wrap="none" lIns="90488" tIns="44450" rIns="90488" bIns="44450">
            <a:spAutoFit/>
          </a:bodyPr>
          <a:lstStyle/>
          <a:p>
            <a:pPr marL="0" marR="0" lvl="0" indent="0" algn="r" defTabSz="914400" rtl="0" eaLnBrk="1" fontAlgn="auto" latinLnBrk="1" hangingPunct="1">
              <a:lnSpc>
                <a:spcPct val="100000"/>
              </a:lnSpc>
              <a:spcBef>
                <a:spcPts val="0"/>
              </a:spcBef>
              <a:spcAft>
                <a:spcPts val="0"/>
              </a:spcAft>
              <a:buClrTx/>
              <a:buSzTx/>
              <a:buFontTx/>
              <a:buChar char="©"/>
              <a:defRPr/>
            </a:pPr>
            <a:r>
              <a:rPr kumimoji="0" lang="en-US" altLang="ko-KR" sz="900" b="0" i="1" u="none" strike="noStrike" kern="1200" cap="none" spc="0" normalizeH="0" baseline="0" noProof="0">
                <a:ln>
                  <a:noFill/>
                </a:ln>
                <a:solidFill>
                  <a:srgbClr val="1F497D">
                    <a:lumMod val="50000"/>
                  </a:srgbClr>
                </a:solidFill>
                <a:effectLst>
                  <a:outerShdw blurRad="38100" dist="38100" dir="2700000" algn="tl">
                    <a:srgbClr val="C0C0C0"/>
                  </a:outerShdw>
                </a:effectLst>
                <a:uLnTx/>
                <a:uFillTx/>
                <a:latin typeface="Arial Black" panose="020B0A04020102020204" pitchFamily="34" charset="0"/>
                <a:ea typeface="HY헤드라인M" pitchFamily="18" charset="-127"/>
                <a:cs typeface="+mn-cs"/>
              </a:rPr>
              <a:t>1975, HWASHIN Co., Ltd </a:t>
            </a:r>
            <a:endParaRPr kumimoji="0" lang="en-US" altLang="ko-KR" sz="900" b="0" i="1" u="none" strike="noStrike" kern="1200" cap="none" spc="0" normalizeH="0" baseline="0" noProof="0" dirty="0">
              <a:ln>
                <a:noFill/>
              </a:ln>
              <a:solidFill>
                <a:srgbClr val="1F497D">
                  <a:lumMod val="50000"/>
                </a:srgbClr>
              </a:solidFill>
              <a:effectLst>
                <a:outerShdw blurRad="38100" dist="38100" dir="2700000" algn="tl">
                  <a:srgbClr val="C0C0C0"/>
                </a:outerShdw>
              </a:effectLst>
              <a:uLnTx/>
              <a:uFillTx/>
              <a:latin typeface="Arial Black" panose="020B0A04020102020204" pitchFamily="34" charset="0"/>
              <a:ea typeface="HY헤드라인M" pitchFamily="18" charset="-127"/>
              <a:cs typeface="+mn-cs"/>
            </a:endParaRPr>
          </a:p>
        </p:txBody>
      </p:sp>
      <p:grpSp>
        <p:nvGrpSpPr>
          <p:cNvPr id="31750" name="그룹 34"/>
          <p:cNvGrpSpPr/>
          <p:nvPr/>
        </p:nvGrpSpPr>
        <p:grpSpPr>
          <a:xfrm>
            <a:off x="-7937" y="0"/>
            <a:ext cx="9913937" cy="684213"/>
            <a:chOff x="-7940" y="1"/>
            <a:chExt cx="9151940" cy="696538"/>
          </a:xfrm>
        </p:grpSpPr>
        <p:pic>
          <p:nvPicPr>
            <p:cNvPr id="26" name="Picture 8"/>
            <p:cNvPicPr>
              <a:picLocks noChangeAspect="1" noChangeArrowheads="1"/>
            </p:cNvPicPr>
            <p:nvPr/>
          </p:nvPicPr>
          <p:blipFill>
            <a:blip r:embed="rId2" cstate="print">
              <a:duotone>
                <a:prstClr val="black"/>
                <a:schemeClr val="accent1">
                  <a:tint val="45000"/>
                  <a:satMod val="400000"/>
                </a:schemeClr>
              </a:duotone>
              <a:lum/>
            </a:blip>
            <a:srcRect l="28906" t="26010" r="46599" b="60750"/>
            <a:stretch>
              <a:fillRect/>
            </a:stretch>
          </p:blipFill>
          <p:spPr bwMode="auto">
            <a:xfrm>
              <a:off x="7082450" y="1"/>
              <a:ext cx="2061550" cy="696460"/>
            </a:xfrm>
            <a:prstGeom prst="rect">
              <a:avLst/>
            </a:prstGeom>
            <a:noFill/>
            <a:ln w="9525">
              <a:noFill/>
              <a:miter lim="800000"/>
              <a:headEnd/>
              <a:tailEnd/>
            </a:ln>
          </p:spPr>
        </p:pic>
        <p:pic>
          <p:nvPicPr>
            <p:cNvPr id="27"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6264907" y="1"/>
              <a:ext cx="817542" cy="696460"/>
            </a:xfrm>
            <a:prstGeom prst="rect">
              <a:avLst/>
            </a:prstGeom>
            <a:noFill/>
            <a:ln w="9525">
              <a:noFill/>
              <a:miter lim="800000"/>
              <a:headEnd/>
              <a:tailEnd/>
            </a:ln>
          </p:spPr>
        </p:pic>
        <p:pic>
          <p:nvPicPr>
            <p:cNvPr id="28"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5448116" y="1"/>
              <a:ext cx="817542" cy="696460"/>
            </a:xfrm>
            <a:prstGeom prst="rect">
              <a:avLst/>
            </a:prstGeom>
            <a:noFill/>
            <a:ln w="9525">
              <a:noFill/>
              <a:miter lim="800000"/>
              <a:headEnd/>
              <a:tailEnd/>
            </a:ln>
          </p:spPr>
        </p:pic>
        <p:pic>
          <p:nvPicPr>
            <p:cNvPr id="29"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4684736" y="1"/>
              <a:ext cx="817542" cy="696460"/>
            </a:xfrm>
            <a:prstGeom prst="rect">
              <a:avLst/>
            </a:prstGeom>
            <a:noFill/>
            <a:ln w="9525">
              <a:noFill/>
              <a:miter lim="800000"/>
              <a:headEnd/>
              <a:tailEnd/>
            </a:ln>
          </p:spPr>
        </p:pic>
        <p:pic>
          <p:nvPicPr>
            <p:cNvPr id="30"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3867944" y="1"/>
              <a:ext cx="817542" cy="696460"/>
            </a:xfrm>
            <a:prstGeom prst="rect">
              <a:avLst/>
            </a:prstGeom>
            <a:noFill/>
            <a:ln w="9525">
              <a:noFill/>
              <a:miter lim="800000"/>
              <a:headEnd/>
              <a:tailEnd/>
            </a:ln>
          </p:spPr>
        </p:pic>
        <p:pic>
          <p:nvPicPr>
            <p:cNvPr id="31"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3061270" y="1"/>
              <a:ext cx="817542" cy="696460"/>
            </a:xfrm>
            <a:prstGeom prst="rect">
              <a:avLst/>
            </a:prstGeom>
            <a:noFill/>
            <a:ln w="9525">
              <a:noFill/>
              <a:miter lim="800000"/>
              <a:headEnd/>
              <a:tailEnd/>
            </a:ln>
          </p:spPr>
        </p:pic>
        <p:pic>
          <p:nvPicPr>
            <p:cNvPr id="32"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2244478" y="1"/>
              <a:ext cx="817542" cy="696460"/>
            </a:xfrm>
            <a:prstGeom prst="rect">
              <a:avLst/>
            </a:prstGeom>
            <a:noFill/>
            <a:ln w="9525">
              <a:noFill/>
              <a:miter lim="800000"/>
              <a:headEnd/>
              <a:tailEnd/>
            </a:ln>
          </p:spPr>
        </p:pic>
        <p:pic>
          <p:nvPicPr>
            <p:cNvPr id="33"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1428352" y="1"/>
              <a:ext cx="817542" cy="696460"/>
            </a:xfrm>
            <a:prstGeom prst="rect">
              <a:avLst/>
            </a:prstGeom>
            <a:noFill/>
            <a:ln w="9525">
              <a:noFill/>
              <a:miter lim="800000"/>
              <a:headEnd/>
              <a:tailEnd/>
            </a:ln>
          </p:spPr>
        </p:pic>
        <p:pic>
          <p:nvPicPr>
            <p:cNvPr id="34"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611560" y="1"/>
              <a:ext cx="817542" cy="696460"/>
            </a:xfrm>
            <a:prstGeom prst="rect">
              <a:avLst/>
            </a:prstGeom>
            <a:noFill/>
            <a:ln w="9525">
              <a:noFill/>
              <a:miter lim="800000"/>
              <a:headEnd/>
              <a:tailEnd/>
            </a:ln>
          </p:spPr>
        </p:pic>
        <p:pic>
          <p:nvPicPr>
            <p:cNvPr id="35"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7940" y="79"/>
              <a:ext cx="817542" cy="696460"/>
            </a:xfrm>
            <a:prstGeom prst="rect">
              <a:avLst/>
            </a:prstGeom>
            <a:noFill/>
            <a:ln w="9525">
              <a:noFill/>
              <a:miter lim="800000"/>
              <a:headEnd/>
              <a:tailEnd/>
            </a:ln>
          </p:spPr>
        </p:pic>
      </p:grpSp>
      <p:sp>
        <p:nvSpPr>
          <p:cNvPr id="36" name="Rectangle 36"/>
          <p:cNvSpPr>
            <a:spLocks noChangeArrowheads="1"/>
          </p:cNvSpPr>
          <p:nvPr/>
        </p:nvSpPr>
        <p:spPr bwMode="auto">
          <a:xfrm>
            <a:off x="-17462" y="6632575"/>
            <a:ext cx="9901238" cy="36513"/>
          </a:xfrm>
          <a:prstGeom prst="rect">
            <a:avLst/>
          </a:prstGeom>
          <a:gradFill rotWithShape="1">
            <a:gsLst>
              <a:gs pos="0">
                <a:srgbClr val="002060"/>
              </a:gs>
              <a:gs pos="100000">
                <a:schemeClr val="bg1"/>
              </a:gs>
            </a:gsLst>
            <a:lin ang="0" scaled="1"/>
          </a:gradFill>
          <a:ln>
            <a:noFill/>
          </a:ln>
        </p:spPr>
        <p:txBody>
          <a:bodyPr wrap="none" anchor="ct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ko-KR" altLang="ko-KR" sz="1800" b="0" i="0" u="none" strike="noStrike" kern="1200" cap="none" spc="0" normalizeH="0" baseline="0" noProof="0">
              <a:ln>
                <a:noFill/>
              </a:ln>
              <a:solidFill>
                <a:srgbClr val="000000"/>
              </a:solidFill>
              <a:effectLst/>
              <a:uLnTx/>
              <a:uFillTx/>
              <a:latin typeface="Gulim" pitchFamily="34" charset="-127"/>
              <a:ea typeface="Gulim" pitchFamily="34" charset="-127"/>
              <a:cs typeface="+mn-cs"/>
            </a:endParaRPr>
          </a:p>
        </p:txBody>
      </p:sp>
      <p:grpSp>
        <p:nvGrpSpPr>
          <p:cNvPr id="31752" name="Group 51"/>
          <p:cNvGrpSpPr/>
          <p:nvPr userDrawn="1"/>
        </p:nvGrpSpPr>
        <p:grpSpPr>
          <a:xfrm>
            <a:off x="9399588" y="6532563"/>
            <a:ext cx="395287" cy="288925"/>
            <a:chOff x="2472" y="1911"/>
            <a:chExt cx="3220" cy="2336"/>
          </a:xfrm>
        </p:grpSpPr>
        <p:sp>
          <p:nvSpPr>
            <p:cNvPr id="38" name="AutoShape 43"/>
            <p:cNvSpPr>
              <a:spLocks noChangeArrowheads="1"/>
            </p:cNvSpPr>
            <p:nvPr/>
          </p:nvSpPr>
          <p:spPr bwMode="auto">
            <a:xfrm flipH="1">
              <a:off x="4580" y="1911"/>
              <a:ext cx="1035" cy="950"/>
            </a:xfrm>
            <a:prstGeom prst="parallelogram">
              <a:avLst>
                <a:gd name="adj" fmla="val 64514"/>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a:ln>
                  <a:noFill/>
                </a:ln>
                <a:solidFill>
                  <a:sysClr val="windowText" lastClr="000000"/>
                </a:solidFill>
                <a:effectLst/>
                <a:uLnTx/>
                <a:uFillTx/>
                <a:latin typeface="Gulim" pitchFamily="34" charset="-127"/>
                <a:ea typeface="Gulim" pitchFamily="34" charset="-127"/>
                <a:cs typeface="+mn-cs"/>
              </a:endParaRPr>
            </a:p>
          </p:txBody>
        </p:sp>
        <p:sp>
          <p:nvSpPr>
            <p:cNvPr id="39" name="AutoShape 47"/>
            <p:cNvSpPr>
              <a:spLocks noChangeArrowheads="1"/>
            </p:cNvSpPr>
            <p:nvPr/>
          </p:nvSpPr>
          <p:spPr bwMode="auto">
            <a:xfrm>
              <a:off x="3054" y="1911"/>
              <a:ext cx="931" cy="1168"/>
            </a:xfrm>
            <a:prstGeom prst="parallelogram">
              <a:avLst>
                <a:gd name="adj" fmla="val 55815"/>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a:ln>
                  <a:noFill/>
                </a:ln>
                <a:solidFill>
                  <a:sysClr val="windowText" lastClr="000000"/>
                </a:solidFill>
                <a:effectLst/>
                <a:uLnTx/>
                <a:uFillTx/>
                <a:latin typeface="Gulim" pitchFamily="34" charset="-127"/>
                <a:ea typeface="Gulim" pitchFamily="34" charset="-127"/>
                <a:cs typeface="+mn-cs"/>
              </a:endParaRPr>
            </a:p>
          </p:txBody>
        </p:sp>
        <p:sp>
          <p:nvSpPr>
            <p:cNvPr id="40" name="AutoShape 48"/>
            <p:cNvSpPr>
              <a:spLocks noChangeArrowheads="1"/>
            </p:cNvSpPr>
            <p:nvPr/>
          </p:nvSpPr>
          <p:spPr bwMode="auto">
            <a:xfrm>
              <a:off x="3623" y="1911"/>
              <a:ext cx="944" cy="1168"/>
            </a:xfrm>
            <a:prstGeom prst="parallelogram">
              <a:avLst>
                <a:gd name="adj" fmla="val 55815"/>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a:ln>
                  <a:noFill/>
                </a:ln>
                <a:solidFill>
                  <a:sysClr val="windowText" lastClr="000000"/>
                </a:solidFill>
                <a:effectLst/>
                <a:uLnTx/>
                <a:uFillTx/>
                <a:latin typeface="Gulim" pitchFamily="34" charset="-127"/>
                <a:ea typeface="Gulim" pitchFamily="34" charset="-127"/>
                <a:cs typeface="+mn-cs"/>
              </a:endParaRPr>
            </a:p>
          </p:txBody>
        </p:sp>
        <p:sp>
          <p:nvSpPr>
            <p:cNvPr id="31757" name="AutoShape 49"/>
            <p:cNvSpPr/>
            <p:nvPr userDrawn="1"/>
          </p:nvSpPr>
          <p:spPr>
            <a:xfrm flipV="1">
              <a:off x="3067" y="3079"/>
              <a:ext cx="983" cy="1168"/>
            </a:xfrm>
            <a:prstGeom prst="parallelogram">
              <a:avLst>
                <a:gd name="adj" fmla="val 57731"/>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Gulim" pitchFamily="34" charset="-127"/>
              </a:endParaRPr>
            </a:p>
          </p:txBody>
        </p:sp>
        <p:sp>
          <p:nvSpPr>
            <p:cNvPr id="31758" name="AutoShape 50"/>
            <p:cNvSpPr/>
            <p:nvPr userDrawn="1"/>
          </p:nvSpPr>
          <p:spPr>
            <a:xfrm flipV="1">
              <a:off x="3752" y="3310"/>
              <a:ext cx="853" cy="937"/>
            </a:xfrm>
            <a:prstGeom prst="parallelogram">
              <a:avLst>
                <a:gd name="adj" fmla="val 53083"/>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Gulim" pitchFamily="34" charset="-127"/>
              </a:endParaRPr>
            </a:p>
          </p:txBody>
        </p:sp>
        <p:sp>
          <p:nvSpPr>
            <p:cNvPr id="43" name="Rectangle 46"/>
            <p:cNvSpPr>
              <a:spLocks noChangeArrowheads="1"/>
            </p:cNvSpPr>
            <p:nvPr/>
          </p:nvSpPr>
          <p:spPr bwMode="auto">
            <a:xfrm>
              <a:off x="2782" y="2989"/>
              <a:ext cx="2548" cy="205"/>
            </a:xfrm>
            <a:prstGeom prst="rect">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a:ln>
                  <a:noFill/>
                </a:ln>
                <a:solidFill>
                  <a:sysClr val="windowText" lastClr="000000"/>
                </a:solidFill>
                <a:effectLst/>
                <a:uLnTx/>
                <a:uFillTx/>
                <a:latin typeface="Gulim" pitchFamily="34" charset="-127"/>
                <a:ea typeface="Gulim" pitchFamily="34" charset="-127"/>
                <a:cs typeface="+mn-cs"/>
              </a:endParaRPr>
            </a:p>
          </p:txBody>
        </p:sp>
        <p:sp>
          <p:nvSpPr>
            <p:cNvPr id="44" name="AutoShape 42"/>
            <p:cNvSpPr>
              <a:spLocks noChangeArrowheads="1"/>
            </p:cNvSpPr>
            <p:nvPr/>
          </p:nvSpPr>
          <p:spPr bwMode="auto">
            <a:xfrm>
              <a:off x="2472" y="1911"/>
              <a:ext cx="931" cy="1168"/>
            </a:xfrm>
            <a:prstGeom prst="parallelogram">
              <a:avLst>
                <a:gd name="adj" fmla="val 55815"/>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a:ln>
                  <a:noFill/>
                </a:ln>
                <a:solidFill>
                  <a:sysClr val="windowText" lastClr="000000"/>
                </a:solidFill>
                <a:effectLst/>
                <a:uLnTx/>
                <a:uFillTx/>
                <a:latin typeface="Gulim" pitchFamily="34" charset="-127"/>
                <a:ea typeface="Gulim" pitchFamily="34" charset="-127"/>
                <a:cs typeface="+mn-cs"/>
              </a:endParaRPr>
            </a:p>
          </p:txBody>
        </p:sp>
        <p:sp>
          <p:nvSpPr>
            <p:cNvPr id="31761" name="AutoShape 44"/>
            <p:cNvSpPr/>
            <p:nvPr userDrawn="1"/>
          </p:nvSpPr>
          <p:spPr>
            <a:xfrm flipV="1">
              <a:off x="2472" y="3079"/>
              <a:ext cx="983" cy="1168"/>
            </a:xfrm>
            <a:prstGeom prst="parallelogram">
              <a:avLst>
                <a:gd name="adj" fmla="val 57731"/>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Gulim" pitchFamily="34" charset="-127"/>
              </a:endParaRPr>
            </a:p>
          </p:txBody>
        </p:sp>
        <p:sp>
          <p:nvSpPr>
            <p:cNvPr id="31762" name="AutoShape 45"/>
            <p:cNvSpPr/>
            <p:nvPr userDrawn="1"/>
          </p:nvSpPr>
          <p:spPr>
            <a:xfrm flipH="1" flipV="1">
              <a:off x="4606" y="2976"/>
              <a:ext cx="1086" cy="1271"/>
            </a:xfrm>
            <a:prstGeom prst="parallelogram">
              <a:avLst>
                <a:gd name="adj" fmla="val 63204"/>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Gulim" pitchFamily="34" charset="-127"/>
              </a:endParaRPr>
            </a:p>
          </p:txBody>
        </p:sp>
      </p:grpSp>
      <p:sp>
        <p:nvSpPr>
          <p:cNvPr id="47" name="Rectangle 2"/>
          <p:cNvSpPr>
            <a:spLocks noChangeArrowheads="1"/>
          </p:cNvSpPr>
          <p:nvPr/>
        </p:nvSpPr>
        <p:spPr bwMode="auto">
          <a:xfrm>
            <a:off x="7524750" y="6640513"/>
            <a:ext cx="1847850" cy="228600"/>
          </a:xfrm>
          <a:prstGeom prst="rect">
            <a:avLst/>
          </a:prstGeom>
          <a:noFill/>
          <a:ln w="12700">
            <a:noFill/>
            <a:miter lim="800000"/>
          </a:ln>
          <a:effectLst/>
        </p:spPr>
        <p:txBody>
          <a:bodyPr wrap="none" lIns="90488" tIns="44450" rIns="90488" bIns="44450">
            <a:spAutoFit/>
          </a:bodyPr>
          <a:lstStyle/>
          <a:p>
            <a:pPr marL="0" marR="0" lvl="0" indent="0" algn="r" defTabSz="914400" rtl="0" eaLnBrk="1" fontAlgn="base" latinLnBrk="1" hangingPunct="1">
              <a:lnSpc>
                <a:spcPct val="100000"/>
              </a:lnSpc>
              <a:spcBef>
                <a:spcPct val="0"/>
              </a:spcBef>
              <a:spcAft>
                <a:spcPct val="0"/>
              </a:spcAft>
              <a:buClrTx/>
              <a:buSzTx/>
              <a:buFontTx/>
              <a:buChar char="©"/>
              <a:defRPr/>
            </a:pPr>
            <a:r>
              <a:rPr kumimoji="1" lang="en-US" altLang="ko-KR" sz="900" b="0" i="1" u="none" strike="noStrike" kern="1200" cap="none" spc="0" normalizeH="0" baseline="0" noProof="0">
                <a:ln>
                  <a:noFill/>
                </a:ln>
                <a:solidFill>
                  <a:srgbClr val="1F497D">
                    <a:lumMod val="50000"/>
                  </a:srgbClr>
                </a:solidFill>
                <a:effectLst>
                  <a:outerShdw blurRad="38100" dist="38100" dir="2700000" algn="tl">
                    <a:srgbClr val="C0C0C0"/>
                  </a:outerShdw>
                </a:effectLst>
                <a:uLnTx/>
                <a:uFillTx/>
                <a:latin typeface="Arial Black" panose="020B0A04020102020204" pitchFamily="34" charset="0"/>
                <a:ea typeface="HY헤드라인M" pitchFamily="18" charset="-127"/>
                <a:cs typeface="+mn-cs"/>
              </a:rPr>
              <a:t>1975, HWASHIN Co., Ltd </a:t>
            </a:r>
            <a:endParaRPr kumimoji="1" lang="en-US" altLang="ko-KR" sz="900" b="0" i="1" u="none" strike="noStrike" kern="1200" cap="none" spc="0" normalizeH="0" baseline="0" noProof="0" dirty="0">
              <a:ln>
                <a:noFill/>
              </a:ln>
              <a:solidFill>
                <a:srgbClr val="1F497D">
                  <a:lumMod val="50000"/>
                </a:srgbClr>
              </a:solidFill>
              <a:effectLst>
                <a:outerShdw blurRad="38100" dist="38100" dir="2700000" algn="tl">
                  <a:srgbClr val="C0C0C0"/>
                </a:outerShdw>
              </a:effectLst>
              <a:uLnTx/>
              <a:uFillTx/>
              <a:latin typeface="Arial Black" panose="020B0A04020102020204" pitchFamily="34" charset="0"/>
              <a:ea typeface="HY헤드라인M" pitchFamily="18" charset="-127"/>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화신_본문">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95301" y="274638"/>
            <a:ext cx="8915400" cy="1143000"/>
          </a:xfrm>
          <a:prstGeom prst="rect">
            <a:avLst/>
          </a:prstGeom>
        </p:spPr>
        <p:txBody>
          <a:bodyPr/>
          <a:lstStyle/>
          <a:p>
            <a:r>
              <a:rPr lang="zh-CN" altLang="en-US" noProof="1"/>
              <a:t>单击此处编辑母版标题样式</a:t>
            </a:r>
            <a:endParaRPr lang="ko-KR" altLang="en-US" noProof="1"/>
          </a:p>
        </p:txBody>
      </p:sp>
      <p:sp>
        <p:nvSpPr>
          <p:cNvPr id="3" name="내용 개체 틀 2"/>
          <p:cNvSpPr>
            <a:spLocks noGrp="1"/>
          </p:cNvSpPr>
          <p:nvPr>
            <p:ph sz="half" idx="1" hasCustomPrompt="1"/>
          </p:nvPr>
        </p:nvSpPr>
        <p:spPr>
          <a:xfrm>
            <a:off x="495300" y="1600206"/>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4" name="내용 개체 틀 3"/>
          <p:cNvSpPr>
            <a:spLocks noGrp="1"/>
          </p:cNvSpPr>
          <p:nvPr>
            <p:ph sz="half" idx="2" hasCustomPrompt="1"/>
          </p:nvPr>
        </p:nvSpPr>
        <p:spPr>
          <a:xfrm>
            <a:off x="5029200" y="1600206"/>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제목 슬라이드">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제목 슬라이드">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8"/>
            <a:ext cx="8420100" cy="1470025"/>
          </a:xfrm>
          <a:prstGeom prst="rect">
            <a:avLst/>
          </a:prstGeom>
        </p:spPr>
        <p:txBody>
          <a:bodyPr/>
          <a:lstStyle/>
          <a:p>
            <a:r>
              <a:rPr lang="zh-CN" altLang="en-US" noProof="1"/>
              <a:t>单击此处编辑母版标题样式</a:t>
            </a:r>
            <a:endParaRPr lang="ko-KR" altLang="en-US" noProof="1"/>
          </a:p>
        </p:txBody>
      </p:sp>
      <p:sp>
        <p:nvSpPr>
          <p:cNvPr id="3" name="부제목 2"/>
          <p:cNvSpPr>
            <a:spLocks noGrp="1"/>
          </p:cNvSpPr>
          <p:nvPr>
            <p:ph type="subTitle" idx="1" hasCustomPrompt="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单击以编辑母版副标题样式</a:t>
            </a:r>
            <a:endParaRPr lang="ko-KR" altLang="en-US" noProof="1"/>
          </a:p>
        </p:txBody>
      </p:sp>
      <p:sp>
        <p:nvSpPr>
          <p:cNvPr id="4" name="슬라이드 번호 개체 틀 5"/>
          <p:cNvSpPr>
            <a:spLocks noGrp="1"/>
          </p:cNvSpPr>
          <p:nvPr>
            <p:ph type="sldNum" sz="quarter" idx="4"/>
          </p:nvPr>
        </p:nvSpPr>
        <p:spPr>
          <a:xfrm>
            <a:off x="3783013" y="6597650"/>
            <a:ext cx="2311400" cy="220663"/>
          </a:xfrm>
          <a:prstGeom prst="rect">
            <a:avLst/>
          </a:prstGeom>
        </p:spPr>
        <p:txBody>
          <a:bodyPr vert="horz" wrap="square" lIns="91440" tIns="45720" rIns="91440" bIns="45720" numCol="1" anchor="t" anchorCtr="0" compatLnSpc="1"/>
          <a:lstStyle>
            <a:lvl1pPr algn="ctr" eaLnBrk="1" latinLnBrk="1" hangingPunct="1">
              <a:defRPr kumimoji="0" sz="1100">
                <a:solidFill>
                  <a:srgbClr val="898989"/>
                </a:solidFill>
                <a:latin typeface="Malgun Gothic" panose="020B0503020000020004" charset="-127"/>
                <a:ea typeface="Malgun Gothic" panose="020B0503020000020004" charset="-127"/>
              </a:defRPr>
            </a:lvl1pPr>
          </a:lstStyle>
          <a:p>
            <a:pPr marL="0" marR="0" lvl="0" indent="0" algn="ctr" defTabSz="914400" rtl="0" eaLnBrk="1" fontAlgn="base" latinLnBrk="1" hangingPunct="1">
              <a:lnSpc>
                <a:spcPct val="100000"/>
              </a:lnSpc>
              <a:spcBef>
                <a:spcPct val="0"/>
              </a:spcBef>
              <a:spcAft>
                <a:spcPct val="0"/>
              </a:spcAft>
              <a:buClrTx/>
              <a:buSzTx/>
              <a:buFontTx/>
              <a:buNone/>
              <a:defRPr/>
            </a:pPr>
            <a:fld id="{2FF24EEE-3C23-4107-BCA8-B4C359C3BB45}" type="slidenum">
              <a:rPr kumimoji="0" lang="ko-KR" altLang="en-US" sz="1100" b="0" i="0" u="none" strike="noStrike" kern="1200" cap="none" spc="0" normalizeH="0" baseline="0" noProof="0">
                <a:ln>
                  <a:noFill/>
                </a:ln>
                <a:solidFill>
                  <a:srgbClr val="898989"/>
                </a:solidFill>
                <a:effectLst/>
                <a:uLnTx/>
                <a:uFillTx/>
                <a:latin typeface="Malgun Gothic" panose="020B0503020000020004" charset="-127"/>
                <a:ea typeface="Malgun Gothic" panose="020B0503020000020004" charset="-127"/>
                <a:cs typeface="+mn-cs"/>
              </a:rPr>
              <a:t>‹#›</a:t>
            </a:fld>
            <a:endParaRPr kumimoji="0" lang="ko-KR" altLang="en-US" sz="1100" b="0" i="0" u="none" strike="noStrike" kern="1200" cap="none" spc="0" normalizeH="0" baseline="0" noProof="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제목 및 내용">
    <p:bg>
      <p:bgPr>
        <a:solidFill>
          <a:schemeClr val="bg1"/>
        </a:solidFill>
        <a:effectLst/>
      </p:bgPr>
    </p:bg>
    <p:spTree>
      <p:nvGrpSpPr>
        <p:cNvPr id="1" name=""/>
        <p:cNvGrpSpPr/>
        <p:nvPr/>
      </p:nvGrpSpPr>
      <p:grpSpPr>
        <a:xfrm>
          <a:off x="0" y="0"/>
          <a:ext cx="0" cy="0"/>
          <a:chOff x="0" y="0"/>
          <a:chExt cx="0" cy="0"/>
        </a:xfrm>
      </p:grpSpPr>
      <p:sp>
        <p:nvSpPr>
          <p:cNvPr id="2" name="슬라이드 번호 개체 틀 5"/>
          <p:cNvSpPr txBox="1"/>
          <p:nvPr/>
        </p:nvSpPr>
        <p:spPr bwMode="auto">
          <a:xfrm>
            <a:off x="7396163" y="6515100"/>
            <a:ext cx="2311400" cy="365125"/>
          </a:xfrm>
          <a:prstGeom prst="rect">
            <a:avLst/>
          </a:prstGeom>
          <a:noFill/>
          <a:ln>
            <a:noFill/>
          </a:ln>
        </p:spPr>
        <p:txBody>
          <a:bodyPr anchor="ct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r" defTabSz="914400" rtl="0" eaLnBrk="1" fontAlgn="base" latinLnBrk="1" hangingPunct="1">
              <a:lnSpc>
                <a:spcPct val="100000"/>
              </a:lnSpc>
              <a:spcBef>
                <a:spcPct val="0"/>
              </a:spcBef>
              <a:spcAft>
                <a:spcPct val="0"/>
              </a:spcAft>
              <a:buClrTx/>
              <a:buSzTx/>
              <a:buFontTx/>
              <a:buNone/>
              <a:defRPr/>
            </a:pPr>
            <a:r>
              <a:rPr kumimoji="0" lang="en-US" altLang="ko-KR" sz="1200" b="0" i="0" u="none" strike="noStrike" kern="1200" cap="none" spc="0" normalizeH="0" baseline="0" noProof="0">
                <a:ln>
                  <a:noFill/>
                </a:ln>
                <a:solidFill>
                  <a:srgbClr val="BFBFBF"/>
                </a:solidFill>
                <a:effectLst/>
                <a:uLnTx/>
                <a:uFillTx/>
                <a:latin typeface="Malgun Gothic" panose="020B0503020000020004" charset="-127"/>
                <a:ea typeface="Malgun Gothic" panose="020B0503020000020004" charset="-127"/>
                <a:cs typeface="+mn-cs"/>
              </a:rPr>
              <a:t>/ 9</a:t>
            </a:r>
            <a:endParaRPr kumimoji="0" lang="ko-KR" altLang="en-US" sz="1200" b="0" i="0" u="none" strike="noStrike" kern="1200" cap="none" spc="0" normalizeH="0" baseline="0" noProof="0">
              <a:ln>
                <a:noFill/>
              </a:ln>
              <a:solidFill>
                <a:srgbClr val="BFBFBF"/>
              </a:solidFill>
              <a:effectLst/>
              <a:uLnTx/>
              <a:uFillTx/>
              <a:latin typeface="Malgun Gothic" panose="020B0503020000020004" charset="-127"/>
              <a:ea typeface="Malgun Gothic" panose="020B0503020000020004" charset="-127"/>
              <a:cs typeface="+mn-cs"/>
            </a:endParaRPr>
          </a:p>
        </p:txBody>
      </p:sp>
      <p:cxnSp>
        <p:nvCxnSpPr>
          <p:cNvPr id="3" name="직선 연결선 2"/>
          <p:cNvCxnSpPr/>
          <p:nvPr/>
        </p:nvCxnSpPr>
        <p:spPr>
          <a:xfrm>
            <a:off x="-3175" y="630238"/>
            <a:ext cx="990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슬라이드 번호 개체 틀 5"/>
          <p:cNvSpPr txBox="1"/>
          <p:nvPr/>
        </p:nvSpPr>
        <p:spPr>
          <a:xfrm>
            <a:off x="7154863" y="6518275"/>
            <a:ext cx="2311400" cy="365125"/>
          </a:xfrm>
          <a:prstGeom prst="rect">
            <a:avLst/>
          </a:prstGeom>
        </p:spPr>
        <p:txBody>
          <a:bodyPr anchor="ct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3D9DA393-CC09-4FDC-8704-EFED9E93756C}" type="slidenum">
              <a:rPr kumimoji="0" lang="ko-KR" altLang="en-US" sz="1200" b="1" i="0" u="none" strike="noStrike" kern="1200" cap="none" spc="0" normalizeH="0" baseline="0" noProof="0" smtClean="0">
                <a:ln>
                  <a:noFill/>
                </a:ln>
                <a:solidFill>
                  <a:srgbClr val="E46C0A"/>
                </a:solidFill>
                <a:effectLst/>
                <a:uLnTx/>
                <a:uFillTx/>
                <a:latin typeface="Malgun Gothic" panose="020B0503020000020004" charset="-127"/>
                <a:ea typeface="Malgun Gothic" panose="020B0503020000020004" charset="-127"/>
                <a:cs typeface="+mn-cs"/>
              </a:rPr>
              <a:t>‹#›</a:t>
            </a:fld>
            <a:endParaRPr kumimoji="0" lang="ko-KR" altLang="en-US" sz="1200" b="1" i="0" u="none" strike="noStrike" kern="1200" cap="none" spc="0" normalizeH="0" baseline="0" noProof="0">
              <a:ln>
                <a:noFill/>
              </a:ln>
              <a:solidFill>
                <a:srgbClr val="E46C0A"/>
              </a:solidFill>
              <a:effectLst/>
              <a:uLnTx/>
              <a:uFillTx/>
              <a:latin typeface="Malgun Gothic" panose="020B0503020000020004" charset="-127"/>
              <a:ea typeface="Malgun Gothic" panose="020B0503020000020004" charset="-127"/>
              <a:cs typeface="+mn-cs"/>
            </a:endParaRPr>
          </a:p>
        </p:txBody>
      </p:sp>
      <p:sp>
        <p:nvSpPr>
          <p:cNvPr id="5" name="Rectangle 36"/>
          <p:cNvSpPr>
            <a:spLocks noChangeArrowheads="1"/>
          </p:cNvSpPr>
          <p:nvPr/>
        </p:nvSpPr>
        <p:spPr bwMode="auto">
          <a:xfrm>
            <a:off x="627063" y="6554788"/>
            <a:ext cx="9278938" cy="36513"/>
          </a:xfrm>
          <a:prstGeom prst="rect">
            <a:avLst/>
          </a:prstGeom>
          <a:gradFill rotWithShape="1">
            <a:gsLst>
              <a:gs pos="0">
                <a:srgbClr val="333399"/>
              </a:gs>
              <a:gs pos="100000">
                <a:srgbClr val="FFFFFF"/>
              </a:gs>
            </a:gsLst>
            <a:lin ang="0" scaled="1"/>
          </a:gradFill>
          <a:ln>
            <a:noFill/>
          </a:ln>
        </p:spPr>
        <p:txBody>
          <a:bodyPr wrap="none" anchor="ct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ko-KR" altLang="ko-KR"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grpSp>
        <p:nvGrpSpPr>
          <p:cNvPr id="33798" name="Group 51"/>
          <p:cNvGrpSpPr/>
          <p:nvPr/>
        </p:nvGrpSpPr>
        <p:grpSpPr>
          <a:xfrm>
            <a:off x="63500" y="6402388"/>
            <a:ext cx="460375" cy="365125"/>
            <a:chOff x="2472" y="1911"/>
            <a:chExt cx="3220" cy="2336"/>
          </a:xfrm>
        </p:grpSpPr>
        <p:sp>
          <p:nvSpPr>
            <p:cNvPr id="7" name="AutoShape 43"/>
            <p:cNvSpPr>
              <a:spLocks noChangeArrowheads="1"/>
            </p:cNvSpPr>
            <p:nvPr/>
          </p:nvSpPr>
          <p:spPr bwMode="auto">
            <a:xfrm flipH="1">
              <a:off x="4571" y="1911"/>
              <a:ext cx="1033" cy="945"/>
            </a:xfrm>
            <a:prstGeom prst="parallelogram">
              <a:avLst>
                <a:gd name="adj" fmla="val 64514"/>
              </a:avLst>
            </a:prstGeom>
            <a:gradFill rotWithShape="1">
              <a:gsLst>
                <a:gs pos="0">
                  <a:srgbClr val="000099"/>
                </a:gs>
                <a:gs pos="50000">
                  <a:srgbClr val="FFFFFF"/>
                </a:gs>
                <a:gs pos="100000">
                  <a:srgbClr val="000099"/>
                </a:gs>
              </a:gsLst>
              <a:lin ang="18900000" scaled="1"/>
            </a:gradFill>
            <a:ln>
              <a:noFill/>
            </a:ln>
            <a:effectLst>
              <a:outerShdw dist="12700" algn="ctr" rotWithShape="0">
                <a:srgbClr val="808080"/>
              </a:outerShdw>
            </a:effectLst>
          </p:spPr>
          <p:txBody>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8" name="AutoShape 47"/>
            <p:cNvSpPr>
              <a:spLocks noChangeArrowheads="1"/>
            </p:cNvSpPr>
            <p:nvPr/>
          </p:nvSpPr>
          <p:spPr bwMode="auto">
            <a:xfrm>
              <a:off x="3049" y="1911"/>
              <a:ext cx="933" cy="1168"/>
            </a:xfrm>
            <a:prstGeom prst="parallelogram">
              <a:avLst>
                <a:gd name="adj" fmla="val 55815"/>
              </a:avLst>
            </a:prstGeom>
            <a:gradFill rotWithShape="1">
              <a:gsLst>
                <a:gs pos="0">
                  <a:srgbClr val="000099"/>
                </a:gs>
                <a:gs pos="50000">
                  <a:srgbClr val="FFFFFF"/>
                </a:gs>
                <a:gs pos="100000">
                  <a:srgbClr val="000099"/>
                </a:gs>
              </a:gsLst>
              <a:lin ang="18900000" scaled="1"/>
            </a:gradFill>
            <a:ln>
              <a:noFill/>
            </a:ln>
            <a:effectLst>
              <a:outerShdw dist="12700" algn="ctr" rotWithShape="0">
                <a:srgbClr val="808080"/>
              </a:outerShdw>
            </a:effectLst>
          </p:spPr>
          <p:txBody>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9" name="AutoShape 48"/>
            <p:cNvSpPr>
              <a:spLocks noChangeArrowheads="1"/>
            </p:cNvSpPr>
            <p:nvPr/>
          </p:nvSpPr>
          <p:spPr bwMode="auto">
            <a:xfrm>
              <a:off x="3627" y="1911"/>
              <a:ext cx="933" cy="1168"/>
            </a:xfrm>
            <a:prstGeom prst="parallelogram">
              <a:avLst>
                <a:gd name="adj" fmla="val 55815"/>
              </a:avLst>
            </a:prstGeom>
            <a:gradFill rotWithShape="1">
              <a:gsLst>
                <a:gs pos="0">
                  <a:srgbClr val="000099"/>
                </a:gs>
                <a:gs pos="50000">
                  <a:srgbClr val="FFFFFF"/>
                </a:gs>
                <a:gs pos="100000">
                  <a:srgbClr val="000099"/>
                </a:gs>
              </a:gsLst>
              <a:lin ang="18900000" scaled="1"/>
            </a:gradFill>
            <a:ln>
              <a:noFill/>
            </a:ln>
            <a:effectLst>
              <a:outerShdw dist="12700" algn="ctr" rotWithShape="0">
                <a:srgbClr val="808080"/>
              </a:outerShdw>
            </a:effectLst>
          </p:spPr>
          <p:txBody>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33806" name="AutoShape 49"/>
            <p:cNvSpPr/>
            <p:nvPr/>
          </p:nvSpPr>
          <p:spPr>
            <a:xfrm flipV="1">
              <a:off x="3060" y="3079"/>
              <a:ext cx="988" cy="1168"/>
            </a:xfrm>
            <a:prstGeom prst="parallelogram">
              <a:avLst>
                <a:gd name="adj" fmla="val 57731"/>
              </a:avLst>
            </a:prstGeom>
            <a:gradFill rotWithShape="1">
              <a:gsLst>
                <a:gs pos="0">
                  <a:srgbClr val="000099"/>
                </a:gs>
                <a:gs pos="50000">
                  <a:srgbClr val="FFFFFF"/>
                </a:gs>
                <a:gs pos="100000">
                  <a:srgbClr val="000099"/>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sp>
          <p:nvSpPr>
            <p:cNvPr id="33807" name="AutoShape 50"/>
            <p:cNvSpPr/>
            <p:nvPr/>
          </p:nvSpPr>
          <p:spPr>
            <a:xfrm flipV="1">
              <a:off x="3760" y="3313"/>
              <a:ext cx="855" cy="934"/>
            </a:xfrm>
            <a:prstGeom prst="parallelogram">
              <a:avLst>
                <a:gd name="adj" fmla="val 53083"/>
              </a:avLst>
            </a:prstGeom>
            <a:gradFill rotWithShape="1">
              <a:gsLst>
                <a:gs pos="0">
                  <a:srgbClr val="000099"/>
                </a:gs>
                <a:gs pos="50000">
                  <a:srgbClr val="FFFFFF"/>
                </a:gs>
                <a:gs pos="100000">
                  <a:srgbClr val="000099"/>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sp>
          <p:nvSpPr>
            <p:cNvPr id="12" name="Rectangle 46"/>
            <p:cNvSpPr>
              <a:spLocks noChangeArrowheads="1"/>
            </p:cNvSpPr>
            <p:nvPr/>
          </p:nvSpPr>
          <p:spPr bwMode="auto">
            <a:xfrm>
              <a:off x="2783" y="2988"/>
              <a:ext cx="2543" cy="203"/>
            </a:xfrm>
            <a:prstGeom prst="rect">
              <a:avLst/>
            </a:prstGeom>
            <a:gradFill rotWithShape="1">
              <a:gsLst>
                <a:gs pos="0">
                  <a:srgbClr val="000099"/>
                </a:gs>
                <a:gs pos="50000">
                  <a:srgbClr val="FFFFFF"/>
                </a:gs>
                <a:gs pos="100000">
                  <a:srgbClr val="000099"/>
                </a:gs>
              </a:gsLst>
              <a:lin ang="18900000" scaled="1"/>
            </a:gradFill>
            <a:ln>
              <a:noFill/>
            </a:ln>
            <a:effectLst>
              <a:outerShdw dist="12700" algn="ctr" rotWithShape="0">
                <a:srgbClr val="808080"/>
              </a:outerShdw>
            </a:effectLst>
          </p:spPr>
          <p:txBody>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13" name="AutoShape 42"/>
            <p:cNvSpPr>
              <a:spLocks noChangeArrowheads="1"/>
            </p:cNvSpPr>
            <p:nvPr/>
          </p:nvSpPr>
          <p:spPr bwMode="auto">
            <a:xfrm>
              <a:off x="2472" y="1911"/>
              <a:ext cx="933" cy="1168"/>
            </a:xfrm>
            <a:prstGeom prst="parallelogram">
              <a:avLst>
                <a:gd name="adj" fmla="val 55815"/>
              </a:avLst>
            </a:prstGeom>
            <a:gradFill rotWithShape="1">
              <a:gsLst>
                <a:gs pos="0">
                  <a:srgbClr val="000099"/>
                </a:gs>
                <a:gs pos="50000">
                  <a:srgbClr val="FFFFFF"/>
                </a:gs>
                <a:gs pos="100000">
                  <a:srgbClr val="000099"/>
                </a:gs>
              </a:gsLst>
              <a:lin ang="18900000" scaled="1"/>
            </a:gradFill>
            <a:ln>
              <a:noFill/>
            </a:ln>
            <a:effectLst>
              <a:outerShdw dist="12700" algn="ctr" rotWithShape="0">
                <a:srgbClr val="808080"/>
              </a:outerShdw>
            </a:effectLst>
          </p:spPr>
          <p:txBody>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33810" name="AutoShape 44"/>
            <p:cNvSpPr/>
            <p:nvPr/>
          </p:nvSpPr>
          <p:spPr>
            <a:xfrm flipV="1">
              <a:off x="2472" y="3079"/>
              <a:ext cx="988" cy="1168"/>
            </a:xfrm>
            <a:prstGeom prst="parallelogram">
              <a:avLst>
                <a:gd name="adj" fmla="val 57731"/>
              </a:avLst>
            </a:prstGeom>
            <a:gradFill rotWithShape="1">
              <a:gsLst>
                <a:gs pos="0">
                  <a:srgbClr val="000099"/>
                </a:gs>
                <a:gs pos="50000">
                  <a:srgbClr val="FFFFFF"/>
                </a:gs>
                <a:gs pos="100000">
                  <a:srgbClr val="000099"/>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sp>
          <p:nvSpPr>
            <p:cNvPr id="33811" name="AutoShape 45"/>
            <p:cNvSpPr/>
            <p:nvPr/>
          </p:nvSpPr>
          <p:spPr>
            <a:xfrm flipH="1" flipV="1">
              <a:off x="4615" y="2977"/>
              <a:ext cx="1077" cy="1270"/>
            </a:xfrm>
            <a:prstGeom prst="parallelogram">
              <a:avLst>
                <a:gd name="adj" fmla="val 63204"/>
              </a:avLst>
            </a:prstGeom>
            <a:gradFill rotWithShape="1">
              <a:gsLst>
                <a:gs pos="0">
                  <a:srgbClr val="000099"/>
                </a:gs>
                <a:gs pos="50000">
                  <a:srgbClr val="FFFFFF"/>
                </a:gs>
                <a:gs pos="100000">
                  <a:srgbClr val="000099"/>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grpSp>
      <p:sp>
        <p:nvSpPr>
          <p:cNvPr id="16" name="Rectangle 2"/>
          <p:cNvSpPr>
            <a:spLocks noChangeArrowheads="1"/>
          </p:cNvSpPr>
          <p:nvPr/>
        </p:nvSpPr>
        <p:spPr bwMode="auto">
          <a:xfrm>
            <a:off x="573088" y="6556375"/>
            <a:ext cx="1846263" cy="228600"/>
          </a:xfrm>
          <a:prstGeom prst="rect">
            <a:avLst/>
          </a:prstGeom>
          <a:noFill/>
          <a:ln w="12700">
            <a:noFill/>
            <a:miter lim="800000"/>
          </a:ln>
          <a:effectLst/>
        </p:spPr>
        <p:txBody>
          <a:bodyPr wrap="none" lIns="90488" tIns="44450" rIns="90488" bIns="44450">
            <a:spAutoFit/>
          </a:bodyPr>
          <a:lstStyle/>
          <a:p>
            <a:pPr marL="0" marR="0" lvl="0" indent="0" algn="r" defTabSz="914400" rtl="0" eaLnBrk="1" fontAlgn="auto" latinLnBrk="1" hangingPunct="1">
              <a:lnSpc>
                <a:spcPct val="100000"/>
              </a:lnSpc>
              <a:spcBef>
                <a:spcPts val="0"/>
              </a:spcBef>
              <a:spcAft>
                <a:spcPts val="0"/>
              </a:spcAft>
              <a:buClrTx/>
              <a:buSzTx/>
              <a:buFontTx/>
              <a:buChar char="©"/>
              <a:defRPr/>
            </a:pPr>
            <a:r>
              <a:rPr kumimoji="0" lang="en-US" altLang="ko-KR" sz="900" b="0" i="1" u="none" strike="noStrike" kern="1200" cap="none" spc="0" normalizeH="0" baseline="0" noProof="0">
                <a:ln>
                  <a:noFill/>
                </a:ln>
                <a:solidFill>
                  <a:srgbClr val="666699"/>
                </a:solidFill>
                <a:effectLst>
                  <a:outerShdw blurRad="38100" dist="38100" dir="2700000" algn="tl">
                    <a:srgbClr val="C0C0C0"/>
                  </a:outerShdw>
                </a:effectLst>
                <a:uLnTx/>
                <a:uFillTx/>
                <a:latin typeface="Arial Black" panose="020B0A04020102020204" pitchFamily="34" charset="0"/>
                <a:ea typeface="HY헤드라인M" pitchFamily="18" charset="-127"/>
                <a:cs typeface="+mn-cs"/>
              </a:rPr>
              <a:t>1975, HWASHIN Co., Ltd </a:t>
            </a:r>
            <a:endParaRPr kumimoji="0" lang="en-US" altLang="ko-KR" sz="900" b="0" i="1" u="none" strike="noStrike" kern="1200" cap="none" spc="0" normalizeH="0" baseline="0" noProof="0" dirty="0">
              <a:ln>
                <a:noFill/>
              </a:ln>
              <a:solidFill>
                <a:srgbClr val="666699"/>
              </a:solidFill>
              <a:effectLst>
                <a:outerShdw blurRad="38100" dist="38100" dir="2700000" algn="tl">
                  <a:srgbClr val="C0C0C0"/>
                </a:outerShdw>
              </a:effectLst>
              <a:uLnTx/>
              <a:uFillTx/>
              <a:latin typeface="Arial Black" panose="020B0A04020102020204" pitchFamily="34" charset="0"/>
              <a:ea typeface="HY헤드라인M" pitchFamily="18" charset="-127"/>
              <a:cs typeface="+mn-cs"/>
            </a:endParaRPr>
          </a:p>
        </p:txBody>
      </p:sp>
      <p:sp>
        <p:nvSpPr>
          <p:cNvPr id="17" name="날짜 개체 틀 3"/>
          <p:cNvSpPr>
            <a:spLocks noGrp="1"/>
          </p:cNvSpPr>
          <p:nvPr>
            <p:ph type="dt" sz="half" idx="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tint val="75000"/>
                  </a:prstClr>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5E114B3B-7F22-429D-BDF6-7D042814D7C6}" type="datetimeFigureOut">
              <a:rPr kumimoji="0" lang="ko-KR" altLang="en-US" sz="1800" b="0" i="0" u="none" strike="noStrike" kern="1200" cap="none" spc="0" normalizeH="0" baseline="0" noProof="0">
                <a:ln>
                  <a:noFill/>
                </a:ln>
                <a:solidFill>
                  <a:prstClr val="black">
                    <a:tint val="75000"/>
                  </a:prstClr>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tint val="75000"/>
                </a:prstClr>
              </a:solidFill>
              <a:effectLst/>
              <a:uLnTx/>
              <a:uFillTx/>
              <a:latin typeface="Malgun Gothic" panose="020B0503020000020004" charset="-127"/>
              <a:ea typeface="Malgun Gothic" panose="020B0503020000020004" charset="-127"/>
              <a:cs typeface="+mn-cs"/>
            </a:endParaRPr>
          </a:p>
        </p:txBody>
      </p:sp>
      <p:sp>
        <p:nvSpPr>
          <p:cNvPr id="18" name="바닥글 개체 틀 4"/>
          <p:cNvSpPr>
            <a:spLocks noGrp="1"/>
          </p:cNvSpPr>
          <p:nvPr>
            <p:ph type="ftr" sz="quarter" idx="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tint val="75000"/>
                  </a:prstClr>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tint val="75000"/>
                </a:prstClr>
              </a:solidFill>
              <a:effectLst/>
              <a:uLnTx/>
              <a:uFillTx/>
              <a:latin typeface="Malgun Gothic" panose="020B0503020000020004" charset="-127"/>
              <a:ea typeface="Malgun Gothic" panose="020B0503020000020004" charset="-127"/>
              <a:cs typeface="+mn-cs"/>
            </a:endParaRPr>
          </a:p>
        </p:txBody>
      </p:sp>
      <p:sp>
        <p:nvSpPr>
          <p:cNvPr id="19" name="슬라이드 번호 개체 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898989"/>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72281867-9044-4118-8F4E-E6ECAE2DBE54}" type="slidenum">
              <a:rPr kumimoji="0" lang="ko-KR" altLang="en-US" sz="1800" b="0" i="0" u="none" strike="noStrike" kern="1200" cap="none" spc="0" normalizeH="0" baseline="0" noProof="0">
                <a:ln>
                  <a:noFill/>
                </a:ln>
                <a:solidFill>
                  <a:srgbClr val="898989"/>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2_제목 슬라이드">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bwMode="auto">
          <a:xfrm>
            <a:off x="460879" y="282554"/>
            <a:ext cx="545175" cy="431800"/>
            <a:chOff x="2109" y="1570"/>
            <a:chExt cx="1724" cy="1452"/>
          </a:xfrm>
          <a:effectLst>
            <a:outerShdw blurRad="63500" sx="102000" sy="102000" algn="ctr" rotWithShape="0">
              <a:prstClr val="black">
                <a:alpha val="40000"/>
              </a:prstClr>
            </a:outerShdw>
            <a:reflection blurRad="6350" stA="50000" endA="300" endPos="38500" dist="50800" dir="5400000" sy="-100000" algn="bl" rotWithShape="0"/>
          </a:effectLst>
        </p:grpSpPr>
        <p:sp>
          <p:nvSpPr>
            <p:cNvPr id="3" name="AutoShape 3"/>
            <p:cNvSpPr>
              <a:spLocks noChangeArrowheads="1"/>
            </p:cNvSpPr>
            <p:nvPr/>
          </p:nvSpPr>
          <p:spPr bwMode="auto">
            <a:xfrm>
              <a:off x="2109" y="1570"/>
              <a:ext cx="500" cy="721"/>
            </a:xfrm>
            <a:prstGeom prst="parallelogram">
              <a:avLst>
                <a:gd name="adj" fmla="val 55815"/>
              </a:avLst>
            </a:prstGeom>
            <a:solidFill>
              <a:srgbClr val="003399"/>
            </a:solidFill>
            <a:ln w="9525">
              <a:noFill/>
              <a:miter lim="800000"/>
            </a:ln>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4" name="AutoShape 4"/>
            <p:cNvSpPr>
              <a:spLocks noChangeArrowheads="1"/>
            </p:cNvSpPr>
            <p:nvPr/>
          </p:nvSpPr>
          <p:spPr bwMode="auto">
            <a:xfrm flipH="1">
              <a:off x="3235" y="1570"/>
              <a:ext cx="555" cy="587"/>
            </a:xfrm>
            <a:prstGeom prst="parallelogram">
              <a:avLst>
                <a:gd name="adj" fmla="val 58944"/>
              </a:avLst>
            </a:prstGeom>
            <a:solidFill>
              <a:srgbClr val="003399"/>
            </a:solidFill>
            <a:ln w="9525">
              <a:noFill/>
              <a:miter lim="800000"/>
            </a:ln>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5" name="AutoShape 5"/>
            <p:cNvSpPr>
              <a:spLocks noChangeArrowheads="1"/>
            </p:cNvSpPr>
            <p:nvPr/>
          </p:nvSpPr>
          <p:spPr bwMode="auto">
            <a:xfrm flipV="1">
              <a:off x="2109" y="2291"/>
              <a:ext cx="528" cy="731"/>
            </a:xfrm>
            <a:prstGeom prst="parallelogram">
              <a:avLst>
                <a:gd name="adj" fmla="val 57731"/>
              </a:avLst>
            </a:prstGeom>
            <a:solidFill>
              <a:srgbClr val="003399"/>
            </a:solidFill>
            <a:ln w="9525">
              <a:noFill/>
              <a:miter lim="800000"/>
            </a:ln>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6" name="AutoShape 6"/>
            <p:cNvSpPr>
              <a:spLocks noChangeArrowheads="1"/>
            </p:cNvSpPr>
            <p:nvPr/>
          </p:nvSpPr>
          <p:spPr bwMode="auto">
            <a:xfrm flipH="1" flipV="1">
              <a:off x="3251" y="2232"/>
              <a:ext cx="582" cy="790"/>
            </a:xfrm>
            <a:prstGeom prst="parallelogram">
              <a:avLst>
                <a:gd name="adj" fmla="val 63204"/>
              </a:avLst>
            </a:prstGeom>
            <a:solidFill>
              <a:srgbClr val="003399"/>
            </a:solidFill>
            <a:ln w="9525">
              <a:noFill/>
              <a:miter lim="800000"/>
            </a:ln>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7" name="Rectangle 7"/>
            <p:cNvSpPr>
              <a:spLocks noChangeArrowheads="1"/>
            </p:cNvSpPr>
            <p:nvPr/>
          </p:nvSpPr>
          <p:spPr bwMode="auto">
            <a:xfrm>
              <a:off x="2234" y="2232"/>
              <a:ext cx="1403" cy="128"/>
            </a:xfrm>
            <a:prstGeom prst="rect">
              <a:avLst/>
            </a:prstGeom>
            <a:solidFill>
              <a:srgbClr val="003399"/>
            </a:solidFill>
            <a:ln w="9525">
              <a:noFill/>
              <a:miter lim="800000"/>
            </a:ln>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8" name="AutoShape 8"/>
            <p:cNvSpPr>
              <a:spLocks noChangeArrowheads="1"/>
            </p:cNvSpPr>
            <p:nvPr/>
          </p:nvSpPr>
          <p:spPr bwMode="auto">
            <a:xfrm>
              <a:off x="2419" y="1570"/>
              <a:ext cx="500" cy="731"/>
            </a:xfrm>
            <a:prstGeom prst="parallelogram">
              <a:avLst>
                <a:gd name="adj" fmla="val 55815"/>
              </a:avLst>
            </a:prstGeom>
            <a:solidFill>
              <a:srgbClr val="003399"/>
            </a:solidFill>
            <a:ln w="9525">
              <a:noFill/>
              <a:miter lim="800000"/>
            </a:ln>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9" name="AutoShape 9"/>
            <p:cNvSpPr>
              <a:spLocks noChangeArrowheads="1"/>
            </p:cNvSpPr>
            <p:nvPr/>
          </p:nvSpPr>
          <p:spPr bwMode="auto">
            <a:xfrm>
              <a:off x="2729" y="1570"/>
              <a:ext cx="500" cy="731"/>
            </a:xfrm>
            <a:prstGeom prst="parallelogram">
              <a:avLst>
                <a:gd name="adj" fmla="val 55815"/>
              </a:avLst>
            </a:prstGeom>
            <a:solidFill>
              <a:srgbClr val="003399"/>
            </a:solidFill>
            <a:ln w="9525">
              <a:noFill/>
              <a:miter lim="800000"/>
            </a:ln>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10" name="AutoShape 10"/>
            <p:cNvSpPr>
              <a:spLocks noChangeArrowheads="1"/>
            </p:cNvSpPr>
            <p:nvPr/>
          </p:nvSpPr>
          <p:spPr bwMode="auto">
            <a:xfrm flipV="1">
              <a:off x="2424" y="2291"/>
              <a:ext cx="528" cy="731"/>
            </a:xfrm>
            <a:prstGeom prst="parallelogram">
              <a:avLst>
                <a:gd name="adj" fmla="val 57731"/>
              </a:avLst>
            </a:prstGeom>
            <a:solidFill>
              <a:srgbClr val="003399"/>
            </a:solidFill>
            <a:ln w="9525">
              <a:noFill/>
              <a:miter lim="800000"/>
            </a:ln>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11" name="AutoShape 11"/>
            <p:cNvSpPr>
              <a:spLocks noChangeArrowheads="1"/>
            </p:cNvSpPr>
            <p:nvPr/>
          </p:nvSpPr>
          <p:spPr bwMode="auto">
            <a:xfrm flipV="1">
              <a:off x="2794" y="2440"/>
              <a:ext cx="457" cy="582"/>
            </a:xfrm>
            <a:prstGeom prst="parallelogram">
              <a:avLst>
                <a:gd name="adj" fmla="val 53083"/>
              </a:avLst>
            </a:prstGeom>
            <a:solidFill>
              <a:srgbClr val="003399"/>
            </a:solidFill>
            <a:ln w="9525">
              <a:noFill/>
              <a:miter lim="800000"/>
            </a:ln>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grpSp>
      <p:sp>
        <p:nvSpPr>
          <p:cNvPr id="12" name="Text Box 9"/>
          <p:cNvSpPr txBox="1">
            <a:spLocks noChangeArrowheads="1"/>
          </p:cNvSpPr>
          <p:nvPr/>
        </p:nvSpPr>
        <p:spPr bwMode="auto">
          <a:xfrm>
            <a:off x="8745538" y="214313"/>
            <a:ext cx="693738" cy="293688"/>
          </a:xfrm>
          <a:prstGeom prst="rect">
            <a:avLst/>
          </a:prstGeom>
          <a:solidFill>
            <a:srgbClr val="FFFFFF"/>
          </a:solidFill>
          <a:ln w="38100" cmpd="dbl">
            <a:solidFill>
              <a:srgbClr val="FF0000"/>
            </a:solidFill>
            <a:miter lim="800000"/>
          </a:ln>
        </p:spPr>
        <p:txBody>
          <a:bodyPr wrap="none" lIns="76950" tIns="38475" rIns="76950" bIns="38475">
            <a:spAutoFit/>
          </a:bodyPr>
          <a:lstStyle>
            <a:lvl1pPr defTabSz="581025">
              <a:defRPr kumimoji="1">
                <a:solidFill>
                  <a:schemeClr val="tx1"/>
                </a:solidFill>
                <a:latin typeface="Gulim" pitchFamily="34" charset="-127"/>
                <a:ea typeface="Gulim" pitchFamily="34" charset="-127"/>
              </a:defRPr>
            </a:lvl1pPr>
            <a:lvl2pPr marL="742950" indent="-285750" defTabSz="581025">
              <a:defRPr kumimoji="1">
                <a:solidFill>
                  <a:schemeClr val="tx1"/>
                </a:solidFill>
                <a:latin typeface="Gulim" pitchFamily="34" charset="-127"/>
                <a:ea typeface="Gulim" pitchFamily="34" charset="-127"/>
              </a:defRPr>
            </a:lvl2pPr>
            <a:lvl3pPr marL="1143000" indent="-228600" defTabSz="581025">
              <a:defRPr kumimoji="1">
                <a:solidFill>
                  <a:schemeClr val="tx1"/>
                </a:solidFill>
                <a:latin typeface="Gulim" pitchFamily="34" charset="-127"/>
                <a:ea typeface="Gulim" pitchFamily="34" charset="-127"/>
              </a:defRPr>
            </a:lvl3pPr>
            <a:lvl4pPr marL="1600200" indent="-228600" defTabSz="581025">
              <a:defRPr kumimoji="1">
                <a:solidFill>
                  <a:schemeClr val="tx1"/>
                </a:solidFill>
                <a:latin typeface="Gulim" pitchFamily="34" charset="-127"/>
                <a:ea typeface="Gulim" pitchFamily="34" charset="-127"/>
              </a:defRPr>
            </a:lvl4pPr>
            <a:lvl5pPr marL="2057400" indent="-228600" defTabSz="581025">
              <a:defRPr kumimoji="1">
                <a:solidFill>
                  <a:schemeClr val="tx1"/>
                </a:solidFill>
                <a:latin typeface="Gulim" pitchFamily="34" charset="-127"/>
                <a:ea typeface="Gulim" pitchFamily="34" charset="-127"/>
              </a:defRPr>
            </a:lvl5pPr>
            <a:lvl6pPr marL="2514600" indent="-228600" defTabSz="581025"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defTabSz="581025"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defTabSz="581025"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defTabSz="581025"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581025" rtl="0" eaLnBrk="0" fontAlgn="base" latinLnBrk="0" hangingPunct="0">
              <a:lnSpc>
                <a:spcPct val="100000"/>
              </a:lnSpc>
              <a:spcBef>
                <a:spcPct val="0"/>
              </a:spcBef>
              <a:spcAft>
                <a:spcPct val="0"/>
              </a:spcAft>
              <a:buClrTx/>
              <a:buSzTx/>
              <a:buFontTx/>
              <a:buNone/>
              <a:defRPr/>
            </a:pPr>
            <a:r>
              <a:rPr kumimoji="0" lang="ko-KR" altLang="en-US" sz="1400" b="0" i="0" u="none" strike="noStrike" kern="1200" cap="none" spc="0" normalizeH="0" baseline="0" noProof="0">
                <a:ln>
                  <a:noFill/>
                </a:ln>
                <a:solidFill>
                  <a:srgbClr val="FF0000"/>
                </a:solidFill>
                <a:effectLst/>
                <a:uLnTx/>
                <a:uFillTx/>
                <a:latin typeface="HY견고딕" pitchFamily="18" charset="-127"/>
                <a:ea typeface="HY견고딕" pitchFamily="18" charset="-127"/>
                <a:cs typeface="+mn-cs"/>
              </a:rPr>
              <a:t>對外秘</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빈 화면">
    <p:bg>
      <p:bgPr>
        <a:solidFill>
          <a:schemeClr val="bg1"/>
        </a:solidFill>
        <a:effectLst/>
      </p:bgPr>
    </p:bg>
    <p:spTree>
      <p:nvGrpSpPr>
        <p:cNvPr id="1" name=""/>
        <p:cNvGrpSpPr/>
        <p:nvPr/>
      </p:nvGrpSpPr>
      <p:grpSpPr>
        <a:xfrm>
          <a:off x="0" y="0"/>
          <a:ext cx="0" cy="0"/>
          <a:chOff x="0" y="0"/>
          <a:chExt cx="0" cy="0"/>
        </a:xfrm>
      </p:grpSpPr>
      <p:cxnSp>
        <p:nvCxnSpPr>
          <p:cNvPr id="2" name="직선 연결선 1"/>
          <p:cNvCxnSpPr/>
          <p:nvPr/>
        </p:nvCxnSpPr>
        <p:spPr>
          <a:xfrm>
            <a:off x="-3175" y="630238"/>
            <a:ext cx="990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36"/>
          <p:cNvSpPr>
            <a:spLocks noChangeArrowheads="1"/>
          </p:cNvSpPr>
          <p:nvPr/>
        </p:nvSpPr>
        <p:spPr bwMode="auto">
          <a:xfrm>
            <a:off x="-15875" y="6535738"/>
            <a:ext cx="9899650" cy="36513"/>
          </a:xfrm>
          <a:prstGeom prst="rect">
            <a:avLst/>
          </a:prstGeom>
          <a:gradFill rotWithShape="1">
            <a:gsLst>
              <a:gs pos="0">
                <a:srgbClr val="333399"/>
              </a:gs>
              <a:gs pos="100000">
                <a:srgbClr val="FFFFFF"/>
              </a:gs>
            </a:gsLst>
            <a:lin ang="0" scaled="1"/>
          </a:gradFill>
          <a:ln>
            <a:noFill/>
          </a:ln>
        </p:spPr>
        <p:txBody>
          <a:bodyPr wrap="none" anchor="ct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ko-KR" altLang="ko-KR"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grpSp>
        <p:nvGrpSpPr>
          <p:cNvPr id="35844" name="Group 51"/>
          <p:cNvGrpSpPr/>
          <p:nvPr userDrawn="1"/>
        </p:nvGrpSpPr>
        <p:grpSpPr>
          <a:xfrm>
            <a:off x="9399588" y="6402388"/>
            <a:ext cx="460375" cy="365125"/>
            <a:chOff x="2472" y="1911"/>
            <a:chExt cx="3220" cy="2336"/>
          </a:xfrm>
        </p:grpSpPr>
        <p:sp>
          <p:nvSpPr>
            <p:cNvPr id="5" name="AutoShape 43"/>
            <p:cNvSpPr>
              <a:spLocks noChangeArrowheads="1"/>
            </p:cNvSpPr>
            <p:nvPr/>
          </p:nvSpPr>
          <p:spPr bwMode="auto">
            <a:xfrm flipH="1">
              <a:off x="4571" y="1911"/>
              <a:ext cx="1033" cy="945"/>
            </a:xfrm>
            <a:prstGeom prst="parallelogram">
              <a:avLst>
                <a:gd name="adj" fmla="val 64514"/>
              </a:avLst>
            </a:prstGeom>
            <a:gradFill rotWithShape="1">
              <a:gsLst>
                <a:gs pos="0">
                  <a:srgbClr val="000099"/>
                </a:gs>
                <a:gs pos="50000">
                  <a:srgbClr val="FFFFFF"/>
                </a:gs>
                <a:gs pos="100000">
                  <a:srgbClr val="000099"/>
                </a:gs>
              </a:gsLst>
              <a:lin ang="18900000" scaled="1"/>
            </a:gradFill>
            <a:ln>
              <a:noFill/>
            </a:ln>
            <a:effectLst>
              <a:outerShdw dist="12700" algn="ctr" rotWithShape="0">
                <a:srgbClr val="808080"/>
              </a:outerShdw>
            </a:effectLst>
          </p:spPr>
          <p:txBody>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6" name="AutoShape 47"/>
            <p:cNvSpPr>
              <a:spLocks noChangeArrowheads="1"/>
            </p:cNvSpPr>
            <p:nvPr/>
          </p:nvSpPr>
          <p:spPr bwMode="auto">
            <a:xfrm>
              <a:off x="3049" y="1911"/>
              <a:ext cx="933" cy="1168"/>
            </a:xfrm>
            <a:prstGeom prst="parallelogram">
              <a:avLst>
                <a:gd name="adj" fmla="val 55815"/>
              </a:avLst>
            </a:prstGeom>
            <a:gradFill rotWithShape="1">
              <a:gsLst>
                <a:gs pos="0">
                  <a:srgbClr val="000099"/>
                </a:gs>
                <a:gs pos="50000">
                  <a:srgbClr val="FFFFFF"/>
                </a:gs>
                <a:gs pos="100000">
                  <a:srgbClr val="000099"/>
                </a:gs>
              </a:gsLst>
              <a:lin ang="18900000" scaled="1"/>
            </a:gradFill>
            <a:ln>
              <a:noFill/>
            </a:ln>
            <a:effectLst>
              <a:outerShdw dist="12700" algn="ctr" rotWithShape="0">
                <a:srgbClr val="808080"/>
              </a:outerShdw>
            </a:effectLst>
          </p:spPr>
          <p:txBody>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7" name="AutoShape 48"/>
            <p:cNvSpPr>
              <a:spLocks noChangeArrowheads="1"/>
            </p:cNvSpPr>
            <p:nvPr/>
          </p:nvSpPr>
          <p:spPr bwMode="auto">
            <a:xfrm>
              <a:off x="3627" y="1911"/>
              <a:ext cx="933" cy="1168"/>
            </a:xfrm>
            <a:prstGeom prst="parallelogram">
              <a:avLst>
                <a:gd name="adj" fmla="val 55815"/>
              </a:avLst>
            </a:prstGeom>
            <a:gradFill rotWithShape="1">
              <a:gsLst>
                <a:gs pos="0">
                  <a:srgbClr val="000099"/>
                </a:gs>
                <a:gs pos="50000">
                  <a:srgbClr val="FFFFFF"/>
                </a:gs>
                <a:gs pos="100000">
                  <a:srgbClr val="000099"/>
                </a:gs>
              </a:gsLst>
              <a:lin ang="18900000" scaled="1"/>
            </a:gradFill>
            <a:ln>
              <a:noFill/>
            </a:ln>
            <a:effectLst>
              <a:outerShdw dist="12700" algn="ctr" rotWithShape="0">
                <a:srgbClr val="808080"/>
              </a:outerShdw>
            </a:effectLst>
          </p:spPr>
          <p:txBody>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35849" name="AutoShape 49"/>
            <p:cNvSpPr/>
            <p:nvPr userDrawn="1"/>
          </p:nvSpPr>
          <p:spPr>
            <a:xfrm flipV="1">
              <a:off x="3060" y="3079"/>
              <a:ext cx="988" cy="1168"/>
            </a:xfrm>
            <a:prstGeom prst="parallelogram">
              <a:avLst>
                <a:gd name="adj" fmla="val 57731"/>
              </a:avLst>
            </a:prstGeom>
            <a:gradFill rotWithShape="1">
              <a:gsLst>
                <a:gs pos="0">
                  <a:srgbClr val="000099"/>
                </a:gs>
                <a:gs pos="50000">
                  <a:srgbClr val="FFFFFF"/>
                </a:gs>
                <a:gs pos="100000">
                  <a:srgbClr val="000099"/>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sp>
          <p:nvSpPr>
            <p:cNvPr id="35850" name="AutoShape 50"/>
            <p:cNvSpPr/>
            <p:nvPr userDrawn="1"/>
          </p:nvSpPr>
          <p:spPr>
            <a:xfrm flipV="1">
              <a:off x="3760" y="3313"/>
              <a:ext cx="855" cy="934"/>
            </a:xfrm>
            <a:prstGeom prst="parallelogram">
              <a:avLst>
                <a:gd name="adj" fmla="val 53083"/>
              </a:avLst>
            </a:prstGeom>
            <a:gradFill rotWithShape="1">
              <a:gsLst>
                <a:gs pos="0">
                  <a:srgbClr val="000099"/>
                </a:gs>
                <a:gs pos="50000">
                  <a:srgbClr val="FFFFFF"/>
                </a:gs>
                <a:gs pos="100000">
                  <a:srgbClr val="000099"/>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sp>
          <p:nvSpPr>
            <p:cNvPr id="10" name="Rectangle 46"/>
            <p:cNvSpPr>
              <a:spLocks noChangeArrowheads="1"/>
            </p:cNvSpPr>
            <p:nvPr/>
          </p:nvSpPr>
          <p:spPr bwMode="auto">
            <a:xfrm>
              <a:off x="2783" y="2988"/>
              <a:ext cx="2543" cy="203"/>
            </a:xfrm>
            <a:prstGeom prst="rect">
              <a:avLst/>
            </a:prstGeom>
            <a:gradFill rotWithShape="1">
              <a:gsLst>
                <a:gs pos="0">
                  <a:srgbClr val="000099"/>
                </a:gs>
                <a:gs pos="50000">
                  <a:srgbClr val="FFFFFF"/>
                </a:gs>
                <a:gs pos="100000">
                  <a:srgbClr val="000099"/>
                </a:gs>
              </a:gsLst>
              <a:lin ang="18900000" scaled="1"/>
            </a:gradFill>
            <a:ln>
              <a:noFill/>
            </a:ln>
            <a:effectLst>
              <a:outerShdw dist="12700" algn="ctr" rotWithShape="0">
                <a:srgbClr val="808080"/>
              </a:outerShdw>
            </a:effectLst>
          </p:spPr>
          <p:txBody>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11" name="AutoShape 42"/>
            <p:cNvSpPr>
              <a:spLocks noChangeArrowheads="1"/>
            </p:cNvSpPr>
            <p:nvPr/>
          </p:nvSpPr>
          <p:spPr bwMode="auto">
            <a:xfrm>
              <a:off x="2472" y="1911"/>
              <a:ext cx="933" cy="1168"/>
            </a:xfrm>
            <a:prstGeom prst="parallelogram">
              <a:avLst>
                <a:gd name="adj" fmla="val 55815"/>
              </a:avLst>
            </a:prstGeom>
            <a:gradFill rotWithShape="1">
              <a:gsLst>
                <a:gs pos="0">
                  <a:srgbClr val="000099"/>
                </a:gs>
                <a:gs pos="50000">
                  <a:srgbClr val="FFFFFF"/>
                </a:gs>
                <a:gs pos="100000">
                  <a:srgbClr val="000099"/>
                </a:gs>
              </a:gsLst>
              <a:lin ang="18900000" scaled="1"/>
            </a:gradFill>
            <a:ln>
              <a:noFill/>
            </a:ln>
            <a:effectLst>
              <a:outerShdw dist="12700" algn="ctr" rotWithShape="0">
                <a:srgbClr val="808080"/>
              </a:outerShdw>
            </a:effectLst>
          </p:spPr>
          <p:txBody>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
          <p:nvSpPr>
            <p:cNvPr id="35853" name="AutoShape 44"/>
            <p:cNvSpPr/>
            <p:nvPr userDrawn="1"/>
          </p:nvSpPr>
          <p:spPr>
            <a:xfrm flipV="1">
              <a:off x="2472" y="3079"/>
              <a:ext cx="988" cy="1168"/>
            </a:xfrm>
            <a:prstGeom prst="parallelogram">
              <a:avLst>
                <a:gd name="adj" fmla="val 57731"/>
              </a:avLst>
            </a:prstGeom>
            <a:gradFill rotWithShape="1">
              <a:gsLst>
                <a:gs pos="0">
                  <a:srgbClr val="000099"/>
                </a:gs>
                <a:gs pos="50000">
                  <a:srgbClr val="FFFFFF"/>
                </a:gs>
                <a:gs pos="100000">
                  <a:srgbClr val="000099"/>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sp>
          <p:nvSpPr>
            <p:cNvPr id="35854" name="AutoShape 45"/>
            <p:cNvSpPr/>
            <p:nvPr userDrawn="1"/>
          </p:nvSpPr>
          <p:spPr>
            <a:xfrm flipH="1" flipV="1">
              <a:off x="4615" y="2977"/>
              <a:ext cx="1077" cy="1270"/>
            </a:xfrm>
            <a:prstGeom prst="parallelogram">
              <a:avLst>
                <a:gd name="adj" fmla="val 63204"/>
              </a:avLst>
            </a:prstGeom>
            <a:gradFill rotWithShape="1">
              <a:gsLst>
                <a:gs pos="0">
                  <a:srgbClr val="000099"/>
                </a:gs>
                <a:gs pos="50000">
                  <a:srgbClr val="FFFFFF"/>
                </a:gs>
                <a:gs pos="100000">
                  <a:srgbClr val="000099"/>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Malgun Gothic" panose="020B0503020000020004" charset="-127"/>
                <a:ea typeface="Malgun Gothic" panose="020B0503020000020004" charset="-127"/>
              </a:endParaRPr>
            </a:p>
          </p:txBody>
        </p:sp>
      </p:grpSp>
      <p:sp>
        <p:nvSpPr>
          <p:cNvPr id="14" name="Rectangle 2"/>
          <p:cNvSpPr>
            <a:spLocks noChangeArrowheads="1"/>
          </p:cNvSpPr>
          <p:nvPr/>
        </p:nvSpPr>
        <p:spPr bwMode="auto">
          <a:xfrm>
            <a:off x="7573963" y="6578600"/>
            <a:ext cx="1846263" cy="228600"/>
          </a:xfrm>
          <a:prstGeom prst="rect">
            <a:avLst/>
          </a:prstGeom>
          <a:noFill/>
          <a:ln w="12700">
            <a:noFill/>
            <a:miter lim="800000"/>
          </a:ln>
          <a:effectLst/>
        </p:spPr>
        <p:txBody>
          <a:bodyPr wrap="none" lIns="90488" tIns="44450" rIns="90488" bIns="44450">
            <a:spAutoFit/>
          </a:bodyPr>
          <a:lstStyle/>
          <a:p>
            <a:pPr marL="0" marR="0" lvl="0" indent="0" algn="r" defTabSz="914400" rtl="0" eaLnBrk="1" fontAlgn="auto" latinLnBrk="1" hangingPunct="1">
              <a:lnSpc>
                <a:spcPct val="100000"/>
              </a:lnSpc>
              <a:spcBef>
                <a:spcPts val="0"/>
              </a:spcBef>
              <a:spcAft>
                <a:spcPts val="0"/>
              </a:spcAft>
              <a:buClrTx/>
              <a:buSzTx/>
              <a:buFontTx/>
              <a:buChar char="©"/>
              <a:defRPr/>
            </a:pPr>
            <a:r>
              <a:rPr kumimoji="0" lang="en-US" altLang="ko-KR" sz="900" b="0" i="1" u="none" strike="noStrike" kern="1200" cap="none" spc="0" normalizeH="0" baseline="0" noProof="0">
                <a:ln>
                  <a:noFill/>
                </a:ln>
                <a:solidFill>
                  <a:srgbClr val="666699"/>
                </a:solidFill>
                <a:effectLst>
                  <a:outerShdw blurRad="38100" dist="38100" dir="2700000" algn="tl">
                    <a:srgbClr val="C0C0C0"/>
                  </a:outerShdw>
                </a:effectLst>
                <a:uLnTx/>
                <a:uFillTx/>
                <a:latin typeface="Arial Black" panose="020B0A04020102020204" pitchFamily="34" charset="0"/>
                <a:ea typeface="HY헤드라인M" pitchFamily="18" charset="-127"/>
                <a:cs typeface="+mn-cs"/>
              </a:rPr>
              <a:t>1975, HWASHIN Co., Ltd </a:t>
            </a:r>
            <a:endParaRPr kumimoji="0" lang="en-US" altLang="ko-KR" sz="900" b="0" i="1" u="none" strike="noStrike" kern="1200" cap="none" spc="0" normalizeH="0" baseline="0" noProof="0" dirty="0">
              <a:ln>
                <a:noFill/>
              </a:ln>
              <a:solidFill>
                <a:srgbClr val="666699"/>
              </a:solidFill>
              <a:effectLst>
                <a:outerShdw blurRad="38100" dist="38100" dir="2700000" algn="tl">
                  <a:srgbClr val="C0C0C0"/>
                </a:outerShdw>
              </a:effectLst>
              <a:uLnTx/>
              <a:uFillTx/>
              <a:latin typeface="Arial Black" panose="020B0A04020102020204" pitchFamily="34" charset="0"/>
              <a:ea typeface="HY헤드라인M" pitchFamily="18" charset="-127"/>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화신_표지">
    <p:bg>
      <p:bgPr>
        <a:solidFill>
          <a:schemeClr val="bg1"/>
        </a:solidFill>
        <a:effectLst/>
      </p:bgPr>
    </p:bg>
    <p:spTree>
      <p:nvGrpSpPr>
        <p:cNvPr id="1" name=""/>
        <p:cNvGrpSpPr/>
        <p:nvPr/>
      </p:nvGrpSpPr>
      <p:grpSpPr>
        <a:xfrm>
          <a:off x="0" y="0"/>
          <a:ext cx="0" cy="0"/>
          <a:chOff x="0" y="0"/>
          <a:chExt cx="0" cy="0"/>
        </a:xfrm>
      </p:grpSpPr>
      <p:grpSp>
        <p:nvGrpSpPr>
          <p:cNvPr id="36866" name="그룹 34"/>
          <p:cNvGrpSpPr/>
          <p:nvPr/>
        </p:nvGrpSpPr>
        <p:grpSpPr>
          <a:xfrm>
            <a:off x="-7937" y="0"/>
            <a:ext cx="9913937" cy="684213"/>
            <a:chOff x="-7940" y="1"/>
            <a:chExt cx="9151940" cy="696538"/>
          </a:xfrm>
        </p:grpSpPr>
        <p:pic>
          <p:nvPicPr>
            <p:cNvPr id="3" name="Picture 8"/>
            <p:cNvPicPr>
              <a:picLocks noChangeAspect="1" noChangeArrowheads="1"/>
            </p:cNvPicPr>
            <p:nvPr/>
          </p:nvPicPr>
          <p:blipFill>
            <a:blip r:embed="rId2" cstate="print">
              <a:duotone>
                <a:prstClr val="black"/>
                <a:schemeClr val="accent1">
                  <a:tint val="45000"/>
                  <a:satMod val="400000"/>
                </a:schemeClr>
              </a:duotone>
              <a:lum/>
            </a:blip>
            <a:srcRect l="28906" t="26010" r="46599" b="60750"/>
            <a:stretch>
              <a:fillRect/>
            </a:stretch>
          </p:blipFill>
          <p:spPr bwMode="auto">
            <a:xfrm>
              <a:off x="7082450" y="1"/>
              <a:ext cx="2061550" cy="696460"/>
            </a:xfrm>
            <a:prstGeom prst="rect">
              <a:avLst/>
            </a:prstGeom>
            <a:noFill/>
            <a:ln w="9525">
              <a:noFill/>
              <a:miter lim="800000"/>
              <a:headEnd/>
              <a:tailEnd/>
            </a:ln>
          </p:spPr>
        </p:pic>
        <p:pic>
          <p:nvPicPr>
            <p:cNvPr id="4"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6264907" y="1"/>
              <a:ext cx="817542" cy="696460"/>
            </a:xfrm>
            <a:prstGeom prst="rect">
              <a:avLst/>
            </a:prstGeom>
            <a:noFill/>
            <a:ln w="9525">
              <a:noFill/>
              <a:miter lim="800000"/>
              <a:headEnd/>
              <a:tailEnd/>
            </a:ln>
          </p:spPr>
        </p:pic>
        <p:pic>
          <p:nvPicPr>
            <p:cNvPr id="5"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5448116" y="1"/>
              <a:ext cx="817542" cy="696460"/>
            </a:xfrm>
            <a:prstGeom prst="rect">
              <a:avLst/>
            </a:prstGeom>
            <a:noFill/>
            <a:ln w="9525">
              <a:noFill/>
              <a:miter lim="800000"/>
              <a:headEnd/>
              <a:tailEnd/>
            </a:ln>
          </p:spPr>
        </p:pic>
        <p:pic>
          <p:nvPicPr>
            <p:cNvPr id="6"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4684736" y="1"/>
              <a:ext cx="817542" cy="696460"/>
            </a:xfrm>
            <a:prstGeom prst="rect">
              <a:avLst/>
            </a:prstGeom>
            <a:noFill/>
            <a:ln w="9525">
              <a:noFill/>
              <a:miter lim="800000"/>
              <a:headEnd/>
              <a:tailEnd/>
            </a:ln>
          </p:spPr>
        </p:pic>
        <p:pic>
          <p:nvPicPr>
            <p:cNvPr id="7"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3867944" y="1"/>
              <a:ext cx="817542" cy="696460"/>
            </a:xfrm>
            <a:prstGeom prst="rect">
              <a:avLst/>
            </a:prstGeom>
            <a:noFill/>
            <a:ln w="9525">
              <a:noFill/>
              <a:miter lim="800000"/>
              <a:headEnd/>
              <a:tailEnd/>
            </a:ln>
          </p:spPr>
        </p:pic>
        <p:pic>
          <p:nvPicPr>
            <p:cNvPr id="8"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3061270" y="1"/>
              <a:ext cx="817542" cy="696460"/>
            </a:xfrm>
            <a:prstGeom prst="rect">
              <a:avLst/>
            </a:prstGeom>
            <a:noFill/>
            <a:ln w="9525">
              <a:noFill/>
              <a:miter lim="800000"/>
              <a:headEnd/>
              <a:tailEnd/>
            </a:ln>
          </p:spPr>
        </p:pic>
        <p:pic>
          <p:nvPicPr>
            <p:cNvPr id="9"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2244478" y="1"/>
              <a:ext cx="817542" cy="696460"/>
            </a:xfrm>
            <a:prstGeom prst="rect">
              <a:avLst/>
            </a:prstGeom>
            <a:noFill/>
            <a:ln w="9525">
              <a:noFill/>
              <a:miter lim="800000"/>
              <a:headEnd/>
              <a:tailEnd/>
            </a:ln>
          </p:spPr>
        </p:pic>
        <p:pic>
          <p:nvPicPr>
            <p:cNvPr id="10"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1428352" y="1"/>
              <a:ext cx="817542" cy="696460"/>
            </a:xfrm>
            <a:prstGeom prst="rect">
              <a:avLst/>
            </a:prstGeom>
            <a:noFill/>
            <a:ln w="9525">
              <a:noFill/>
              <a:miter lim="800000"/>
              <a:headEnd/>
              <a:tailEnd/>
            </a:ln>
          </p:spPr>
        </p:pic>
        <p:pic>
          <p:nvPicPr>
            <p:cNvPr id="11"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611560" y="1"/>
              <a:ext cx="817542" cy="696460"/>
            </a:xfrm>
            <a:prstGeom prst="rect">
              <a:avLst/>
            </a:prstGeom>
            <a:noFill/>
            <a:ln w="9525">
              <a:noFill/>
              <a:miter lim="800000"/>
              <a:headEnd/>
              <a:tailEnd/>
            </a:ln>
          </p:spPr>
        </p:pic>
        <p:pic>
          <p:nvPicPr>
            <p:cNvPr id="12" name="Picture 8"/>
            <p:cNvPicPr>
              <a:picLocks noChangeAspect="1" noChangeArrowheads="1"/>
            </p:cNvPicPr>
            <p:nvPr/>
          </p:nvPicPr>
          <p:blipFill>
            <a:blip r:embed="rId2" cstate="print">
              <a:duotone>
                <a:prstClr val="black"/>
                <a:schemeClr val="accent1">
                  <a:tint val="45000"/>
                  <a:satMod val="400000"/>
                </a:schemeClr>
              </a:duotone>
              <a:lum/>
            </a:blip>
            <a:srcRect l="28906" t="26010" r="61380" b="60750"/>
            <a:stretch>
              <a:fillRect/>
            </a:stretch>
          </p:blipFill>
          <p:spPr bwMode="auto">
            <a:xfrm>
              <a:off x="-7940" y="79"/>
              <a:ext cx="817542" cy="696460"/>
            </a:xfrm>
            <a:prstGeom prst="rect">
              <a:avLst/>
            </a:prstGeom>
            <a:noFill/>
            <a:ln w="9525">
              <a:noFill/>
              <a:miter lim="800000"/>
              <a:headEnd/>
              <a:tailEnd/>
            </a:ln>
          </p:spPr>
        </p:pic>
      </p:grpSp>
      <p:sp>
        <p:nvSpPr>
          <p:cNvPr id="13" name="Rectangle 36"/>
          <p:cNvSpPr>
            <a:spLocks noChangeArrowheads="1"/>
          </p:cNvSpPr>
          <p:nvPr/>
        </p:nvSpPr>
        <p:spPr bwMode="auto">
          <a:xfrm>
            <a:off x="-17462" y="6632575"/>
            <a:ext cx="9901238" cy="36513"/>
          </a:xfrm>
          <a:prstGeom prst="rect">
            <a:avLst/>
          </a:prstGeom>
          <a:gradFill rotWithShape="1">
            <a:gsLst>
              <a:gs pos="0">
                <a:srgbClr val="002060"/>
              </a:gs>
              <a:gs pos="100000">
                <a:schemeClr val="bg1"/>
              </a:gs>
            </a:gsLst>
            <a:lin ang="0" scaled="1"/>
          </a:gradFill>
          <a:ln>
            <a:noFill/>
          </a:ln>
        </p:spPr>
        <p:txBody>
          <a:bodyPr wrap="none" anchor="ct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ko-KR" altLang="ko-KR" sz="1800" b="0" i="0" u="none" strike="noStrike" kern="1200" cap="none" spc="0" normalizeH="0" baseline="0" noProof="0">
              <a:ln>
                <a:noFill/>
              </a:ln>
              <a:solidFill>
                <a:srgbClr val="000000"/>
              </a:solidFill>
              <a:effectLst/>
              <a:uLnTx/>
              <a:uFillTx/>
              <a:latin typeface="Gulim" pitchFamily="34" charset="-127"/>
              <a:ea typeface="Gulim" pitchFamily="34" charset="-127"/>
              <a:cs typeface="+mn-cs"/>
            </a:endParaRPr>
          </a:p>
        </p:txBody>
      </p:sp>
      <p:grpSp>
        <p:nvGrpSpPr>
          <p:cNvPr id="36868" name="Group 51"/>
          <p:cNvGrpSpPr/>
          <p:nvPr userDrawn="1"/>
        </p:nvGrpSpPr>
        <p:grpSpPr>
          <a:xfrm>
            <a:off x="9399588" y="6532563"/>
            <a:ext cx="395287" cy="288925"/>
            <a:chOff x="2472" y="1911"/>
            <a:chExt cx="3220" cy="2336"/>
          </a:xfrm>
        </p:grpSpPr>
        <p:sp>
          <p:nvSpPr>
            <p:cNvPr id="15" name="AutoShape 43"/>
            <p:cNvSpPr>
              <a:spLocks noChangeArrowheads="1"/>
            </p:cNvSpPr>
            <p:nvPr/>
          </p:nvSpPr>
          <p:spPr bwMode="auto">
            <a:xfrm flipH="1">
              <a:off x="4580" y="1911"/>
              <a:ext cx="1035" cy="950"/>
            </a:xfrm>
            <a:prstGeom prst="parallelogram">
              <a:avLst>
                <a:gd name="adj" fmla="val 64514"/>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a:ln>
                  <a:noFill/>
                </a:ln>
                <a:solidFill>
                  <a:sysClr val="windowText" lastClr="000000"/>
                </a:solidFill>
                <a:effectLst/>
                <a:uLnTx/>
                <a:uFillTx/>
                <a:latin typeface="Gulim" pitchFamily="34" charset="-127"/>
                <a:ea typeface="Gulim" pitchFamily="34" charset="-127"/>
                <a:cs typeface="+mn-cs"/>
              </a:endParaRPr>
            </a:p>
          </p:txBody>
        </p:sp>
        <p:sp>
          <p:nvSpPr>
            <p:cNvPr id="16" name="AutoShape 47"/>
            <p:cNvSpPr>
              <a:spLocks noChangeArrowheads="1"/>
            </p:cNvSpPr>
            <p:nvPr/>
          </p:nvSpPr>
          <p:spPr bwMode="auto">
            <a:xfrm>
              <a:off x="3054" y="1911"/>
              <a:ext cx="931" cy="1168"/>
            </a:xfrm>
            <a:prstGeom prst="parallelogram">
              <a:avLst>
                <a:gd name="adj" fmla="val 55815"/>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a:ln>
                  <a:noFill/>
                </a:ln>
                <a:solidFill>
                  <a:sysClr val="windowText" lastClr="000000"/>
                </a:solidFill>
                <a:effectLst/>
                <a:uLnTx/>
                <a:uFillTx/>
                <a:latin typeface="Gulim" pitchFamily="34" charset="-127"/>
                <a:ea typeface="Gulim" pitchFamily="34" charset="-127"/>
                <a:cs typeface="+mn-cs"/>
              </a:endParaRPr>
            </a:p>
          </p:txBody>
        </p:sp>
        <p:sp>
          <p:nvSpPr>
            <p:cNvPr id="17" name="AutoShape 48"/>
            <p:cNvSpPr>
              <a:spLocks noChangeArrowheads="1"/>
            </p:cNvSpPr>
            <p:nvPr/>
          </p:nvSpPr>
          <p:spPr bwMode="auto">
            <a:xfrm>
              <a:off x="3623" y="1911"/>
              <a:ext cx="944" cy="1168"/>
            </a:xfrm>
            <a:prstGeom prst="parallelogram">
              <a:avLst>
                <a:gd name="adj" fmla="val 55815"/>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a:ln>
                  <a:noFill/>
                </a:ln>
                <a:solidFill>
                  <a:sysClr val="windowText" lastClr="000000"/>
                </a:solidFill>
                <a:effectLst/>
                <a:uLnTx/>
                <a:uFillTx/>
                <a:latin typeface="Gulim" pitchFamily="34" charset="-127"/>
                <a:ea typeface="Gulim" pitchFamily="34" charset="-127"/>
                <a:cs typeface="+mn-cs"/>
              </a:endParaRPr>
            </a:p>
          </p:txBody>
        </p:sp>
        <p:sp>
          <p:nvSpPr>
            <p:cNvPr id="36873" name="AutoShape 49"/>
            <p:cNvSpPr/>
            <p:nvPr userDrawn="1"/>
          </p:nvSpPr>
          <p:spPr>
            <a:xfrm flipV="1">
              <a:off x="3067" y="3079"/>
              <a:ext cx="983" cy="1168"/>
            </a:xfrm>
            <a:prstGeom prst="parallelogram">
              <a:avLst>
                <a:gd name="adj" fmla="val 57731"/>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Gulim" pitchFamily="34" charset="-127"/>
              </a:endParaRPr>
            </a:p>
          </p:txBody>
        </p:sp>
        <p:sp>
          <p:nvSpPr>
            <p:cNvPr id="36874" name="AutoShape 50"/>
            <p:cNvSpPr/>
            <p:nvPr userDrawn="1"/>
          </p:nvSpPr>
          <p:spPr>
            <a:xfrm flipV="1">
              <a:off x="3752" y="3310"/>
              <a:ext cx="853" cy="937"/>
            </a:xfrm>
            <a:prstGeom prst="parallelogram">
              <a:avLst>
                <a:gd name="adj" fmla="val 53083"/>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Gulim" pitchFamily="34" charset="-127"/>
              </a:endParaRPr>
            </a:p>
          </p:txBody>
        </p:sp>
        <p:sp>
          <p:nvSpPr>
            <p:cNvPr id="20" name="Rectangle 46"/>
            <p:cNvSpPr>
              <a:spLocks noChangeArrowheads="1"/>
            </p:cNvSpPr>
            <p:nvPr/>
          </p:nvSpPr>
          <p:spPr bwMode="auto">
            <a:xfrm>
              <a:off x="2782" y="2989"/>
              <a:ext cx="2548" cy="205"/>
            </a:xfrm>
            <a:prstGeom prst="rect">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a:ln>
                  <a:noFill/>
                </a:ln>
                <a:solidFill>
                  <a:sysClr val="windowText" lastClr="000000"/>
                </a:solidFill>
                <a:effectLst/>
                <a:uLnTx/>
                <a:uFillTx/>
                <a:latin typeface="Gulim" pitchFamily="34" charset="-127"/>
                <a:ea typeface="Gulim" pitchFamily="34" charset="-127"/>
                <a:cs typeface="+mn-cs"/>
              </a:endParaRPr>
            </a:p>
          </p:txBody>
        </p:sp>
        <p:sp>
          <p:nvSpPr>
            <p:cNvPr id="21" name="AutoShape 42"/>
            <p:cNvSpPr>
              <a:spLocks noChangeArrowheads="1"/>
            </p:cNvSpPr>
            <p:nvPr/>
          </p:nvSpPr>
          <p:spPr bwMode="auto">
            <a:xfrm>
              <a:off x="2472" y="1911"/>
              <a:ext cx="931" cy="1168"/>
            </a:xfrm>
            <a:prstGeom prst="parallelogram">
              <a:avLst>
                <a:gd name="adj" fmla="val 55815"/>
              </a:avLst>
            </a:prstGeom>
            <a:gradFill rotWithShape="1">
              <a:gsLst>
                <a:gs pos="0">
                  <a:schemeClr val="accent1">
                    <a:lumMod val="50000"/>
                  </a:schemeClr>
                </a:gs>
                <a:gs pos="50000">
                  <a:schemeClr val="bg1"/>
                </a:gs>
                <a:gs pos="100000">
                  <a:schemeClr val="tx2">
                    <a:lumMod val="50000"/>
                  </a:schemeClr>
                </a:gs>
              </a:gsLst>
              <a:lin ang="18900000" scaled="1"/>
            </a:gradFill>
            <a:ln w="9525">
              <a:noFill/>
              <a:miter lim="800000"/>
            </a:ln>
            <a:effectLst>
              <a:outerShdw dist="127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a:ln>
                  <a:noFill/>
                </a:ln>
                <a:solidFill>
                  <a:sysClr val="windowText" lastClr="000000"/>
                </a:solidFill>
                <a:effectLst/>
                <a:uLnTx/>
                <a:uFillTx/>
                <a:latin typeface="Gulim" pitchFamily="34" charset="-127"/>
                <a:ea typeface="Gulim" pitchFamily="34" charset="-127"/>
                <a:cs typeface="+mn-cs"/>
              </a:endParaRPr>
            </a:p>
          </p:txBody>
        </p:sp>
        <p:sp>
          <p:nvSpPr>
            <p:cNvPr id="36877" name="AutoShape 44"/>
            <p:cNvSpPr/>
            <p:nvPr userDrawn="1"/>
          </p:nvSpPr>
          <p:spPr>
            <a:xfrm flipV="1">
              <a:off x="2472" y="3079"/>
              <a:ext cx="983" cy="1168"/>
            </a:xfrm>
            <a:prstGeom prst="parallelogram">
              <a:avLst>
                <a:gd name="adj" fmla="val 57731"/>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Gulim" pitchFamily="34" charset="-127"/>
              </a:endParaRPr>
            </a:p>
          </p:txBody>
        </p:sp>
        <p:sp>
          <p:nvSpPr>
            <p:cNvPr id="36878" name="AutoShape 45"/>
            <p:cNvSpPr/>
            <p:nvPr userDrawn="1"/>
          </p:nvSpPr>
          <p:spPr>
            <a:xfrm flipH="1" flipV="1">
              <a:off x="4606" y="2976"/>
              <a:ext cx="1086" cy="1271"/>
            </a:xfrm>
            <a:prstGeom prst="parallelogram">
              <a:avLst>
                <a:gd name="adj" fmla="val 63204"/>
              </a:avLst>
            </a:prstGeom>
            <a:gradFill rotWithShape="1">
              <a:gsLst>
                <a:gs pos="0">
                  <a:srgbClr val="254061">
                    <a:alpha val="100000"/>
                  </a:srgbClr>
                </a:gs>
                <a:gs pos="50000">
                  <a:srgbClr val="FFFFFF">
                    <a:alpha val="100000"/>
                  </a:srgbClr>
                </a:gs>
                <a:gs pos="100000">
                  <a:srgbClr val="10253F">
                    <a:alpha val="100000"/>
                  </a:srgbClr>
                </a:gs>
              </a:gsLst>
              <a:lin ang="18900000" scaled="1"/>
              <a:tileRect/>
            </a:gradFill>
            <a:ln w="9525">
              <a:noFill/>
            </a:ln>
            <a:effectLst>
              <a:outerShdw dist="12700" algn="ctr" rotWithShape="0">
                <a:srgbClr val="808080"/>
              </a:outerShdw>
            </a:effectLst>
          </p:spPr>
          <p:txBody>
            <a:bodyPr rot="10800000"/>
            <a:lstStyle/>
            <a:p>
              <a:pPr lvl="0" eaLnBrk="1" hangingPunct="1"/>
              <a:endParaRPr lang="ko-KR" altLang="en-US" dirty="0">
                <a:solidFill>
                  <a:srgbClr val="000000"/>
                </a:solidFill>
                <a:latin typeface="Gulim" pitchFamily="34" charset="-127"/>
              </a:endParaRPr>
            </a:p>
          </p:txBody>
        </p:sp>
      </p:grpSp>
      <p:sp>
        <p:nvSpPr>
          <p:cNvPr id="24" name="Rectangle 2"/>
          <p:cNvSpPr>
            <a:spLocks noChangeArrowheads="1"/>
          </p:cNvSpPr>
          <p:nvPr/>
        </p:nvSpPr>
        <p:spPr bwMode="auto">
          <a:xfrm>
            <a:off x="7524750" y="6640513"/>
            <a:ext cx="1847850" cy="228600"/>
          </a:xfrm>
          <a:prstGeom prst="rect">
            <a:avLst/>
          </a:prstGeom>
          <a:noFill/>
          <a:ln w="12700">
            <a:noFill/>
            <a:miter lim="800000"/>
          </a:ln>
          <a:effectLst/>
        </p:spPr>
        <p:txBody>
          <a:bodyPr wrap="none" lIns="90488" tIns="44450" rIns="90488" bIns="44450">
            <a:spAutoFit/>
          </a:bodyPr>
          <a:lstStyle/>
          <a:p>
            <a:pPr marL="0" marR="0" lvl="0" indent="0" algn="r" defTabSz="914400" rtl="0" eaLnBrk="1" fontAlgn="base" latinLnBrk="1" hangingPunct="1">
              <a:lnSpc>
                <a:spcPct val="100000"/>
              </a:lnSpc>
              <a:spcBef>
                <a:spcPct val="0"/>
              </a:spcBef>
              <a:spcAft>
                <a:spcPct val="0"/>
              </a:spcAft>
              <a:buClrTx/>
              <a:buSzTx/>
              <a:buFontTx/>
              <a:buChar char="©"/>
              <a:defRPr/>
            </a:pPr>
            <a:r>
              <a:rPr kumimoji="1" lang="en-US" altLang="ko-KR" sz="900" b="0" i="1" u="none" strike="noStrike" kern="1200" cap="none" spc="0" normalizeH="0" baseline="0" noProof="0">
                <a:ln>
                  <a:noFill/>
                </a:ln>
                <a:solidFill>
                  <a:srgbClr val="1F497D">
                    <a:lumMod val="50000"/>
                  </a:srgbClr>
                </a:solidFill>
                <a:effectLst>
                  <a:outerShdw blurRad="38100" dist="38100" dir="2700000" algn="tl">
                    <a:srgbClr val="C0C0C0"/>
                  </a:outerShdw>
                </a:effectLst>
                <a:uLnTx/>
                <a:uFillTx/>
                <a:latin typeface="Arial Black" panose="020B0A04020102020204" pitchFamily="34" charset="0"/>
                <a:ea typeface="HY헤드라인M" pitchFamily="18" charset="-127"/>
                <a:cs typeface="+mn-cs"/>
              </a:rPr>
              <a:t>1975, HWASHIN Co., Ltd </a:t>
            </a:r>
            <a:endParaRPr kumimoji="1" lang="en-US" altLang="ko-KR" sz="900" b="0" i="1" u="none" strike="noStrike" kern="1200" cap="none" spc="0" normalizeH="0" baseline="0" noProof="0" dirty="0">
              <a:ln>
                <a:noFill/>
              </a:ln>
              <a:solidFill>
                <a:srgbClr val="1F497D">
                  <a:lumMod val="50000"/>
                </a:srgbClr>
              </a:solidFill>
              <a:effectLst>
                <a:outerShdw blurRad="38100" dist="38100" dir="2700000" algn="tl">
                  <a:srgbClr val="C0C0C0"/>
                </a:outerShdw>
              </a:effectLst>
              <a:uLnTx/>
              <a:uFillTx/>
              <a:latin typeface="Arial Black" panose="020B0A04020102020204" pitchFamily="34" charset="0"/>
              <a:ea typeface="HY헤드라인M" pitchFamily="18" charset="-127"/>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제목 슬라이드">
    <p:bg>
      <p:bgPr>
        <a:solidFill>
          <a:schemeClr val="bg1"/>
        </a:solidFill>
        <a:effectLst/>
      </p:bgPr>
    </p:bg>
    <p:spTree>
      <p:nvGrpSpPr>
        <p:cNvPr id="1" name=""/>
        <p:cNvGrpSpPr/>
        <p:nvPr/>
      </p:nvGrpSpPr>
      <p:grpSpPr>
        <a:xfrm>
          <a:off x="0" y="0"/>
          <a:ext cx="0" cy="0"/>
          <a:chOff x="0" y="0"/>
          <a:chExt cx="0" cy="0"/>
        </a:xfrm>
      </p:grpSpPr>
      <p:sp>
        <p:nvSpPr>
          <p:cNvPr id="2" name="Line 2"/>
          <p:cNvSpPr>
            <a:spLocks noChangeShapeType="1"/>
          </p:cNvSpPr>
          <p:nvPr/>
        </p:nvSpPr>
        <p:spPr bwMode="auto">
          <a:xfrm>
            <a:off x="0" y="576263"/>
            <a:ext cx="9906000" cy="0"/>
          </a:xfrm>
          <a:prstGeom prst="line">
            <a:avLst/>
          </a:prstGeom>
          <a:noFill/>
          <a:ln w="28575">
            <a:solidFill>
              <a:srgbClr val="008000"/>
            </a:solidFill>
            <a:round/>
          </a:ln>
        </p:spPr>
        <p:txBody>
          <a:bodyPr/>
          <a:lstStyle>
            <a:defPPr>
              <a:defRPr lang="ko-KR"/>
            </a:defPPr>
            <a:lvl1pPr algn="l" rtl="0" fontAlgn="base" latinLnBrk="1">
              <a:spcBef>
                <a:spcPct val="50000"/>
              </a:spcBef>
              <a:spcAft>
                <a:spcPct val="0"/>
              </a:spcAft>
              <a:defRPr kumimoji="1" kern="1200">
                <a:solidFill>
                  <a:schemeClr val="tx1"/>
                </a:solidFill>
                <a:latin typeface="휴먼모음T" pitchFamily="18" charset="-127"/>
                <a:ea typeface="휴먼모음T" pitchFamily="18" charset="-127"/>
                <a:cs typeface="+mn-cs"/>
              </a:defRPr>
            </a:lvl1pPr>
            <a:lvl2pPr marL="457200" algn="l" rtl="0" fontAlgn="base" latinLnBrk="1">
              <a:spcBef>
                <a:spcPct val="50000"/>
              </a:spcBef>
              <a:spcAft>
                <a:spcPct val="0"/>
              </a:spcAft>
              <a:defRPr kumimoji="1" kern="1200">
                <a:solidFill>
                  <a:schemeClr val="tx1"/>
                </a:solidFill>
                <a:latin typeface="휴먼모음T" pitchFamily="18" charset="-127"/>
                <a:ea typeface="휴먼모음T" pitchFamily="18" charset="-127"/>
                <a:cs typeface="+mn-cs"/>
              </a:defRPr>
            </a:lvl2pPr>
            <a:lvl3pPr marL="914400" algn="l" rtl="0" fontAlgn="base" latinLnBrk="1">
              <a:spcBef>
                <a:spcPct val="50000"/>
              </a:spcBef>
              <a:spcAft>
                <a:spcPct val="0"/>
              </a:spcAft>
              <a:defRPr kumimoji="1" kern="1200">
                <a:solidFill>
                  <a:schemeClr val="tx1"/>
                </a:solidFill>
                <a:latin typeface="휴먼모음T" pitchFamily="18" charset="-127"/>
                <a:ea typeface="휴먼모음T" pitchFamily="18" charset="-127"/>
                <a:cs typeface="+mn-cs"/>
              </a:defRPr>
            </a:lvl3pPr>
            <a:lvl4pPr marL="1371600" algn="l" rtl="0" fontAlgn="base" latinLnBrk="1">
              <a:spcBef>
                <a:spcPct val="50000"/>
              </a:spcBef>
              <a:spcAft>
                <a:spcPct val="0"/>
              </a:spcAft>
              <a:defRPr kumimoji="1" kern="1200">
                <a:solidFill>
                  <a:schemeClr val="tx1"/>
                </a:solidFill>
                <a:latin typeface="휴먼모음T" pitchFamily="18" charset="-127"/>
                <a:ea typeface="휴먼모음T" pitchFamily="18" charset="-127"/>
                <a:cs typeface="+mn-cs"/>
              </a:defRPr>
            </a:lvl4pPr>
            <a:lvl5pPr marL="1828800" algn="l" rtl="0" fontAlgn="base" latinLnBrk="1">
              <a:spcBef>
                <a:spcPct val="50000"/>
              </a:spcBef>
              <a:spcAft>
                <a:spcPct val="0"/>
              </a:spcAft>
              <a:defRPr kumimoji="1" kern="1200">
                <a:solidFill>
                  <a:schemeClr val="tx1"/>
                </a:solidFill>
                <a:latin typeface="휴먼모음T" pitchFamily="18" charset="-127"/>
                <a:ea typeface="휴먼모음T" pitchFamily="18" charset="-127"/>
                <a:cs typeface="+mn-cs"/>
              </a:defRPr>
            </a:lvl5pPr>
            <a:lvl6pPr marL="2286000" algn="l" defTabSz="914400" rtl="0" eaLnBrk="1" latinLnBrk="1" hangingPunct="1">
              <a:defRPr kumimoji="1" kern="1200">
                <a:solidFill>
                  <a:schemeClr val="tx1"/>
                </a:solidFill>
                <a:latin typeface="휴먼모음T" pitchFamily="18" charset="-127"/>
                <a:ea typeface="휴먼모음T" pitchFamily="18" charset="-127"/>
                <a:cs typeface="+mn-cs"/>
              </a:defRPr>
            </a:lvl6pPr>
            <a:lvl7pPr marL="2743200" algn="l" defTabSz="914400" rtl="0" eaLnBrk="1" latinLnBrk="1" hangingPunct="1">
              <a:defRPr kumimoji="1" kern="1200">
                <a:solidFill>
                  <a:schemeClr val="tx1"/>
                </a:solidFill>
                <a:latin typeface="휴먼모음T" pitchFamily="18" charset="-127"/>
                <a:ea typeface="휴먼모음T" pitchFamily="18" charset="-127"/>
                <a:cs typeface="+mn-cs"/>
              </a:defRPr>
            </a:lvl7pPr>
            <a:lvl8pPr marL="3200400" algn="l" defTabSz="914400" rtl="0" eaLnBrk="1" latinLnBrk="1" hangingPunct="1">
              <a:defRPr kumimoji="1" kern="1200">
                <a:solidFill>
                  <a:schemeClr val="tx1"/>
                </a:solidFill>
                <a:latin typeface="휴먼모음T" pitchFamily="18" charset="-127"/>
                <a:ea typeface="휴먼모음T" pitchFamily="18" charset="-127"/>
                <a:cs typeface="+mn-cs"/>
              </a:defRPr>
            </a:lvl8pPr>
            <a:lvl9pPr marL="3657600" algn="l" defTabSz="914400" rtl="0" eaLnBrk="1" latinLnBrk="1" hangingPunct="1">
              <a:defRPr kumimoji="1" kern="1200">
                <a:solidFill>
                  <a:schemeClr val="tx1"/>
                </a:solidFill>
                <a:latin typeface="휴먼모음T" pitchFamily="18" charset="-127"/>
                <a:ea typeface="휴먼모음T" pitchFamily="18" charset="-127"/>
                <a:cs typeface="+mn-cs"/>
              </a:defRPr>
            </a:lvl9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3" name="제목 2"/>
          <p:cNvSpPr>
            <a:spLocks noGrp="1"/>
          </p:cNvSpPr>
          <p:nvPr>
            <p:ph type="title"/>
          </p:nvPr>
        </p:nvSpPr>
        <p:spPr>
          <a:xfrm>
            <a:off x="0" y="2"/>
            <a:ext cx="9906000" cy="549275"/>
          </a:xfrm>
          <a:prstGeom prst="rect">
            <a:avLst/>
          </a:prstGeom>
        </p:spPr>
        <p:txBody>
          <a:bodyPr anchor="ctr"/>
          <a:lstStyle>
            <a:lvl1pPr>
              <a:defRPr sz="2800">
                <a:solidFill>
                  <a:schemeClr val="tx1"/>
                </a:solidFill>
              </a:defRPr>
            </a:lvl1pPr>
          </a:lstStyle>
          <a:p>
            <a:r>
              <a:rPr lang="zh-CN" altLang="en-US" noProof="1"/>
              <a:t>单击此处编辑母版标题样式</a:t>
            </a:r>
            <a:endParaRPr lang="ko-KR" altLang="en-US" noProof="1"/>
          </a:p>
        </p:txBody>
      </p:sp>
    </p:spTree>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제목 슬라이드">
    <p:bg>
      <p:bgPr>
        <a:solidFill>
          <a:schemeClr val="bg1"/>
        </a:solidFill>
        <a:effectLst/>
      </p:bgPr>
    </p:bg>
    <p:spTree>
      <p:nvGrpSpPr>
        <p:cNvPr id="1" name=""/>
        <p:cNvGrpSpPr/>
        <p:nvPr/>
      </p:nvGrpSpPr>
      <p:grpSpPr>
        <a:xfrm>
          <a:off x="0" y="0"/>
          <a:ext cx="0" cy="0"/>
          <a:chOff x="0" y="0"/>
          <a:chExt cx="0" cy="0"/>
        </a:xfrm>
      </p:grpSpPr>
      <p:sp>
        <p:nvSpPr>
          <p:cNvPr id="2" name="Line 2"/>
          <p:cNvSpPr>
            <a:spLocks noChangeShapeType="1"/>
          </p:cNvSpPr>
          <p:nvPr/>
        </p:nvSpPr>
        <p:spPr bwMode="auto">
          <a:xfrm>
            <a:off x="0" y="576263"/>
            <a:ext cx="9906000" cy="0"/>
          </a:xfrm>
          <a:prstGeom prst="line">
            <a:avLst/>
          </a:prstGeom>
          <a:noFill/>
          <a:ln w="28575">
            <a:solidFill>
              <a:srgbClr val="008000"/>
            </a:solidFill>
            <a:round/>
          </a:ln>
        </p:spPr>
        <p:txBody>
          <a:bodyPr/>
          <a:lstStyle>
            <a:defPPr>
              <a:defRPr lang="ko-KR"/>
            </a:defPPr>
            <a:lvl1pPr algn="l" rtl="0" fontAlgn="base" latinLnBrk="1">
              <a:spcBef>
                <a:spcPct val="50000"/>
              </a:spcBef>
              <a:spcAft>
                <a:spcPct val="0"/>
              </a:spcAft>
              <a:defRPr kumimoji="1" kern="1200">
                <a:solidFill>
                  <a:schemeClr val="tx1"/>
                </a:solidFill>
                <a:latin typeface="휴먼모음T" pitchFamily="18" charset="-127"/>
                <a:ea typeface="휴먼모음T" pitchFamily="18" charset="-127"/>
                <a:cs typeface="+mn-cs"/>
              </a:defRPr>
            </a:lvl1pPr>
            <a:lvl2pPr marL="457200" algn="l" rtl="0" fontAlgn="base" latinLnBrk="1">
              <a:spcBef>
                <a:spcPct val="50000"/>
              </a:spcBef>
              <a:spcAft>
                <a:spcPct val="0"/>
              </a:spcAft>
              <a:defRPr kumimoji="1" kern="1200">
                <a:solidFill>
                  <a:schemeClr val="tx1"/>
                </a:solidFill>
                <a:latin typeface="휴먼모음T" pitchFamily="18" charset="-127"/>
                <a:ea typeface="휴먼모음T" pitchFamily="18" charset="-127"/>
                <a:cs typeface="+mn-cs"/>
              </a:defRPr>
            </a:lvl2pPr>
            <a:lvl3pPr marL="914400" algn="l" rtl="0" fontAlgn="base" latinLnBrk="1">
              <a:spcBef>
                <a:spcPct val="50000"/>
              </a:spcBef>
              <a:spcAft>
                <a:spcPct val="0"/>
              </a:spcAft>
              <a:defRPr kumimoji="1" kern="1200">
                <a:solidFill>
                  <a:schemeClr val="tx1"/>
                </a:solidFill>
                <a:latin typeface="휴먼모음T" pitchFamily="18" charset="-127"/>
                <a:ea typeface="휴먼모음T" pitchFamily="18" charset="-127"/>
                <a:cs typeface="+mn-cs"/>
              </a:defRPr>
            </a:lvl3pPr>
            <a:lvl4pPr marL="1371600" algn="l" rtl="0" fontAlgn="base" latinLnBrk="1">
              <a:spcBef>
                <a:spcPct val="50000"/>
              </a:spcBef>
              <a:spcAft>
                <a:spcPct val="0"/>
              </a:spcAft>
              <a:defRPr kumimoji="1" kern="1200">
                <a:solidFill>
                  <a:schemeClr val="tx1"/>
                </a:solidFill>
                <a:latin typeface="휴먼모음T" pitchFamily="18" charset="-127"/>
                <a:ea typeface="휴먼모음T" pitchFamily="18" charset="-127"/>
                <a:cs typeface="+mn-cs"/>
              </a:defRPr>
            </a:lvl4pPr>
            <a:lvl5pPr marL="1828800" algn="l" rtl="0" fontAlgn="base" latinLnBrk="1">
              <a:spcBef>
                <a:spcPct val="50000"/>
              </a:spcBef>
              <a:spcAft>
                <a:spcPct val="0"/>
              </a:spcAft>
              <a:defRPr kumimoji="1" kern="1200">
                <a:solidFill>
                  <a:schemeClr val="tx1"/>
                </a:solidFill>
                <a:latin typeface="휴먼모음T" pitchFamily="18" charset="-127"/>
                <a:ea typeface="휴먼모음T" pitchFamily="18" charset="-127"/>
                <a:cs typeface="+mn-cs"/>
              </a:defRPr>
            </a:lvl5pPr>
            <a:lvl6pPr marL="2286000" algn="l" defTabSz="914400" rtl="0" eaLnBrk="1" latinLnBrk="1" hangingPunct="1">
              <a:defRPr kumimoji="1" kern="1200">
                <a:solidFill>
                  <a:schemeClr val="tx1"/>
                </a:solidFill>
                <a:latin typeface="휴먼모음T" pitchFamily="18" charset="-127"/>
                <a:ea typeface="휴먼모음T" pitchFamily="18" charset="-127"/>
                <a:cs typeface="+mn-cs"/>
              </a:defRPr>
            </a:lvl6pPr>
            <a:lvl7pPr marL="2743200" algn="l" defTabSz="914400" rtl="0" eaLnBrk="1" latinLnBrk="1" hangingPunct="1">
              <a:defRPr kumimoji="1" kern="1200">
                <a:solidFill>
                  <a:schemeClr val="tx1"/>
                </a:solidFill>
                <a:latin typeface="휴먼모음T" pitchFamily="18" charset="-127"/>
                <a:ea typeface="휴먼모음T" pitchFamily="18" charset="-127"/>
                <a:cs typeface="+mn-cs"/>
              </a:defRPr>
            </a:lvl7pPr>
            <a:lvl8pPr marL="3200400" algn="l" defTabSz="914400" rtl="0" eaLnBrk="1" latinLnBrk="1" hangingPunct="1">
              <a:defRPr kumimoji="1" kern="1200">
                <a:solidFill>
                  <a:schemeClr val="tx1"/>
                </a:solidFill>
                <a:latin typeface="휴먼모음T" pitchFamily="18" charset="-127"/>
                <a:ea typeface="휴먼모음T" pitchFamily="18" charset="-127"/>
                <a:cs typeface="+mn-cs"/>
              </a:defRPr>
            </a:lvl8pPr>
            <a:lvl9pPr marL="3657600" algn="l" defTabSz="914400" rtl="0" eaLnBrk="1" latinLnBrk="1" hangingPunct="1">
              <a:defRPr kumimoji="1" kern="1200">
                <a:solidFill>
                  <a:schemeClr val="tx1"/>
                </a:solidFill>
                <a:latin typeface="휴먼모음T" pitchFamily="18" charset="-127"/>
                <a:ea typeface="휴먼모음T" pitchFamily="18" charset="-127"/>
                <a:cs typeface="+mn-cs"/>
              </a:defRPr>
            </a:lvl9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ko-KR" altLang="en-US" sz="177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3" name="제목 2"/>
          <p:cNvSpPr>
            <a:spLocks noGrp="1"/>
          </p:cNvSpPr>
          <p:nvPr>
            <p:ph type="title"/>
          </p:nvPr>
        </p:nvSpPr>
        <p:spPr>
          <a:xfrm>
            <a:off x="0" y="3"/>
            <a:ext cx="9906000" cy="549275"/>
          </a:xfrm>
          <a:prstGeom prst="rect">
            <a:avLst/>
          </a:prstGeom>
        </p:spPr>
        <p:txBody>
          <a:bodyPr anchor="ctr"/>
          <a:lstStyle>
            <a:lvl1pPr>
              <a:defRPr sz="2750">
                <a:solidFill>
                  <a:schemeClr val="tx1"/>
                </a:solidFill>
              </a:defRPr>
            </a:lvl1pPr>
          </a:lstStyle>
          <a:p>
            <a:r>
              <a:rPr lang="zh-CN" altLang="en-US" noProof="1"/>
              <a:t>单击此处编辑母版标题样式</a:t>
            </a:r>
            <a:endParaRPr lang="ko-KR" altLang="en-US" noProof="1"/>
          </a:p>
        </p:txBody>
      </p:sp>
    </p:spTree>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6"/>
            <a:ext cx="8420100" cy="1470025"/>
          </a:xfrm>
          <a:prstGeom prst="rect">
            <a:avLst/>
          </a:prstGeom>
        </p:spPr>
        <p:txBody>
          <a:bodyPr/>
          <a:lstStyle/>
          <a:p>
            <a:r>
              <a:rPr lang="zh-CN" altLang="en-US" noProof="1"/>
              <a:t>单击此处编辑母版标题样式</a:t>
            </a:r>
            <a:endParaRPr lang="ko-KR" altLang="en-US" noProof="1"/>
          </a:p>
        </p:txBody>
      </p:sp>
      <p:sp>
        <p:nvSpPr>
          <p:cNvPr id="3" name="부제목 2"/>
          <p:cNvSpPr>
            <a:spLocks noGrp="1"/>
          </p:cNvSpPr>
          <p:nvPr>
            <p:ph type="subTitle" idx="1" hasCustomPrompt="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单击以编辑母版副标题样式</a:t>
            </a:r>
            <a:endParaRPr lang="ko-KR" altLang="en-US" noProof="1"/>
          </a:p>
        </p:txBody>
      </p:sp>
      <p:sp>
        <p:nvSpPr>
          <p:cNvPr id="14" name="날짜 개체 틀 3"/>
          <p:cNvSpPr>
            <a:spLocks noGrp="1"/>
          </p:cNvSpPr>
          <p:nvPr>
            <p:ph type="dt" sz="half" idx="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68403522-5A94-42C0-8292-AD6D69B60EBD}" type="datetimeFigureOut">
              <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6" name="바닥글 개체 틀 4"/>
          <p:cNvSpPr>
            <a:spLocks noGrp="1"/>
          </p:cNvSpPr>
          <p:nvPr>
            <p:ph type="ftr" sz="quarter" idx="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7" name="슬라이드 번호 개체 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000000"/>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CC387744-396C-41C3-BAF1-82E1A64D331E}" type="slidenum">
              <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제목 및 내용">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zh-CN" altLang="en-US" noProof="1"/>
              <a:t>单击此处编辑母版标题样式</a:t>
            </a:r>
            <a:endParaRPr lang="ko-KR" altLang="en-US" noProof="1"/>
          </a:p>
        </p:txBody>
      </p:sp>
      <p:sp>
        <p:nvSpPr>
          <p:cNvPr id="3" name="내용 개체 틀 2"/>
          <p:cNvSpPr>
            <a:spLocks noGrp="1"/>
          </p:cNvSpPr>
          <p:nvPr>
            <p:ph idx="1" hasCustomPrompt="1"/>
          </p:nvPr>
        </p:nvSpPr>
        <p:spPr>
          <a:xfrm>
            <a:off x="495300" y="1600201"/>
            <a:ext cx="8915400" cy="4525963"/>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14" name="날짜 개체 틀 3"/>
          <p:cNvSpPr>
            <a:spLocks noGrp="1"/>
          </p:cNvSpPr>
          <p:nvPr>
            <p:ph type="dt" sz="half" idx="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99E72AAE-3830-4CAC-A345-93FF8B5381B6}" type="datetimeFigureOut">
              <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6" name="바닥글 개체 틀 4"/>
          <p:cNvSpPr>
            <a:spLocks noGrp="1"/>
          </p:cNvSpPr>
          <p:nvPr>
            <p:ph type="ftr" sz="quarter" idx="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7" name="슬라이드 번호 개체 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000000"/>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ADC96C39-64DA-465B-9D33-6A37E662733C}" type="slidenum">
              <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95301" y="274638"/>
            <a:ext cx="8915400" cy="1143000"/>
          </a:xfrm>
          <a:prstGeom prst="rect">
            <a:avLst/>
          </a:prstGeom>
        </p:spPr>
        <p:txBody>
          <a:bodyPr/>
          <a:lstStyle>
            <a:lvl1pPr>
              <a:defRPr/>
            </a:lvl1pPr>
          </a:lstStyle>
          <a:p>
            <a:r>
              <a:rPr lang="zh-CN" altLang="en-US" noProof="1"/>
              <a:t>单击此处编辑母版标题样式</a:t>
            </a:r>
            <a:endParaRPr lang="ko-KR" altLang="en-US" noProof="1"/>
          </a:p>
        </p:txBody>
      </p:sp>
      <p:sp>
        <p:nvSpPr>
          <p:cNvPr id="3" name="텍스트 개체 틀 2"/>
          <p:cNvSpPr>
            <a:spLocks noGrp="1"/>
          </p:cNvSpPr>
          <p:nvPr>
            <p:ph type="body" idx="1" hasCustomPrompt="1"/>
          </p:nvPr>
        </p:nvSpPr>
        <p:spPr>
          <a:xfrm>
            <a:off x="495307"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내용 개체 틀 3"/>
          <p:cNvSpPr>
            <a:spLocks noGrp="1"/>
          </p:cNvSpPr>
          <p:nvPr>
            <p:ph sz="half" idx="2" hasCustomPrompt="1"/>
          </p:nvPr>
        </p:nvSpPr>
        <p:spPr>
          <a:xfrm>
            <a:off x="495307"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5" name="텍스트 개체 틀 4"/>
          <p:cNvSpPr>
            <a:spLocks noGrp="1"/>
          </p:cNvSpPr>
          <p:nvPr>
            <p:ph type="body" sz="quarter" idx="3" hasCustomPrompt="1"/>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내용 개체 틀 5"/>
          <p:cNvSpPr>
            <a:spLocks noGrp="1"/>
          </p:cNvSpPr>
          <p:nvPr>
            <p:ph sz="quarter" idx="4" hasCustomPrompt="1"/>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구역 머리글">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zh-CN" altLang="en-US" noProof="1"/>
              <a:t>单击此处编辑母版标题样式</a:t>
            </a:r>
            <a:endParaRPr lang="ko-KR" altLang="en-US" noProof="1"/>
          </a:p>
        </p:txBody>
      </p:sp>
      <p:sp>
        <p:nvSpPr>
          <p:cNvPr id="3" name="텍스트 개체 틀 2"/>
          <p:cNvSpPr>
            <a:spLocks noGrp="1"/>
          </p:cNvSpPr>
          <p:nvPr>
            <p:ph type="body" idx="1" hasCustomPrompt="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编辑母版文本样式</a:t>
            </a:r>
          </a:p>
        </p:txBody>
      </p:sp>
      <p:sp>
        <p:nvSpPr>
          <p:cNvPr id="14" name="날짜 개체 틀 3"/>
          <p:cNvSpPr>
            <a:spLocks noGrp="1"/>
          </p:cNvSpPr>
          <p:nvPr>
            <p:ph type="dt" sz="half" idx="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9CC9A4A7-0A20-48D5-B118-86707A3A3DF8}" type="datetimeFigureOut">
              <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6" name="바닥글 개체 틀 4"/>
          <p:cNvSpPr>
            <a:spLocks noGrp="1"/>
          </p:cNvSpPr>
          <p:nvPr>
            <p:ph type="ftr" sz="quarter" idx="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7" name="슬라이드 번호 개체 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000000"/>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387F3ED7-F875-4579-BCAE-054CF26973C1}" type="slidenum">
              <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콘텐츠 2개">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zh-CN" altLang="en-US" noProof="1"/>
              <a:t>单击此处编辑母版标题样式</a:t>
            </a:r>
            <a:endParaRPr lang="ko-KR" altLang="en-US" noProof="1"/>
          </a:p>
        </p:txBody>
      </p:sp>
      <p:sp>
        <p:nvSpPr>
          <p:cNvPr id="3" name="내용 개체 틀 2"/>
          <p:cNvSpPr>
            <a:spLocks noGrp="1"/>
          </p:cNvSpPr>
          <p:nvPr>
            <p:ph sz="half" idx="1" hasCustomPrompt="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4" name="내용 개체 틀 3"/>
          <p:cNvSpPr>
            <a:spLocks noGrp="1"/>
          </p:cNvSpPr>
          <p:nvPr>
            <p:ph sz="half" idx="2" hasCustomPrompt="1"/>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14" name="날짜 개체 틀 4"/>
          <p:cNvSpPr>
            <a:spLocks noGrp="1"/>
          </p:cNvSpPr>
          <p:nvPr>
            <p:ph type="dt" sz="half" idx="1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EB8A8753-29BA-4FC2-9A06-FAF1D9FBDFFB}" type="datetimeFigureOut">
              <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6" name="바닥글 개체 틀 5"/>
          <p:cNvSpPr>
            <a:spLocks noGrp="1"/>
          </p:cNvSpPr>
          <p:nvPr>
            <p:ph type="ftr" sz="quarter" idx="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7" name="슬라이드 번호 개체 틀 6"/>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000000"/>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149659C9-8A6C-449B-9F79-CB495982C840}" type="slidenum">
              <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비교">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lvl1pPr>
              <a:defRPr/>
            </a:lvl1pPr>
          </a:lstStyle>
          <a:p>
            <a:r>
              <a:rPr lang="zh-CN" altLang="en-US" noProof="1"/>
              <a:t>单击此处编辑母版标题样式</a:t>
            </a:r>
            <a:endParaRPr lang="ko-KR" altLang="en-US" noProof="1"/>
          </a:p>
        </p:txBody>
      </p:sp>
      <p:sp>
        <p:nvSpPr>
          <p:cNvPr id="3" name="텍스트 개체 틀 2"/>
          <p:cNvSpPr>
            <a:spLocks noGrp="1"/>
          </p:cNvSpPr>
          <p:nvPr>
            <p:ph type="body" idx="1" hasCustomPrompt="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내용 개체 틀 3"/>
          <p:cNvSpPr>
            <a:spLocks noGrp="1"/>
          </p:cNvSpPr>
          <p:nvPr>
            <p:ph sz="half" idx="2" hasCustomPrompt="1"/>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5" name="텍스트 개체 틀 4"/>
          <p:cNvSpPr>
            <a:spLocks noGrp="1"/>
          </p:cNvSpPr>
          <p:nvPr>
            <p:ph type="body" sz="quarter" idx="3" hasCustomPrompt="1"/>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내용 개체 틀 5"/>
          <p:cNvSpPr>
            <a:spLocks noGrp="1"/>
          </p:cNvSpPr>
          <p:nvPr>
            <p:ph sz="quarter" idx="4" hasCustomPrompt="1"/>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14" name="날짜 개체 틀 6"/>
          <p:cNvSpPr>
            <a:spLocks noGrp="1"/>
          </p:cNvSpPr>
          <p:nvPr>
            <p:ph type="dt" sz="half" idx="1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8C2A6A64-CBBB-4BF1-801B-890EC6CB540B}" type="datetimeFigureOut">
              <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6" name="바닥글 개체 틀 7"/>
          <p:cNvSpPr>
            <a:spLocks noGrp="1"/>
          </p:cNvSpPr>
          <p:nvPr>
            <p:ph type="ftr" sz="quarter" idx="1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7" name="슬라이드 번호 개체 틀 8"/>
          <p:cNvSpPr>
            <a:spLocks noGrp="1"/>
          </p:cNvSpPr>
          <p:nvPr>
            <p:ph type="sldNum" sz="quarter" idx="1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000000"/>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7579B7CA-9FF1-45C2-8EEF-1D2E64762F79}" type="slidenum">
              <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제목만">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zh-CN" altLang="en-US" noProof="1"/>
              <a:t>单击此处编辑母版标题样式</a:t>
            </a:r>
            <a:endParaRPr lang="ko-KR" altLang="en-US" noProof="1"/>
          </a:p>
        </p:txBody>
      </p:sp>
      <p:sp>
        <p:nvSpPr>
          <p:cNvPr id="14" name="날짜 개체 틀 2"/>
          <p:cNvSpPr>
            <a:spLocks noGrp="1"/>
          </p:cNvSpPr>
          <p:nvPr>
            <p:ph type="dt" sz="half" idx="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C7C504CE-D557-4657-81C5-F2834B242215}" type="datetimeFigureOut">
              <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6" name="바닥글 개체 틀 3"/>
          <p:cNvSpPr>
            <a:spLocks noGrp="1"/>
          </p:cNvSpPr>
          <p:nvPr>
            <p:ph type="ftr" sz="quarter" idx="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7" name="슬라이드 번호 개체 틀 4"/>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000000"/>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25D6A915-FA59-48EF-86BF-621E0531CDBA}" type="slidenum">
              <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sp>
        <p:nvSpPr>
          <p:cNvPr id="14" name="날짜 개체 틀 1"/>
          <p:cNvSpPr>
            <a:spLocks noGrp="1"/>
          </p:cNvSpPr>
          <p:nvPr>
            <p:ph type="dt" sz="half" idx="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C35F7E0C-3100-4652-AEF2-A8E7D432E300}" type="datetimeFigureOut">
              <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6" name="바닥글 개체 틀 2"/>
          <p:cNvSpPr>
            <a:spLocks noGrp="1"/>
          </p:cNvSpPr>
          <p:nvPr>
            <p:ph type="ftr" sz="quarter" idx="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7" name="슬라이드 번호 개체 틀 3"/>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000000"/>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AC987641-5A47-407C-87B0-B30652BCA64B}" type="slidenum">
              <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캡션 있는 콘텐츠">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006" cy="1162050"/>
          </a:xfrm>
          <a:prstGeom prst="rect">
            <a:avLst/>
          </a:prstGeom>
        </p:spPr>
        <p:txBody>
          <a:bodyPr anchor="b"/>
          <a:lstStyle>
            <a:lvl1pPr algn="l">
              <a:defRPr sz="2000" b="1"/>
            </a:lvl1pPr>
          </a:lstStyle>
          <a:p>
            <a:r>
              <a:rPr lang="zh-CN" altLang="en-US" noProof="1"/>
              <a:t>单击此处编辑母版标题样式</a:t>
            </a:r>
            <a:endParaRPr lang="ko-KR" altLang="en-US" noProof="1"/>
          </a:p>
        </p:txBody>
      </p:sp>
      <p:sp>
        <p:nvSpPr>
          <p:cNvPr id="3" name="내용 개체 틀 2"/>
          <p:cNvSpPr>
            <a:spLocks noGrp="1"/>
          </p:cNvSpPr>
          <p:nvPr>
            <p:ph idx="1" hasCustomPrompt="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4" name="텍스트 개체 틀 3"/>
          <p:cNvSpPr>
            <a:spLocks noGrp="1"/>
          </p:cNvSpPr>
          <p:nvPr>
            <p:ph type="body" sz="half" idx="2" hasCustomPrompt="1"/>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14" name="날짜 개체 틀 4"/>
          <p:cNvSpPr>
            <a:spLocks noGrp="1"/>
          </p:cNvSpPr>
          <p:nvPr>
            <p:ph type="dt" sz="half" idx="1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12D73946-8015-4C63-A2D7-9EFE30CC62FB}" type="datetimeFigureOut">
              <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6" name="바닥글 개체 틀 5"/>
          <p:cNvSpPr>
            <a:spLocks noGrp="1"/>
          </p:cNvSpPr>
          <p:nvPr>
            <p:ph type="ftr" sz="quarter" idx="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7" name="슬라이드 번호 개체 틀 6"/>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000000"/>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EA181CFB-7CBF-4A1E-B859-44BDCA1E41AF}" type="slidenum">
              <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캡션 있는 그림">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0"/>
            <a:ext cx="5943600" cy="566738"/>
          </a:xfrm>
          <a:prstGeom prst="rect">
            <a:avLst/>
          </a:prstGeom>
        </p:spPr>
        <p:txBody>
          <a:bodyPr anchor="b"/>
          <a:lstStyle>
            <a:lvl1pPr algn="l">
              <a:defRPr sz="2000" b="1"/>
            </a:lvl1pPr>
          </a:lstStyle>
          <a:p>
            <a:r>
              <a:rPr lang="zh-CN" altLang="en-US" noProof="1"/>
              <a:t>单击此处编辑母版标题样式</a:t>
            </a:r>
            <a:endParaRPr lang="ko-KR" altLang="en-US" noProof="1"/>
          </a:p>
        </p:txBody>
      </p:sp>
      <p:sp>
        <p:nvSpPr>
          <p:cNvPr id="3" name="그림 개체 틀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 typeface="Arial" panose="020B0604020202020204" pitchFamily="34" charset="0"/>
              <a:buNone/>
              <a:defRPr/>
            </a:pPr>
            <a:endParaRPr kumimoji="0" lang="ko-KR" altLang="en-US" sz="3200" b="0" i="0" u="none" strike="noStrike" kern="1200" cap="none" spc="0" normalizeH="0" baseline="0" noProof="0">
              <a:ln>
                <a:noFill/>
              </a:ln>
              <a:solidFill>
                <a:schemeClr val="tx1"/>
              </a:solidFill>
              <a:effectLst/>
              <a:uLnTx/>
              <a:uFillTx/>
              <a:latin typeface="Malgun Gothic" panose="020B0503020000020004" charset="-127"/>
              <a:ea typeface="Malgun Gothic" panose="020B0503020000020004" charset="-127"/>
              <a:cs typeface="+mn-cs"/>
            </a:endParaRPr>
          </a:p>
        </p:txBody>
      </p:sp>
      <p:sp>
        <p:nvSpPr>
          <p:cNvPr id="4" name="텍스트 개체 틀 3"/>
          <p:cNvSpPr>
            <a:spLocks noGrp="1"/>
          </p:cNvSpPr>
          <p:nvPr>
            <p:ph type="body" sz="half" idx="2" hasCustomPrompt="1"/>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14" name="날짜 개체 틀 4"/>
          <p:cNvSpPr>
            <a:spLocks noGrp="1"/>
          </p:cNvSpPr>
          <p:nvPr>
            <p:ph type="dt" sz="half" idx="1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CFF72477-23DD-43D0-9A5B-D1B235A8AE35}" type="datetimeFigureOut">
              <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6" name="바닥글 개체 틀 5"/>
          <p:cNvSpPr>
            <a:spLocks noGrp="1"/>
          </p:cNvSpPr>
          <p:nvPr>
            <p:ph type="ftr" sz="quarter" idx="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7" name="슬라이드 번호 개체 틀 6"/>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000000"/>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7D4EC9B5-276B-4114-9E99-5423FDE1F76B}" type="slidenum">
              <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제목 및 세로 텍스트">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zh-CN" altLang="en-US" noProof="1"/>
              <a:t>单击此处编辑母版标题样式</a:t>
            </a:r>
            <a:endParaRPr lang="ko-KR" altLang="en-US" noProof="1"/>
          </a:p>
        </p:txBody>
      </p:sp>
      <p:sp>
        <p:nvSpPr>
          <p:cNvPr id="3" name="세로 텍스트 개체 틀 2"/>
          <p:cNvSpPr>
            <a:spLocks noGrp="1"/>
          </p:cNvSpPr>
          <p:nvPr>
            <p:ph type="body" orient="vert" idx="1" hasCustomPrompt="1"/>
          </p:nvPr>
        </p:nvSpPr>
        <p:spPr>
          <a:xfrm>
            <a:off x="495300" y="1600201"/>
            <a:ext cx="8915400" cy="4525963"/>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14" name="날짜 개체 틀 3"/>
          <p:cNvSpPr>
            <a:spLocks noGrp="1"/>
          </p:cNvSpPr>
          <p:nvPr>
            <p:ph type="dt" sz="half" idx="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BFC544F4-BC91-4D91-8BEB-B7E0BE6CC075}" type="datetimeFigureOut">
              <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6" name="바닥글 개체 틀 4"/>
          <p:cNvSpPr>
            <a:spLocks noGrp="1"/>
          </p:cNvSpPr>
          <p:nvPr>
            <p:ph type="ftr" sz="quarter" idx="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7" name="슬라이드 번호 개체 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000000"/>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77622648-2378-4085-AE5C-04CBDB2FA382}" type="slidenum">
              <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bg>
      <p:bgPr>
        <a:solidFill>
          <a:schemeClr val="bg1"/>
        </a:solidFill>
        <a:effectLst/>
      </p:bgPr>
    </p:bg>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39"/>
            <a:ext cx="2228850" cy="5851525"/>
          </a:xfrm>
          <a:prstGeom prst="rect">
            <a:avLst/>
          </a:prstGeom>
        </p:spPr>
        <p:txBody>
          <a:bodyPr vert="eaVert"/>
          <a:lstStyle/>
          <a:p>
            <a:r>
              <a:rPr lang="zh-CN" altLang="en-US" noProof="1"/>
              <a:t>单击此处编辑母版标题样式</a:t>
            </a:r>
            <a:endParaRPr lang="ko-KR" altLang="en-US" noProof="1"/>
          </a:p>
        </p:txBody>
      </p:sp>
      <p:sp>
        <p:nvSpPr>
          <p:cNvPr id="3" name="세로 텍스트 개체 틀 2"/>
          <p:cNvSpPr>
            <a:spLocks noGrp="1"/>
          </p:cNvSpPr>
          <p:nvPr>
            <p:ph type="body" orient="vert" idx="1" hasCustomPrompt="1"/>
          </p:nvPr>
        </p:nvSpPr>
        <p:spPr>
          <a:xfrm>
            <a:off x="495300" y="274639"/>
            <a:ext cx="6521450" cy="5851525"/>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14" name="날짜 개체 틀 3"/>
          <p:cNvSpPr>
            <a:spLocks noGrp="1"/>
          </p:cNvSpPr>
          <p:nvPr>
            <p:ph type="dt" sz="half" idx="2"/>
          </p:nvPr>
        </p:nvSpPr>
        <p:spPr>
          <a:xfrm>
            <a:off x="495300" y="6356350"/>
            <a:ext cx="23114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B2D35B77-ACFB-4264-A0A6-8736834CF7AE}" type="datetimeFigureOut">
              <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rPr>
              <a:t>2024-08-07</a:t>
            </a:fld>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6" name="바닥글 개체 틀 4"/>
          <p:cNvSpPr>
            <a:spLocks noGrp="1"/>
          </p:cNvSpPr>
          <p:nvPr>
            <p:ph type="ftr" sz="quarter" idx="3"/>
          </p:nvPr>
        </p:nvSpPr>
        <p:spPr>
          <a:xfrm>
            <a:off x="3384550" y="6356350"/>
            <a:ext cx="3136900" cy="365125"/>
          </a:xfrm>
          <a:prstGeom prst="rect">
            <a:avLst/>
          </a:prstGeom>
        </p:spPr>
        <p:txBody>
          <a:bodyPr/>
          <a:lstStyle>
            <a:lvl1pPr eaLnBrk="1" fontAlgn="auto" latinLnBrk="1" hangingPunct="1">
              <a:spcBef>
                <a:spcPts val="0"/>
              </a:spcBef>
              <a:spcAft>
                <a:spcPts val="0"/>
              </a:spcAft>
              <a:defRPr kumimoji="0">
                <a:solidFill>
                  <a:prstClr val="black"/>
                </a:solidFill>
                <a:latin typeface="Malgun Gothic" panose="020B0503020000020004" charset="-127"/>
                <a:ea typeface="Malgun Gothic" panose="020B0503020000020004" charset="-127"/>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7" name="슬라이드 번호 개체 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t" anchorCtr="0" compatLnSpc="1"/>
          <a:lstStyle>
            <a:lvl1pPr eaLnBrk="1" latinLnBrk="1" hangingPunct="1">
              <a:defRPr kumimoji="0">
                <a:solidFill>
                  <a:srgbClr val="000000"/>
                </a:solidFill>
                <a:latin typeface="Malgun Gothic" panose="020B0503020000020004" charset="-127"/>
                <a:ea typeface="Malgun Gothic" panose="020B050302000002000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14CA8DDC-F101-498A-AAAD-1A98A5389202}" type="slidenum">
              <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rPr>
              <a:t>‹#›</a:t>
            </a:fld>
            <a:endParaRPr kumimoji="0" lang="ko-KR" altLang="en-US" sz="1800" b="0" i="0" u="none" strike="noStrike" kern="1200" cap="none" spc="0" normalizeH="0" baseline="0" noProof="0">
              <a:ln>
                <a:noFill/>
              </a:ln>
              <a:solidFill>
                <a:srgbClr val="000000"/>
              </a:solidFill>
              <a:effectLst/>
              <a:uLnTx/>
              <a:uFillTx/>
              <a:latin typeface="Malgun Gothic" panose="020B0503020000020004" charset="-127"/>
              <a:ea typeface="Malgun Gothic" panose="020B0503020000020004" charset="-127"/>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95301" y="274638"/>
            <a:ext cx="8915400" cy="1143000"/>
          </a:xfrm>
          <a:prstGeom prst="rect">
            <a:avLst/>
          </a:prstGeom>
        </p:spPr>
        <p:txBody>
          <a:bodyPr/>
          <a:lstStyle/>
          <a:p>
            <a:r>
              <a:rPr lang="zh-CN" altLang="en-US" noProof="1"/>
              <a:t>单击此处编辑母版标题样式</a:t>
            </a:r>
            <a:endParaRPr lang="ko-KR"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138" cy="1162050"/>
          </a:xfrm>
          <a:prstGeom prst="rect">
            <a:avLst/>
          </a:prstGeom>
        </p:spPr>
        <p:txBody>
          <a:bodyPr anchor="b"/>
          <a:lstStyle>
            <a:lvl1pPr algn="l">
              <a:defRPr sz="2000" b="1"/>
            </a:lvl1pPr>
          </a:lstStyle>
          <a:p>
            <a:r>
              <a:rPr lang="zh-CN" altLang="en-US" noProof="1"/>
              <a:t>单击此处编辑母版标题样式</a:t>
            </a:r>
            <a:endParaRPr lang="ko-KR" altLang="en-US" noProof="1"/>
          </a:p>
        </p:txBody>
      </p:sp>
      <p:sp>
        <p:nvSpPr>
          <p:cNvPr id="3" name="내용 개체 틀 2"/>
          <p:cNvSpPr>
            <a:spLocks noGrp="1"/>
          </p:cNvSpPr>
          <p:nvPr>
            <p:ph idx="1" hasCustomPrompt="1"/>
          </p:nvPr>
        </p:nvSpPr>
        <p:spPr>
          <a:xfrm>
            <a:off x="3873500" y="273064"/>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4" name="텍스트 개체 틀 3"/>
          <p:cNvSpPr>
            <a:spLocks noGrp="1"/>
          </p:cNvSpPr>
          <p:nvPr>
            <p:ph type="body" sz="half" idx="2" hasCustomPrompt="1"/>
          </p:nvPr>
        </p:nvSpPr>
        <p:spPr>
          <a:xfrm>
            <a:off x="495300"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513" y="4800600"/>
            <a:ext cx="5943600" cy="566738"/>
          </a:xfrm>
          <a:prstGeom prst="rect">
            <a:avLst/>
          </a:prstGeom>
        </p:spPr>
        <p:txBody>
          <a:bodyPr anchor="b"/>
          <a:lstStyle>
            <a:lvl1pPr algn="l">
              <a:defRPr sz="2000" b="1"/>
            </a:lvl1pPr>
          </a:lstStyle>
          <a:p>
            <a:r>
              <a:rPr lang="zh-CN" altLang="en-US" noProof="1"/>
              <a:t>单击此处编辑母版标题样式</a:t>
            </a:r>
            <a:endParaRPr lang="ko-KR" altLang="en-US" noProof="1"/>
          </a:p>
        </p:txBody>
      </p:sp>
      <p:sp>
        <p:nvSpPr>
          <p:cNvPr id="3" name="그림 개체 틀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ko-KR" altLang="en-US" sz="3200" b="0" i="0" u="none" strike="noStrike" kern="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4" name="텍스트 개체 틀 3"/>
          <p:cNvSpPr>
            <a:spLocks noGrp="1"/>
          </p:cNvSpPr>
          <p:nvPr>
            <p:ph type="body" sz="half" idx="2" hasCustomPrompt="1"/>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5.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latinLnBrk="1" hangingPunct="0">
        <a:spcBef>
          <a:spcPct val="0"/>
        </a:spcBef>
        <a:spcAft>
          <a:spcPct val="0"/>
        </a:spcAft>
        <a:defRPr sz="4400">
          <a:solidFill>
            <a:schemeClr val="tx2"/>
          </a:solidFill>
          <a:latin typeface="Gulim" pitchFamily="34" charset="-127"/>
          <a:ea typeface="Gulim" pitchFamily="34" charset="-127"/>
          <a:cs typeface="+mj-cs"/>
        </a:defRPr>
      </a:lvl1pPr>
      <a:lvl2pPr algn="ctr" rtl="0" eaLnBrk="0" fontAlgn="base" latinLnBrk="1" hangingPunct="0">
        <a:spcBef>
          <a:spcPct val="0"/>
        </a:spcBef>
        <a:spcAft>
          <a:spcPct val="0"/>
        </a:spcAft>
        <a:defRPr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Gulim" pitchFamily="34" charset="-127"/>
          <a:ea typeface="Gulim" pitchFamily="34" charset="-127"/>
        </a:defRPr>
      </a:lvl6pPr>
      <a:lvl7pPr marL="914400" algn="ctr" rtl="0" fontAlgn="base" latinLnBrk="1">
        <a:spcBef>
          <a:spcPct val="0"/>
        </a:spcBef>
        <a:spcAft>
          <a:spcPct val="0"/>
        </a:spcAft>
        <a:defRPr kumimoji="1" sz="4400">
          <a:solidFill>
            <a:schemeClr val="tx2"/>
          </a:solidFill>
          <a:latin typeface="Gulim" pitchFamily="34" charset="-127"/>
          <a:ea typeface="Gulim" pitchFamily="34" charset="-127"/>
        </a:defRPr>
      </a:lvl7pPr>
      <a:lvl8pPr marL="1371600" algn="ctr" rtl="0" fontAlgn="base" latinLnBrk="1">
        <a:spcBef>
          <a:spcPct val="0"/>
        </a:spcBef>
        <a:spcAft>
          <a:spcPct val="0"/>
        </a:spcAft>
        <a:defRPr kumimoji="1" sz="4400">
          <a:solidFill>
            <a:schemeClr val="tx2"/>
          </a:solidFill>
          <a:latin typeface="Gulim" pitchFamily="34" charset="-127"/>
          <a:ea typeface="Gulim" pitchFamily="34" charset="-127"/>
        </a:defRPr>
      </a:lvl8pPr>
      <a:lvl9pPr marL="1828800" algn="ctr" rtl="0" fontAlgn="base" latinLnBrk="1">
        <a:spcBef>
          <a:spcPct val="0"/>
        </a:spcBef>
        <a:spcAft>
          <a:spcPct val="0"/>
        </a:spcAft>
        <a:defRPr kumimoji="1"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Gulim" pitchFamily="34" charset="-127"/>
          <a:ea typeface="Gulim" pitchFamily="34" charset="-127"/>
          <a:cs typeface="+mn-cs"/>
        </a:defRPr>
      </a:lvl1pPr>
      <a:lvl2pPr marL="741680" indent="-284480" algn="l" rtl="0" eaLnBrk="0" fontAlgn="base" latinLnBrk="1" hangingPunct="0">
        <a:spcBef>
          <a:spcPct val="20000"/>
        </a:spcBef>
        <a:spcAft>
          <a:spcPct val="0"/>
        </a:spcAft>
        <a:buChar char="–"/>
        <a:defRPr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a:xfrm>
            <a:off x="495300" y="274638"/>
            <a:ext cx="8915400" cy="1143000"/>
          </a:xfrm>
          <a:prstGeom prst="rect">
            <a:avLst/>
          </a:prstGeom>
          <a:noFill/>
          <a:ln w="9525">
            <a:noFill/>
          </a:ln>
        </p:spPr>
        <p:txBody>
          <a:bodyPr lIns="95784" tIns="47892" rIns="95784" bIns="47892" anchor="ctr" anchorCtr="0"/>
          <a:lstStyle/>
          <a:p>
            <a:pPr lvl="0"/>
            <a:r>
              <a:rPr lang="ko-KR" altLang="en-US" dirty="0"/>
              <a:t>마스터 제목 스타일 편집</a:t>
            </a:r>
          </a:p>
        </p:txBody>
      </p:sp>
      <p:sp>
        <p:nvSpPr>
          <p:cNvPr id="1027" name="텍스트 개체 틀 2"/>
          <p:cNvSpPr>
            <a:spLocks noGrp="1"/>
          </p:cNvSpPr>
          <p:nvPr>
            <p:ph type="body"/>
          </p:nvPr>
        </p:nvSpPr>
        <p:spPr>
          <a:xfrm>
            <a:off x="495300" y="1600200"/>
            <a:ext cx="8915400" cy="4525963"/>
          </a:xfrm>
          <a:prstGeom prst="rect">
            <a:avLst/>
          </a:prstGeom>
          <a:noFill/>
          <a:ln w="9525">
            <a:noFill/>
          </a:ln>
        </p:spPr>
        <p:txBody>
          <a:bodyPr lIns="95784" tIns="47892" rIns="95784" bIns="47892"/>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cs typeface="+mj-cs"/>
        </a:defRPr>
      </a:lvl1pPr>
      <a:lvl2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2pPr>
      <a:lvl3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3pPr>
      <a:lvl4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4pPr>
      <a:lvl5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5pPr>
      <a:lvl6pPr marL="4572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6pPr>
      <a:lvl7pPr marL="9144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7pPr>
      <a:lvl8pPr marL="13716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8pPr>
      <a:lvl9pPr marL="18288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9pPr>
    </p:titleStyle>
    <p:bodyStyle>
      <a:lvl1pPr marL="357505" indent="-357505" algn="l" defTabSz="957580" rtl="0" eaLnBrk="0" fontAlgn="base" latinLnBrk="1" hangingPunct="0">
        <a:spcBef>
          <a:spcPct val="20000"/>
        </a:spcBef>
        <a:spcAft>
          <a:spcPct val="0"/>
        </a:spcAft>
        <a:buFont typeface="Arial" panose="020B0604020202020204" pitchFamily="34" charset="0"/>
        <a:buChar char="•"/>
        <a:defRPr sz="3400">
          <a:solidFill>
            <a:schemeClr val="tx1"/>
          </a:solidFill>
          <a:latin typeface="Gulim" pitchFamily="34" charset="-127"/>
          <a:ea typeface="Gulim" pitchFamily="34" charset="-127"/>
          <a:cs typeface="+mn-cs"/>
        </a:defRPr>
      </a:lvl1pPr>
      <a:lvl2pPr marL="776605" indent="-298450" algn="l" defTabSz="957580" rtl="0" eaLnBrk="0" fontAlgn="base" latinLnBrk="1" hangingPunct="0">
        <a:spcBef>
          <a:spcPct val="20000"/>
        </a:spcBef>
        <a:spcAft>
          <a:spcPct val="0"/>
        </a:spcAft>
        <a:buFont typeface="Arial" panose="020B0604020202020204" pitchFamily="34" charset="0"/>
        <a:buChar char="–"/>
        <a:defRPr sz="2900">
          <a:solidFill>
            <a:schemeClr val="tx1"/>
          </a:solidFill>
          <a:latin typeface="Gulim" pitchFamily="34" charset="-127"/>
          <a:ea typeface="Gulim" pitchFamily="34" charset="-127"/>
        </a:defRPr>
      </a:lvl2pPr>
      <a:lvl3pPr marL="1195705" indent="-238125" algn="l" defTabSz="957580" rtl="0" eaLnBrk="0" fontAlgn="base" latinLnBrk="1" hangingPunct="0">
        <a:spcBef>
          <a:spcPct val="20000"/>
        </a:spcBef>
        <a:spcAft>
          <a:spcPct val="0"/>
        </a:spcAft>
        <a:buFont typeface="Arial" panose="020B0604020202020204" pitchFamily="34" charset="0"/>
        <a:buChar char="•"/>
        <a:defRPr sz="2500">
          <a:solidFill>
            <a:schemeClr val="tx1"/>
          </a:solidFill>
          <a:latin typeface="Gulim" pitchFamily="34" charset="-127"/>
          <a:ea typeface="Gulim" pitchFamily="34" charset="-127"/>
        </a:defRPr>
      </a:lvl3pPr>
      <a:lvl4pPr marL="1675130" indent="-238125" algn="l" defTabSz="957580" rtl="0" eaLnBrk="0" fontAlgn="base" latinLnBrk="1" hangingPunct="0">
        <a:spcBef>
          <a:spcPct val="20000"/>
        </a:spcBef>
        <a:spcAft>
          <a:spcPct val="0"/>
        </a:spcAft>
        <a:buFont typeface="Arial" panose="020B0604020202020204" pitchFamily="34" charset="0"/>
        <a:buChar char="–"/>
        <a:defRPr sz="2100">
          <a:solidFill>
            <a:schemeClr val="tx1"/>
          </a:solidFill>
          <a:latin typeface="Gulim" pitchFamily="34" charset="-127"/>
          <a:ea typeface="Gulim" pitchFamily="34" charset="-127"/>
        </a:defRPr>
      </a:lvl4pPr>
      <a:lvl5pPr marL="2154555" indent="-238125" algn="l" defTabSz="957580" rtl="0" eaLnBrk="0" fontAlgn="base" latinLnBrk="1" hangingPunct="0">
        <a:spcBef>
          <a:spcPct val="20000"/>
        </a:spcBef>
        <a:spcAft>
          <a:spcPct val="0"/>
        </a:spcAft>
        <a:buFont typeface="Arial" panose="020B0604020202020204" pitchFamily="34" charset="0"/>
        <a:buChar char="»"/>
        <a:defRPr sz="2100">
          <a:solidFill>
            <a:schemeClr val="tx1"/>
          </a:solidFill>
          <a:latin typeface="Gulim" pitchFamily="34" charset="-127"/>
          <a:ea typeface="Gulim" pitchFamily="34" charset="-127"/>
        </a:defRPr>
      </a:lvl5pPr>
      <a:lvl6pPr marL="26117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6pPr>
      <a:lvl7pPr marL="30689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7pPr>
      <a:lvl8pPr marL="35261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8pPr>
      <a:lvl9pPr marL="39833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제목 개체 틀 1"/>
          <p:cNvSpPr>
            <a:spLocks noGrp="1"/>
          </p:cNvSpPr>
          <p:nvPr>
            <p:ph type="title"/>
          </p:nvPr>
        </p:nvSpPr>
        <p:spPr>
          <a:xfrm>
            <a:off x="495300" y="274638"/>
            <a:ext cx="8915400" cy="1143000"/>
          </a:xfrm>
          <a:prstGeom prst="rect">
            <a:avLst/>
          </a:prstGeom>
          <a:noFill/>
          <a:ln w="9525">
            <a:noFill/>
          </a:ln>
        </p:spPr>
        <p:txBody>
          <a:bodyPr lIns="95784" tIns="47892" rIns="95784" bIns="47892" anchor="ctr" anchorCtr="0"/>
          <a:lstStyle/>
          <a:p>
            <a:pPr lvl="0"/>
            <a:r>
              <a:rPr lang="ko-KR" altLang="en-US" dirty="0"/>
              <a:t>마스터 제목 스타일 편집</a:t>
            </a:r>
          </a:p>
        </p:txBody>
      </p:sp>
      <p:sp>
        <p:nvSpPr>
          <p:cNvPr id="2051" name="텍스트 개체 틀 2"/>
          <p:cNvSpPr>
            <a:spLocks noGrp="1"/>
          </p:cNvSpPr>
          <p:nvPr>
            <p:ph type="body"/>
          </p:nvPr>
        </p:nvSpPr>
        <p:spPr>
          <a:xfrm>
            <a:off x="495300" y="1600200"/>
            <a:ext cx="8915400" cy="4525963"/>
          </a:xfrm>
          <a:prstGeom prst="rect">
            <a:avLst/>
          </a:prstGeom>
          <a:noFill/>
          <a:ln w="9525">
            <a:noFill/>
          </a:ln>
        </p:spPr>
        <p:txBody>
          <a:bodyPr lIns="95784" tIns="47892" rIns="95784" bIns="47892"/>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11"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algn="r" eaLnBrk="1" latinLnBrk="1" hangingPunct="1">
              <a:defRPr kumimoji="0" sz="1400">
                <a:solidFill>
                  <a:srgbClr val="000000"/>
                </a:solidFill>
                <a:latin typeface="현대하모니 M" pitchFamily="18" charset="-127"/>
                <a:ea typeface="현대하모니 M" pitchFamily="18" charset="-127"/>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8ABFF525-6B75-473B-A825-B3D499A650DA}"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grpSp>
        <p:nvGrpSpPr>
          <p:cNvPr id="2053" name="Group 9"/>
          <p:cNvGrpSpPr/>
          <p:nvPr userDrawn="1"/>
        </p:nvGrpSpPr>
        <p:grpSpPr>
          <a:xfrm>
            <a:off x="273050" y="520700"/>
            <a:ext cx="9359900" cy="277813"/>
            <a:chOff x="329" y="1821"/>
            <a:chExt cx="6071" cy="0"/>
          </a:xfrm>
        </p:grpSpPr>
        <p:sp>
          <p:nvSpPr>
            <p:cNvPr id="2054" name="Line 10"/>
            <p:cNvSpPr/>
            <p:nvPr/>
          </p:nvSpPr>
          <p:spPr>
            <a:xfrm>
              <a:off x="329" y="1821"/>
              <a:ext cx="4534" cy="0"/>
            </a:xfrm>
            <a:prstGeom prst="line">
              <a:avLst/>
            </a:prstGeom>
            <a:ln w="25400" cap="flat" cmpd="sng">
              <a:solidFill>
                <a:srgbClr val="AEAEAE"/>
              </a:solidFill>
              <a:prstDash val="solid"/>
              <a:headEnd type="none" w="med" len="med"/>
              <a:tailEnd type="none" w="med" len="med"/>
            </a:ln>
          </p:spPr>
        </p:sp>
        <p:sp>
          <p:nvSpPr>
            <p:cNvPr id="2055" name="Line 11"/>
            <p:cNvSpPr/>
            <p:nvPr/>
          </p:nvSpPr>
          <p:spPr>
            <a:xfrm>
              <a:off x="4925" y="1821"/>
              <a:ext cx="1475" cy="0"/>
            </a:xfrm>
            <a:prstGeom prst="line">
              <a:avLst/>
            </a:prstGeom>
            <a:ln w="25400" cap="flat" cmpd="sng">
              <a:solidFill>
                <a:srgbClr val="AEAEAE"/>
              </a:solidFill>
              <a:prstDash val="solid"/>
              <a:headEnd type="none" w="med" len="med"/>
              <a:tailEnd type="none" w="med" len="med"/>
            </a:ln>
          </p:spPr>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cs typeface="+mj-cs"/>
        </a:defRPr>
      </a:lvl1pPr>
      <a:lvl2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2pPr>
      <a:lvl3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3pPr>
      <a:lvl4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4pPr>
      <a:lvl5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5pPr>
      <a:lvl6pPr marL="4572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6pPr>
      <a:lvl7pPr marL="9144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7pPr>
      <a:lvl8pPr marL="13716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8pPr>
      <a:lvl9pPr marL="18288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9pPr>
    </p:titleStyle>
    <p:bodyStyle>
      <a:lvl1pPr marL="357505" indent="-357505" algn="l" defTabSz="957580" rtl="0" eaLnBrk="0" fontAlgn="base" latinLnBrk="1" hangingPunct="0">
        <a:spcBef>
          <a:spcPct val="20000"/>
        </a:spcBef>
        <a:spcAft>
          <a:spcPct val="0"/>
        </a:spcAft>
        <a:buFont typeface="Arial" panose="020B0604020202020204" pitchFamily="34" charset="0"/>
        <a:buChar char="•"/>
        <a:defRPr sz="3400">
          <a:solidFill>
            <a:schemeClr val="tx1"/>
          </a:solidFill>
          <a:latin typeface="Gulim" pitchFamily="34" charset="-127"/>
          <a:ea typeface="Gulim" pitchFamily="34" charset="-127"/>
          <a:cs typeface="+mn-cs"/>
        </a:defRPr>
      </a:lvl1pPr>
      <a:lvl2pPr marL="776605" indent="-298450" algn="l" defTabSz="957580" rtl="0" eaLnBrk="0" fontAlgn="base" latinLnBrk="1" hangingPunct="0">
        <a:spcBef>
          <a:spcPct val="20000"/>
        </a:spcBef>
        <a:spcAft>
          <a:spcPct val="0"/>
        </a:spcAft>
        <a:buFont typeface="Arial" panose="020B0604020202020204" pitchFamily="34" charset="0"/>
        <a:buChar char="–"/>
        <a:defRPr sz="2900">
          <a:solidFill>
            <a:schemeClr val="tx1"/>
          </a:solidFill>
          <a:latin typeface="Gulim" pitchFamily="34" charset="-127"/>
          <a:ea typeface="Gulim" pitchFamily="34" charset="-127"/>
        </a:defRPr>
      </a:lvl2pPr>
      <a:lvl3pPr marL="1195705" indent="-238125" algn="l" defTabSz="957580" rtl="0" eaLnBrk="0" fontAlgn="base" latinLnBrk="1" hangingPunct="0">
        <a:spcBef>
          <a:spcPct val="20000"/>
        </a:spcBef>
        <a:spcAft>
          <a:spcPct val="0"/>
        </a:spcAft>
        <a:buFont typeface="Arial" panose="020B0604020202020204" pitchFamily="34" charset="0"/>
        <a:buChar char="•"/>
        <a:defRPr sz="2500">
          <a:solidFill>
            <a:schemeClr val="tx1"/>
          </a:solidFill>
          <a:latin typeface="Gulim" pitchFamily="34" charset="-127"/>
          <a:ea typeface="Gulim" pitchFamily="34" charset="-127"/>
        </a:defRPr>
      </a:lvl3pPr>
      <a:lvl4pPr marL="1675130" indent="-238125" algn="l" defTabSz="957580" rtl="0" eaLnBrk="0" fontAlgn="base" latinLnBrk="1" hangingPunct="0">
        <a:spcBef>
          <a:spcPct val="20000"/>
        </a:spcBef>
        <a:spcAft>
          <a:spcPct val="0"/>
        </a:spcAft>
        <a:buFont typeface="Arial" panose="020B0604020202020204" pitchFamily="34" charset="0"/>
        <a:buChar char="–"/>
        <a:defRPr sz="2100">
          <a:solidFill>
            <a:schemeClr val="tx1"/>
          </a:solidFill>
          <a:latin typeface="Gulim" pitchFamily="34" charset="-127"/>
          <a:ea typeface="Gulim" pitchFamily="34" charset="-127"/>
        </a:defRPr>
      </a:lvl4pPr>
      <a:lvl5pPr marL="2154555" indent="-238125" algn="l" defTabSz="957580" rtl="0" eaLnBrk="0" fontAlgn="base" latinLnBrk="1" hangingPunct="0">
        <a:spcBef>
          <a:spcPct val="20000"/>
        </a:spcBef>
        <a:spcAft>
          <a:spcPct val="0"/>
        </a:spcAft>
        <a:buFont typeface="Arial" panose="020B0604020202020204" pitchFamily="34" charset="0"/>
        <a:buChar char="»"/>
        <a:defRPr sz="2100">
          <a:solidFill>
            <a:schemeClr val="tx1"/>
          </a:solidFill>
          <a:latin typeface="Gulim" pitchFamily="34" charset="-127"/>
          <a:ea typeface="Gulim" pitchFamily="34" charset="-127"/>
        </a:defRPr>
      </a:lvl5pPr>
      <a:lvl6pPr marL="26117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6pPr>
      <a:lvl7pPr marL="30689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7pPr>
      <a:lvl8pPr marL="35261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8pPr>
      <a:lvl9pPr marL="39833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제목 개체 틀 1"/>
          <p:cNvSpPr>
            <a:spLocks noGrp="1"/>
          </p:cNvSpPr>
          <p:nvPr>
            <p:ph type="title"/>
          </p:nvPr>
        </p:nvSpPr>
        <p:spPr>
          <a:xfrm>
            <a:off x="495300" y="274638"/>
            <a:ext cx="8915400" cy="1143000"/>
          </a:xfrm>
          <a:prstGeom prst="rect">
            <a:avLst/>
          </a:prstGeom>
          <a:noFill/>
          <a:ln w="9525">
            <a:noFill/>
          </a:ln>
        </p:spPr>
        <p:txBody>
          <a:bodyPr lIns="95784" tIns="47892" rIns="95784" bIns="47892" anchor="ctr" anchorCtr="0"/>
          <a:lstStyle/>
          <a:p>
            <a:pPr lvl="0"/>
            <a:r>
              <a:rPr lang="ko-KR" altLang="en-US" dirty="0"/>
              <a:t>마스터 제목 스타일 편집</a:t>
            </a:r>
          </a:p>
        </p:txBody>
      </p:sp>
      <p:sp>
        <p:nvSpPr>
          <p:cNvPr id="3075" name="텍스트 개체 틀 2"/>
          <p:cNvSpPr>
            <a:spLocks noGrp="1"/>
          </p:cNvSpPr>
          <p:nvPr>
            <p:ph type="body"/>
          </p:nvPr>
        </p:nvSpPr>
        <p:spPr>
          <a:xfrm>
            <a:off x="495300" y="1600200"/>
            <a:ext cx="8915400" cy="4525963"/>
          </a:xfrm>
          <a:prstGeom prst="rect">
            <a:avLst/>
          </a:prstGeom>
          <a:noFill/>
          <a:ln w="9525">
            <a:noFill/>
          </a:ln>
        </p:spPr>
        <p:txBody>
          <a:bodyPr lIns="95784" tIns="47892" rIns="95784" bIns="47892"/>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11" name="슬라이드 번호 개체 틀 5"/>
          <p:cNvSpPr>
            <a:spLocks noGrp="1"/>
          </p:cNvSpPr>
          <p:nvPr>
            <p:ph type="sldNum" sz="quarter" idx="4"/>
          </p:nvPr>
        </p:nvSpPr>
        <p:spPr>
          <a:xfrm>
            <a:off x="9129713" y="328613"/>
            <a:ext cx="495300" cy="363538"/>
          </a:xfrm>
          <a:prstGeom prst="rect">
            <a:avLst/>
          </a:prstGeom>
        </p:spPr>
        <p:txBody>
          <a:bodyPr vert="horz" wrap="square" lIns="95784" tIns="47892" rIns="95784" bIns="47892" numCol="1" anchor="ctr" anchorCtr="0" compatLnSpc="1"/>
          <a:lstStyle>
            <a:lvl1pPr algn="r" eaLnBrk="1" latinLnBrk="1" hangingPunct="1">
              <a:defRPr kumimoji="0" sz="1400">
                <a:solidFill>
                  <a:srgbClr val="000000"/>
                </a:solidFill>
                <a:latin typeface="현대하모니 M" pitchFamily="18" charset="-127"/>
                <a:ea typeface="현대하모니 M" pitchFamily="18" charset="-127"/>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53579E91-4189-4B42-A4C7-DD40ABCF3E09}" type="slidenum">
              <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rPr>
              <a:t>‹#›</a:t>
            </a:fld>
            <a:endParaRPr kumimoji="0" lang="ko-KR" altLang="en-US" sz="1400" b="0" i="0" u="none" strike="noStrike" kern="1200" cap="none" spc="0" normalizeH="0" baseline="0" noProof="0">
              <a:ln>
                <a:noFill/>
              </a:ln>
              <a:solidFill>
                <a:srgbClr val="000000"/>
              </a:solidFill>
              <a:effectLst/>
              <a:uLnTx/>
              <a:uFillTx/>
              <a:latin typeface="현대하모니 M" pitchFamily="18" charset="-127"/>
              <a:ea typeface="현대하모니 M" pitchFamily="18" charset="-127"/>
              <a:cs typeface="+mn-cs"/>
            </a:endParaRPr>
          </a:p>
        </p:txBody>
      </p:sp>
      <p:grpSp>
        <p:nvGrpSpPr>
          <p:cNvPr id="3077" name="Group 9"/>
          <p:cNvGrpSpPr/>
          <p:nvPr userDrawn="1"/>
        </p:nvGrpSpPr>
        <p:grpSpPr>
          <a:xfrm>
            <a:off x="273050" y="520700"/>
            <a:ext cx="9359900" cy="277813"/>
            <a:chOff x="329" y="1821"/>
            <a:chExt cx="6071" cy="0"/>
          </a:xfrm>
        </p:grpSpPr>
        <p:sp>
          <p:nvSpPr>
            <p:cNvPr id="3078" name="Line 10"/>
            <p:cNvSpPr/>
            <p:nvPr/>
          </p:nvSpPr>
          <p:spPr>
            <a:xfrm>
              <a:off x="329" y="1821"/>
              <a:ext cx="4534" cy="0"/>
            </a:xfrm>
            <a:prstGeom prst="line">
              <a:avLst/>
            </a:prstGeom>
            <a:ln w="25400" cap="flat" cmpd="sng">
              <a:solidFill>
                <a:srgbClr val="AEAEAE"/>
              </a:solidFill>
              <a:prstDash val="solid"/>
              <a:headEnd type="none" w="med" len="med"/>
              <a:tailEnd type="none" w="med" len="med"/>
            </a:ln>
          </p:spPr>
        </p:sp>
        <p:sp>
          <p:nvSpPr>
            <p:cNvPr id="3079" name="Line 11"/>
            <p:cNvSpPr/>
            <p:nvPr/>
          </p:nvSpPr>
          <p:spPr>
            <a:xfrm>
              <a:off x="4925" y="1821"/>
              <a:ext cx="1475" cy="0"/>
            </a:xfrm>
            <a:prstGeom prst="line">
              <a:avLst/>
            </a:prstGeom>
            <a:ln w="25400" cap="flat" cmpd="sng">
              <a:solidFill>
                <a:srgbClr val="AEAEAE"/>
              </a:solidFill>
              <a:prstDash val="solid"/>
              <a:headEnd type="none" w="med" len="med"/>
              <a:tailEnd type="none" w="med" len="med"/>
            </a:ln>
          </p:spPr>
        </p:sp>
      </p:gr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lvl1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cs typeface="+mj-cs"/>
        </a:defRPr>
      </a:lvl1pPr>
      <a:lvl2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2pPr>
      <a:lvl3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3pPr>
      <a:lvl4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4pPr>
      <a:lvl5pPr algn="ctr" defTabSz="957580" rtl="0" eaLnBrk="0" fontAlgn="base" latinLnBrk="1" hangingPunct="0">
        <a:spcBef>
          <a:spcPct val="0"/>
        </a:spcBef>
        <a:spcAft>
          <a:spcPct val="0"/>
        </a:spcAft>
        <a:defRPr sz="4600">
          <a:solidFill>
            <a:schemeClr val="tx1"/>
          </a:solidFill>
          <a:latin typeface="Gulim" pitchFamily="34" charset="-127"/>
          <a:ea typeface="Gulim" pitchFamily="34" charset="-127"/>
        </a:defRPr>
      </a:lvl5pPr>
      <a:lvl6pPr marL="4572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6pPr>
      <a:lvl7pPr marL="9144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7pPr>
      <a:lvl8pPr marL="13716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8pPr>
      <a:lvl9pPr marL="1828800" algn="ctr" defTabSz="957580" rtl="0" fontAlgn="base" latinLnBrk="1">
        <a:spcBef>
          <a:spcPct val="0"/>
        </a:spcBef>
        <a:spcAft>
          <a:spcPct val="0"/>
        </a:spcAft>
        <a:defRPr kumimoji="1" sz="4600">
          <a:solidFill>
            <a:schemeClr val="tx1"/>
          </a:solidFill>
          <a:latin typeface="Gulim" pitchFamily="34" charset="-127"/>
          <a:ea typeface="Gulim" pitchFamily="34" charset="-127"/>
        </a:defRPr>
      </a:lvl9pPr>
    </p:titleStyle>
    <p:bodyStyle>
      <a:lvl1pPr marL="357505" indent="-357505" algn="l" defTabSz="957580" rtl="0" eaLnBrk="0" fontAlgn="base" latinLnBrk="1" hangingPunct="0">
        <a:spcBef>
          <a:spcPct val="20000"/>
        </a:spcBef>
        <a:spcAft>
          <a:spcPct val="0"/>
        </a:spcAft>
        <a:buFont typeface="Arial" panose="020B0604020202020204" pitchFamily="34" charset="0"/>
        <a:buChar char="•"/>
        <a:defRPr sz="3400">
          <a:solidFill>
            <a:schemeClr val="tx1"/>
          </a:solidFill>
          <a:latin typeface="Gulim" pitchFamily="34" charset="-127"/>
          <a:ea typeface="Gulim" pitchFamily="34" charset="-127"/>
          <a:cs typeface="+mn-cs"/>
        </a:defRPr>
      </a:lvl1pPr>
      <a:lvl2pPr marL="776605" indent="-298450" algn="l" defTabSz="957580" rtl="0" eaLnBrk="0" fontAlgn="base" latinLnBrk="1" hangingPunct="0">
        <a:spcBef>
          <a:spcPct val="20000"/>
        </a:spcBef>
        <a:spcAft>
          <a:spcPct val="0"/>
        </a:spcAft>
        <a:buFont typeface="Arial" panose="020B0604020202020204" pitchFamily="34" charset="0"/>
        <a:buChar char="–"/>
        <a:defRPr sz="2900">
          <a:solidFill>
            <a:schemeClr val="tx1"/>
          </a:solidFill>
          <a:latin typeface="Gulim" pitchFamily="34" charset="-127"/>
          <a:ea typeface="Gulim" pitchFamily="34" charset="-127"/>
        </a:defRPr>
      </a:lvl2pPr>
      <a:lvl3pPr marL="1195705" indent="-238125" algn="l" defTabSz="957580" rtl="0" eaLnBrk="0" fontAlgn="base" latinLnBrk="1" hangingPunct="0">
        <a:spcBef>
          <a:spcPct val="20000"/>
        </a:spcBef>
        <a:spcAft>
          <a:spcPct val="0"/>
        </a:spcAft>
        <a:buFont typeface="Arial" panose="020B0604020202020204" pitchFamily="34" charset="0"/>
        <a:buChar char="•"/>
        <a:defRPr sz="2500">
          <a:solidFill>
            <a:schemeClr val="tx1"/>
          </a:solidFill>
          <a:latin typeface="Gulim" pitchFamily="34" charset="-127"/>
          <a:ea typeface="Gulim" pitchFamily="34" charset="-127"/>
        </a:defRPr>
      </a:lvl3pPr>
      <a:lvl4pPr marL="1675130" indent="-238125" algn="l" defTabSz="957580" rtl="0" eaLnBrk="0" fontAlgn="base" latinLnBrk="1" hangingPunct="0">
        <a:spcBef>
          <a:spcPct val="20000"/>
        </a:spcBef>
        <a:spcAft>
          <a:spcPct val="0"/>
        </a:spcAft>
        <a:buFont typeface="Arial" panose="020B0604020202020204" pitchFamily="34" charset="0"/>
        <a:buChar char="–"/>
        <a:defRPr sz="2100">
          <a:solidFill>
            <a:schemeClr val="tx1"/>
          </a:solidFill>
          <a:latin typeface="Gulim" pitchFamily="34" charset="-127"/>
          <a:ea typeface="Gulim" pitchFamily="34" charset="-127"/>
        </a:defRPr>
      </a:lvl4pPr>
      <a:lvl5pPr marL="2154555" indent="-238125" algn="l" defTabSz="957580" rtl="0" eaLnBrk="0" fontAlgn="base" latinLnBrk="1" hangingPunct="0">
        <a:spcBef>
          <a:spcPct val="20000"/>
        </a:spcBef>
        <a:spcAft>
          <a:spcPct val="0"/>
        </a:spcAft>
        <a:buFont typeface="Arial" panose="020B0604020202020204" pitchFamily="34" charset="0"/>
        <a:buChar char="»"/>
        <a:defRPr sz="2100">
          <a:solidFill>
            <a:schemeClr val="tx1"/>
          </a:solidFill>
          <a:latin typeface="Gulim" pitchFamily="34" charset="-127"/>
          <a:ea typeface="Gulim" pitchFamily="34" charset="-127"/>
        </a:defRPr>
      </a:lvl5pPr>
      <a:lvl6pPr marL="26117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6pPr>
      <a:lvl7pPr marL="30689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7pPr>
      <a:lvl8pPr marL="35261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8pPr>
      <a:lvl9pPr marL="3983355" indent="-238125" algn="l" defTabSz="957580" rtl="0" fontAlgn="base" latinLnBrk="1">
        <a:spcBef>
          <a:spcPct val="20000"/>
        </a:spcBef>
        <a:spcAft>
          <a:spcPct val="0"/>
        </a:spcAft>
        <a:buFont typeface="Arial" panose="020B0604020202020204" pitchFamily="34" charset="0"/>
        <a:buChar char="»"/>
        <a:defRPr kumimoji="1" sz="21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sldNum="0" hdr="0" ftr="0" dt="0"/>
  <p:txStyles>
    <p:titleStyle>
      <a:lvl1pPr algn="ctr" rtl="0" eaLnBrk="0" fontAlgn="base" latinLnBrk="1" hangingPunct="0">
        <a:spcBef>
          <a:spcPct val="0"/>
        </a:spcBef>
        <a:spcAft>
          <a:spcPct val="0"/>
        </a:spcAft>
        <a:defRPr sz="5000" kern="1200">
          <a:solidFill>
            <a:schemeClr val="tx1"/>
          </a:solidFill>
          <a:latin typeface="Malgun Gothic" panose="020B0503020000020004" charset="-127"/>
          <a:ea typeface="Malgun Gothic" panose="020B0503020000020004" charset="-127"/>
          <a:cs typeface="+mj-cs"/>
        </a:defRPr>
      </a:lvl1pPr>
      <a:lvl2pPr algn="ctr" rtl="0" eaLnBrk="0" fontAlgn="base" latinLnBrk="1" hangingPunct="0">
        <a:spcBef>
          <a:spcPct val="0"/>
        </a:spcBef>
        <a:spcAft>
          <a:spcPct val="0"/>
        </a:spcAft>
        <a:defRPr sz="5000">
          <a:solidFill>
            <a:schemeClr val="tx1"/>
          </a:solidFill>
          <a:latin typeface="Malgun Gothic" panose="020B0503020000020004" charset="-127"/>
          <a:ea typeface="Malgun Gothic" panose="020B0503020000020004" charset="-127"/>
        </a:defRPr>
      </a:lvl2pPr>
      <a:lvl3pPr algn="ctr" rtl="0" eaLnBrk="0" fontAlgn="base" latinLnBrk="1" hangingPunct="0">
        <a:spcBef>
          <a:spcPct val="0"/>
        </a:spcBef>
        <a:spcAft>
          <a:spcPct val="0"/>
        </a:spcAft>
        <a:defRPr sz="5000">
          <a:solidFill>
            <a:schemeClr val="tx1"/>
          </a:solidFill>
          <a:latin typeface="Malgun Gothic" panose="020B0503020000020004" charset="-127"/>
          <a:ea typeface="Malgun Gothic" panose="020B0503020000020004" charset="-127"/>
        </a:defRPr>
      </a:lvl3pPr>
      <a:lvl4pPr algn="ctr" rtl="0" eaLnBrk="0" fontAlgn="base" latinLnBrk="1" hangingPunct="0">
        <a:spcBef>
          <a:spcPct val="0"/>
        </a:spcBef>
        <a:spcAft>
          <a:spcPct val="0"/>
        </a:spcAft>
        <a:defRPr sz="5000">
          <a:solidFill>
            <a:schemeClr val="tx1"/>
          </a:solidFill>
          <a:latin typeface="Malgun Gothic" panose="020B0503020000020004" charset="-127"/>
          <a:ea typeface="Malgun Gothic" panose="020B0503020000020004" charset="-127"/>
        </a:defRPr>
      </a:lvl4pPr>
      <a:lvl5pPr algn="ctr" rtl="0" eaLnBrk="0" fontAlgn="base" latinLnBrk="1" hangingPunct="0">
        <a:spcBef>
          <a:spcPct val="0"/>
        </a:spcBef>
        <a:spcAft>
          <a:spcPct val="0"/>
        </a:spcAft>
        <a:defRPr sz="5000">
          <a:solidFill>
            <a:schemeClr val="tx1"/>
          </a:solidFill>
          <a:latin typeface="Malgun Gothic" panose="020B0503020000020004" charset="-127"/>
          <a:ea typeface="Malgun Gothic" panose="020B0503020000020004" charset="-127"/>
        </a:defRPr>
      </a:lvl5pPr>
      <a:lvl6pPr marL="515620" algn="ctr" rtl="0" eaLnBrk="1" fontAlgn="base" latinLnBrk="1" hangingPunct="1">
        <a:spcBef>
          <a:spcPct val="0"/>
        </a:spcBef>
        <a:spcAft>
          <a:spcPct val="0"/>
        </a:spcAft>
        <a:defRPr sz="5000">
          <a:solidFill>
            <a:schemeClr val="tx1"/>
          </a:solidFill>
          <a:latin typeface="Malgun Gothic" panose="020B0503020000020004" charset="-127"/>
          <a:ea typeface="Malgun Gothic" panose="020B0503020000020004" charset="-127"/>
        </a:defRPr>
      </a:lvl6pPr>
      <a:lvl7pPr marL="1031875" algn="ctr" rtl="0" eaLnBrk="1" fontAlgn="base" latinLnBrk="1" hangingPunct="1">
        <a:spcBef>
          <a:spcPct val="0"/>
        </a:spcBef>
        <a:spcAft>
          <a:spcPct val="0"/>
        </a:spcAft>
        <a:defRPr sz="5000">
          <a:solidFill>
            <a:schemeClr val="tx1"/>
          </a:solidFill>
          <a:latin typeface="Malgun Gothic" panose="020B0503020000020004" charset="-127"/>
          <a:ea typeface="Malgun Gothic" panose="020B0503020000020004" charset="-127"/>
        </a:defRPr>
      </a:lvl7pPr>
      <a:lvl8pPr marL="1547495" algn="ctr" rtl="0" eaLnBrk="1" fontAlgn="base" latinLnBrk="1" hangingPunct="1">
        <a:spcBef>
          <a:spcPct val="0"/>
        </a:spcBef>
        <a:spcAft>
          <a:spcPct val="0"/>
        </a:spcAft>
        <a:defRPr sz="5000">
          <a:solidFill>
            <a:schemeClr val="tx1"/>
          </a:solidFill>
          <a:latin typeface="Malgun Gothic" panose="020B0503020000020004" charset="-127"/>
          <a:ea typeface="Malgun Gothic" panose="020B0503020000020004" charset="-127"/>
        </a:defRPr>
      </a:lvl8pPr>
      <a:lvl9pPr marL="2063115" algn="ctr" rtl="0" eaLnBrk="1" fontAlgn="base" latinLnBrk="1" hangingPunct="1">
        <a:spcBef>
          <a:spcPct val="0"/>
        </a:spcBef>
        <a:spcAft>
          <a:spcPct val="0"/>
        </a:spcAft>
        <a:defRPr sz="5000">
          <a:solidFill>
            <a:schemeClr val="tx1"/>
          </a:solidFill>
          <a:latin typeface="Malgun Gothic" panose="020B0503020000020004" charset="-127"/>
          <a:ea typeface="Malgun Gothic" panose="020B0503020000020004" charset="-127"/>
        </a:defRPr>
      </a:lvl9pPr>
    </p:titleStyle>
    <p:bodyStyle>
      <a:lvl1pPr marL="386080" indent="-386080" algn="l" rtl="0" eaLnBrk="0" fontAlgn="base" latinLnBrk="1" hangingPunct="0">
        <a:spcBef>
          <a:spcPct val="20000"/>
        </a:spcBef>
        <a:spcAft>
          <a:spcPct val="0"/>
        </a:spcAft>
        <a:buFont typeface="Arial" panose="020B0604020202020204" pitchFamily="34" charset="0"/>
        <a:buChar char="•"/>
        <a:defRPr sz="3600" kern="1200">
          <a:solidFill>
            <a:schemeClr val="tx1"/>
          </a:solidFill>
          <a:latin typeface="Malgun Gothic" panose="020B0503020000020004" charset="-127"/>
          <a:ea typeface="Malgun Gothic" panose="020B0503020000020004" charset="-127"/>
          <a:cs typeface="+mn-cs"/>
        </a:defRPr>
      </a:lvl1pPr>
      <a:lvl2pPr marL="836930" indent="-322580" algn="l" rtl="0" eaLnBrk="0" fontAlgn="base" latinLnBrk="1" hangingPunct="0">
        <a:spcBef>
          <a:spcPct val="20000"/>
        </a:spcBef>
        <a:spcAft>
          <a:spcPct val="0"/>
        </a:spcAft>
        <a:buFont typeface="Arial" panose="020B0604020202020204" pitchFamily="34" charset="0"/>
        <a:buChar char="–"/>
        <a:defRPr sz="3200" kern="1200">
          <a:solidFill>
            <a:schemeClr val="tx1"/>
          </a:solidFill>
          <a:latin typeface="Malgun Gothic" panose="020B0503020000020004" charset="-127"/>
          <a:ea typeface="Malgun Gothic" panose="020B0503020000020004" charset="-127"/>
          <a:cs typeface="+mn-cs"/>
        </a:defRPr>
      </a:lvl2pPr>
      <a:lvl3pPr marL="1289050" indent="-257175" algn="l" rtl="0" eaLnBrk="0" fontAlgn="base" latinLnBrk="1" hangingPunct="0">
        <a:spcBef>
          <a:spcPct val="20000"/>
        </a:spcBef>
        <a:spcAft>
          <a:spcPct val="0"/>
        </a:spcAft>
        <a:buFont typeface="Arial" panose="020B0604020202020204" pitchFamily="34" charset="0"/>
        <a:buChar char="•"/>
        <a:defRPr sz="2700" kern="1200">
          <a:solidFill>
            <a:schemeClr val="tx1"/>
          </a:solidFill>
          <a:latin typeface="Malgun Gothic" panose="020B0503020000020004" charset="-127"/>
          <a:ea typeface="Malgun Gothic" panose="020B0503020000020004" charset="-127"/>
          <a:cs typeface="+mn-cs"/>
        </a:defRPr>
      </a:lvl3pPr>
      <a:lvl4pPr marL="1805305" indent="-257175" algn="l" rtl="0" eaLnBrk="0" fontAlgn="base" latinLnBrk="1" hangingPunct="0">
        <a:spcBef>
          <a:spcPct val="20000"/>
        </a:spcBef>
        <a:spcAft>
          <a:spcPct val="0"/>
        </a:spcAft>
        <a:buFont typeface="Arial" panose="020B0604020202020204" pitchFamily="34" charset="0"/>
        <a:buChar char="–"/>
        <a:defRPr sz="2300" kern="1200">
          <a:solidFill>
            <a:schemeClr val="tx1"/>
          </a:solidFill>
          <a:latin typeface="Malgun Gothic" panose="020B0503020000020004" charset="-127"/>
          <a:ea typeface="Malgun Gothic" panose="020B0503020000020004" charset="-127"/>
          <a:cs typeface="+mn-cs"/>
        </a:defRPr>
      </a:lvl4pPr>
      <a:lvl5pPr marL="2320925" indent="-257175" algn="l" rtl="0" eaLnBrk="0" fontAlgn="base" latinLnBrk="1" hangingPunct="0">
        <a:spcBef>
          <a:spcPct val="20000"/>
        </a:spcBef>
        <a:spcAft>
          <a:spcPct val="0"/>
        </a:spcAft>
        <a:buFont typeface="Arial" panose="020B0604020202020204" pitchFamily="34" charset="0"/>
        <a:buChar char="»"/>
        <a:defRPr sz="2300" kern="1200">
          <a:solidFill>
            <a:schemeClr val="tx1"/>
          </a:solidFill>
          <a:latin typeface="Malgun Gothic" panose="020B0503020000020004" charset="-127"/>
          <a:ea typeface="Malgun Gothic" panose="020B0503020000020004" charset="-127"/>
          <a:cs typeface="+mn-cs"/>
        </a:defRPr>
      </a:lvl5pPr>
      <a:lvl6pPr marL="2837180" indent="-257810" algn="l" defTabSz="1031875" rtl="0" eaLnBrk="1" latinLnBrk="1"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52800" indent="-257810" algn="l" defTabSz="1031875" rtl="0" eaLnBrk="1" latinLnBrk="1"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68420" indent="-257810" algn="l" defTabSz="1031875" rtl="0" eaLnBrk="1" latinLnBrk="1"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84675" indent="-257810" algn="l" defTabSz="1031875" rtl="0" eaLnBrk="1" latinLnBrk="1"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ko-KR"/>
      </a:defPPr>
      <a:lvl1pPr marL="0" algn="l" defTabSz="1031875" rtl="0" eaLnBrk="1" latinLnBrk="1" hangingPunct="1">
        <a:defRPr sz="2000" kern="1200">
          <a:solidFill>
            <a:schemeClr val="tx1"/>
          </a:solidFill>
          <a:latin typeface="+mn-lt"/>
          <a:ea typeface="+mn-ea"/>
          <a:cs typeface="+mn-cs"/>
        </a:defRPr>
      </a:lvl1pPr>
      <a:lvl2pPr marL="515620" algn="l" defTabSz="1031875" rtl="0" eaLnBrk="1" latinLnBrk="1" hangingPunct="1">
        <a:defRPr sz="2000" kern="1200">
          <a:solidFill>
            <a:schemeClr val="tx1"/>
          </a:solidFill>
          <a:latin typeface="+mn-lt"/>
          <a:ea typeface="+mn-ea"/>
          <a:cs typeface="+mn-cs"/>
        </a:defRPr>
      </a:lvl2pPr>
      <a:lvl3pPr marL="1031875" algn="l" defTabSz="1031875" rtl="0" eaLnBrk="1" latinLnBrk="1" hangingPunct="1">
        <a:defRPr sz="2000" kern="1200">
          <a:solidFill>
            <a:schemeClr val="tx1"/>
          </a:solidFill>
          <a:latin typeface="+mn-lt"/>
          <a:ea typeface="+mn-ea"/>
          <a:cs typeface="+mn-cs"/>
        </a:defRPr>
      </a:lvl3pPr>
      <a:lvl4pPr marL="1547495" algn="l" defTabSz="1031875" rtl="0" eaLnBrk="1" latinLnBrk="1" hangingPunct="1">
        <a:defRPr sz="2000" kern="1200">
          <a:solidFill>
            <a:schemeClr val="tx1"/>
          </a:solidFill>
          <a:latin typeface="+mn-lt"/>
          <a:ea typeface="+mn-ea"/>
          <a:cs typeface="+mn-cs"/>
        </a:defRPr>
      </a:lvl4pPr>
      <a:lvl5pPr marL="2063115" algn="l" defTabSz="1031875" rtl="0" eaLnBrk="1" latinLnBrk="1" hangingPunct="1">
        <a:defRPr sz="2000" kern="1200">
          <a:solidFill>
            <a:schemeClr val="tx1"/>
          </a:solidFill>
          <a:latin typeface="+mn-lt"/>
          <a:ea typeface="+mn-ea"/>
          <a:cs typeface="+mn-cs"/>
        </a:defRPr>
      </a:lvl5pPr>
      <a:lvl6pPr marL="2579370" algn="l" defTabSz="1031875" rtl="0" eaLnBrk="1" latinLnBrk="1" hangingPunct="1">
        <a:defRPr sz="2000" kern="1200">
          <a:solidFill>
            <a:schemeClr val="tx1"/>
          </a:solidFill>
          <a:latin typeface="+mn-lt"/>
          <a:ea typeface="+mn-ea"/>
          <a:cs typeface="+mn-cs"/>
        </a:defRPr>
      </a:lvl6pPr>
      <a:lvl7pPr marL="3094990" algn="l" defTabSz="1031875" rtl="0" eaLnBrk="1" latinLnBrk="1" hangingPunct="1">
        <a:defRPr sz="2000" kern="1200">
          <a:solidFill>
            <a:schemeClr val="tx1"/>
          </a:solidFill>
          <a:latin typeface="+mn-lt"/>
          <a:ea typeface="+mn-ea"/>
          <a:cs typeface="+mn-cs"/>
        </a:defRPr>
      </a:lvl7pPr>
      <a:lvl8pPr marL="3610610" algn="l" defTabSz="1031875" rtl="0" eaLnBrk="1" latinLnBrk="1" hangingPunct="1">
        <a:defRPr sz="2000" kern="1200">
          <a:solidFill>
            <a:schemeClr val="tx1"/>
          </a:solidFill>
          <a:latin typeface="+mn-lt"/>
          <a:ea typeface="+mn-ea"/>
          <a:cs typeface="+mn-cs"/>
        </a:defRPr>
      </a:lvl8pPr>
      <a:lvl9pPr marL="4126230" algn="l" defTabSz="1031875" rtl="0" eaLnBrk="1" latinLnBrk="1"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3"/>
          <p:cNvSpPr>
            <a:spLocks noChangeArrowheads="1"/>
          </p:cNvSpPr>
          <p:nvPr/>
        </p:nvSpPr>
        <p:spPr bwMode="auto">
          <a:xfrm>
            <a:off x="7443788" y="6594475"/>
            <a:ext cx="1711325" cy="242888"/>
          </a:xfrm>
          <a:prstGeom prst="rect">
            <a:avLst/>
          </a:prstGeom>
          <a:noFill/>
          <a:ln>
            <a:noFill/>
          </a:ln>
        </p:spPr>
        <p:txBody>
          <a:bodyPr wrap="none" lIns="90488" tIns="44450" rIns="90488" bIns="44450">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l" defTabSz="914400" rtl="0" eaLnBrk="1" fontAlgn="base" latinLnBrk="1" hangingPunct="1">
              <a:lnSpc>
                <a:spcPct val="100000"/>
              </a:lnSpc>
              <a:spcBef>
                <a:spcPct val="0"/>
              </a:spcBef>
              <a:spcAft>
                <a:spcPct val="0"/>
              </a:spcAft>
              <a:buClrTx/>
              <a:buSzTx/>
              <a:buFontTx/>
              <a:buChar char="©"/>
              <a:defRPr/>
            </a:pPr>
            <a:r>
              <a:rPr kumimoji="1" lang="en-US" altLang="ko-KR" sz="1000" b="0" i="1" u="none" strike="noStrike" kern="1200" cap="none" spc="0" normalizeH="0" baseline="0" noProof="0">
                <a:ln>
                  <a:noFill/>
                </a:ln>
                <a:solidFill>
                  <a:prstClr val="black"/>
                </a:solidFill>
                <a:effectLst/>
                <a:uLnTx/>
                <a:uFillTx/>
                <a:latin typeface="현대하모니 M" pitchFamily="18" charset="-127"/>
                <a:ea typeface="현대하모니 M" pitchFamily="18" charset="-127"/>
                <a:cs typeface="+mn-cs"/>
              </a:rPr>
              <a:t>1975, HwaShin Co., Ltd </a:t>
            </a:r>
          </a:p>
        </p:txBody>
      </p:sp>
      <p:sp>
        <p:nvSpPr>
          <p:cNvPr id="4099" name="Line 17"/>
          <p:cNvSpPr/>
          <p:nvPr userDrawn="1"/>
        </p:nvSpPr>
        <p:spPr>
          <a:xfrm>
            <a:off x="273050" y="6550025"/>
            <a:ext cx="8426450" cy="0"/>
          </a:xfrm>
          <a:prstGeom prst="line">
            <a:avLst/>
          </a:prstGeom>
          <a:ln w="57150" cap="flat" cmpd="sng">
            <a:solidFill>
              <a:schemeClr val="tx2"/>
            </a:solidFill>
            <a:prstDash val="solid"/>
            <a:headEnd type="none" w="med" len="med"/>
            <a:tailEnd type="none" w="med" len="med"/>
          </a:ln>
        </p:spPr>
      </p:sp>
      <p:grpSp>
        <p:nvGrpSpPr>
          <p:cNvPr id="2" name="Group 20"/>
          <p:cNvGrpSpPr/>
          <p:nvPr/>
        </p:nvGrpSpPr>
        <p:grpSpPr bwMode="auto">
          <a:xfrm>
            <a:off x="9085263" y="6367463"/>
            <a:ext cx="488950" cy="392112"/>
            <a:chOff x="158" y="145"/>
            <a:chExt cx="306" cy="263"/>
          </a:xfrm>
          <a:solidFill>
            <a:schemeClr val="tx2"/>
          </a:solidFill>
        </p:grpSpPr>
        <p:sp>
          <p:nvSpPr>
            <p:cNvPr id="18" name="AutoShape 21"/>
            <p:cNvSpPr>
              <a:spLocks noChangeArrowheads="1"/>
            </p:cNvSpPr>
            <p:nvPr/>
          </p:nvSpPr>
          <p:spPr bwMode="auto">
            <a:xfrm>
              <a:off x="158" y="145"/>
              <a:ext cx="89" cy="131"/>
            </a:xfrm>
            <a:prstGeom prst="parallelogram">
              <a:avLst>
                <a:gd name="adj" fmla="val 55815"/>
              </a:avLst>
            </a:prstGeom>
            <a:grpFill/>
            <a:ln w="9525">
              <a:solidFill>
                <a:schemeClr val="tx2"/>
              </a:solidFill>
              <a:miter lim="800000"/>
            </a:ln>
          </p:spPr>
          <p:txBody>
            <a:bodyPr/>
            <a:lstStyle/>
            <a:p>
              <a:pPr marL="0" marR="0" lvl="0" indent="0" algn="l" defTabSz="914400" rtl="0" eaLnBrk="1" fontAlgn="base" latinLnBrk="1" hangingPunct="1">
                <a:lnSpc>
                  <a:spcPct val="100000"/>
                </a:lnSpc>
                <a:spcBef>
                  <a:spcPct val="20000"/>
                </a:spcBef>
                <a:spcAft>
                  <a:spcPct val="0"/>
                </a:spcAft>
                <a:buClrTx/>
                <a:buSzTx/>
                <a:buFontTx/>
                <a:buNone/>
                <a:defRPr/>
              </a:pPr>
              <a:endParaRPr kumimoji="1"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19" name="AutoShape 22"/>
            <p:cNvSpPr>
              <a:spLocks noChangeArrowheads="1"/>
            </p:cNvSpPr>
            <p:nvPr/>
          </p:nvSpPr>
          <p:spPr bwMode="auto">
            <a:xfrm flipH="1">
              <a:off x="358" y="145"/>
              <a:ext cx="98" cy="106"/>
            </a:xfrm>
            <a:prstGeom prst="parallelogram">
              <a:avLst>
                <a:gd name="adj" fmla="val 58944"/>
              </a:avLst>
            </a:prstGeom>
            <a:grpFill/>
            <a:ln w="9525">
              <a:solidFill>
                <a:schemeClr val="tx2"/>
              </a:solidFill>
              <a:miter lim="800000"/>
            </a:ln>
          </p:spPr>
          <p:txBody>
            <a:bodyPr/>
            <a:lstStyle/>
            <a:p>
              <a:pPr marL="0" marR="0" lvl="0" indent="0" algn="l" defTabSz="914400" rtl="0" eaLnBrk="1" fontAlgn="base" latinLnBrk="1" hangingPunct="1">
                <a:lnSpc>
                  <a:spcPct val="100000"/>
                </a:lnSpc>
                <a:spcBef>
                  <a:spcPct val="20000"/>
                </a:spcBef>
                <a:spcAft>
                  <a:spcPct val="0"/>
                </a:spcAft>
                <a:buClrTx/>
                <a:buSzTx/>
                <a:buFontTx/>
                <a:buNone/>
                <a:defRPr/>
              </a:pPr>
              <a:endParaRPr kumimoji="1"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20" name="AutoShape 23"/>
            <p:cNvSpPr>
              <a:spLocks noChangeArrowheads="1"/>
            </p:cNvSpPr>
            <p:nvPr/>
          </p:nvSpPr>
          <p:spPr bwMode="auto">
            <a:xfrm flipV="1">
              <a:off x="158" y="276"/>
              <a:ext cx="94" cy="132"/>
            </a:xfrm>
            <a:prstGeom prst="parallelogram">
              <a:avLst>
                <a:gd name="adj" fmla="val 57731"/>
              </a:avLst>
            </a:prstGeom>
            <a:grpFill/>
            <a:ln w="9525">
              <a:solidFill>
                <a:schemeClr val="tx2"/>
              </a:solidFill>
              <a:miter lim="800000"/>
            </a:ln>
          </p:spPr>
          <p:txBody>
            <a:bodyPr rot="10800000"/>
            <a:lstStyle/>
            <a:p>
              <a:pPr marL="0" marR="0" lvl="0" indent="0" algn="l" defTabSz="914400" rtl="0" eaLnBrk="1" fontAlgn="base" latinLnBrk="1" hangingPunct="1">
                <a:lnSpc>
                  <a:spcPct val="100000"/>
                </a:lnSpc>
                <a:spcBef>
                  <a:spcPct val="20000"/>
                </a:spcBef>
                <a:spcAft>
                  <a:spcPct val="0"/>
                </a:spcAft>
                <a:buClrTx/>
                <a:buSzTx/>
                <a:buFontTx/>
                <a:buNone/>
                <a:defRPr/>
              </a:pPr>
              <a:endParaRPr kumimoji="1"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34" name="AutoShape 24"/>
            <p:cNvSpPr>
              <a:spLocks noChangeArrowheads="1"/>
            </p:cNvSpPr>
            <p:nvPr/>
          </p:nvSpPr>
          <p:spPr bwMode="auto">
            <a:xfrm flipH="1" flipV="1">
              <a:off x="361" y="265"/>
              <a:ext cx="103" cy="143"/>
            </a:xfrm>
            <a:prstGeom prst="parallelogram">
              <a:avLst>
                <a:gd name="adj" fmla="val 63204"/>
              </a:avLst>
            </a:prstGeom>
            <a:grpFill/>
            <a:ln w="9525">
              <a:solidFill>
                <a:schemeClr val="tx2"/>
              </a:solidFill>
              <a:miter lim="800000"/>
            </a:ln>
          </p:spPr>
          <p:txBody>
            <a:bodyPr rot="10800000"/>
            <a:lstStyle/>
            <a:p>
              <a:pPr marL="0" marR="0" lvl="0" indent="0" algn="l" defTabSz="914400" rtl="0" eaLnBrk="1" fontAlgn="base" latinLnBrk="1" hangingPunct="1">
                <a:lnSpc>
                  <a:spcPct val="100000"/>
                </a:lnSpc>
                <a:spcBef>
                  <a:spcPct val="20000"/>
                </a:spcBef>
                <a:spcAft>
                  <a:spcPct val="0"/>
                </a:spcAft>
                <a:buClrTx/>
                <a:buSzTx/>
                <a:buFontTx/>
                <a:buNone/>
                <a:defRPr/>
              </a:pPr>
              <a:endParaRPr kumimoji="1"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35" name="Rectangle 25"/>
            <p:cNvSpPr>
              <a:spLocks noChangeArrowheads="1"/>
            </p:cNvSpPr>
            <p:nvPr/>
          </p:nvSpPr>
          <p:spPr bwMode="auto">
            <a:xfrm>
              <a:off x="180" y="265"/>
              <a:ext cx="249" cy="19"/>
            </a:xfrm>
            <a:prstGeom prst="rect">
              <a:avLst/>
            </a:prstGeom>
            <a:grpFill/>
            <a:ln w="9525">
              <a:solidFill>
                <a:schemeClr val="tx2"/>
              </a:solidFill>
              <a:miter lim="800000"/>
            </a:ln>
          </p:spPr>
          <p:txBody>
            <a:bodyPr/>
            <a:lstStyle/>
            <a:p>
              <a:pPr marL="0" marR="0" lvl="0" indent="0" algn="l" defTabSz="914400" rtl="0" eaLnBrk="1" fontAlgn="base" latinLnBrk="1" hangingPunct="1">
                <a:lnSpc>
                  <a:spcPct val="100000"/>
                </a:lnSpc>
                <a:spcBef>
                  <a:spcPct val="20000"/>
                </a:spcBef>
                <a:spcAft>
                  <a:spcPct val="0"/>
                </a:spcAft>
                <a:buClrTx/>
                <a:buSzTx/>
                <a:buFontTx/>
                <a:buNone/>
                <a:defRPr/>
              </a:pPr>
              <a:endParaRPr kumimoji="1"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36" name="AutoShape 26"/>
            <p:cNvSpPr>
              <a:spLocks noChangeArrowheads="1"/>
            </p:cNvSpPr>
            <p:nvPr/>
          </p:nvSpPr>
          <p:spPr bwMode="auto">
            <a:xfrm>
              <a:off x="213" y="145"/>
              <a:ext cx="89" cy="132"/>
            </a:xfrm>
            <a:prstGeom prst="parallelogram">
              <a:avLst>
                <a:gd name="adj" fmla="val 55815"/>
              </a:avLst>
            </a:prstGeom>
            <a:grpFill/>
            <a:ln w="9525">
              <a:solidFill>
                <a:schemeClr val="tx2"/>
              </a:solidFill>
              <a:miter lim="800000"/>
            </a:ln>
          </p:spPr>
          <p:txBody>
            <a:bodyPr/>
            <a:lstStyle/>
            <a:p>
              <a:pPr marL="0" marR="0" lvl="0" indent="0" algn="l" defTabSz="914400" rtl="0" eaLnBrk="1" fontAlgn="base" latinLnBrk="1" hangingPunct="1">
                <a:lnSpc>
                  <a:spcPct val="100000"/>
                </a:lnSpc>
                <a:spcBef>
                  <a:spcPct val="20000"/>
                </a:spcBef>
                <a:spcAft>
                  <a:spcPct val="0"/>
                </a:spcAft>
                <a:buClrTx/>
                <a:buSzTx/>
                <a:buFontTx/>
                <a:buNone/>
                <a:defRPr/>
              </a:pPr>
              <a:endParaRPr kumimoji="1"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37" name="AutoShape 27"/>
            <p:cNvSpPr>
              <a:spLocks noChangeArrowheads="1"/>
            </p:cNvSpPr>
            <p:nvPr/>
          </p:nvSpPr>
          <p:spPr bwMode="auto">
            <a:xfrm>
              <a:off x="268" y="145"/>
              <a:ext cx="77" cy="132"/>
            </a:xfrm>
            <a:prstGeom prst="parallelogram">
              <a:avLst>
                <a:gd name="adj" fmla="val 55815"/>
              </a:avLst>
            </a:prstGeom>
            <a:grpFill/>
            <a:ln w="9525">
              <a:solidFill>
                <a:schemeClr val="tx2"/>
              </a:solidFill>
              <a:miter lim="800000"/>
            </a:ln>
          </p:spPr>
          <p:txBody>
            <a:bodyPr/>
            <a:lstStyle/>
            <a:p>
              <a:pPr marL="0" marR="0" lvl="0" indent="0" algn="l" defTabSz="914400" rtl="0" eaLnBrk="1" fontAlgn="base" latinLnBrk="1" hangingPunct="1">
                <a:lnSpc>
                  <a:spcPct val="100000"/>
                </a:lnSpc>
                <a:spcBef>
                  <a:spcPct val="20000"/>
                </a:spcBef>
                <a:spcAft>
                  <a:spcPct val="0"/>
                </a:spcAft>
                <a:buClrTx/>
                <a:buSzTx/>
                <a:buFontTx/>
                <a:buNone/>
                <a:defRPr/>
              </a:pPr>
              <a:endParaRPr kumimoji="1"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38" name="AutoShape 28"/>
            <p:cNvSpPr>
              <a:spLocks noChangeArrowheads="1"/>
            </p:cNvSpPr>
            <p:nvPr/>
          </p:nvSpPr>
          <p:spPr bwMode="auto">
            <a:xfrm flipV="1">
              <a:off x="214" y="276"/>
              <a:ext cx="94" cy="132"/>
            </a:xfrm>
            <a:prstGeom prst="parallelogram">
              <a:avLst>
                <a:gd name="adj" fmla="val 57731"/>
              </a:avLst>
            </a:prstGeom>
            <a:grpFill/>
            <a:ln w="9525">
              <a:solidFill>
                <a:schemeClr val="tx2"/>
              </a:solidFill>
              <a:miter lim="800000"/>
            </a:ln>
          </p:spPr>
          <p:txBody>
            <a:bodyPr rot="10800000"/>
            <a:lstStyle/>
            <a:p>
              <a:pPr marL="0" marR="0" lvl="0" indent="0" algn="l" defTabSz="914400" rtl="0" eaLnBrk="1" fontAlgn="base" latinLnBrk="1" hangingPunct="1">
                <a:lnSpc>
                  <a:spcPct val="100000"/>
                </a:lnSpc>
                <a:spcBef>
                  <a:spcPct val="20000"/>
                </a:spcBef>
                <a:spcAft>
                  <a:spcPct val="0"/>
                </a:spcAft>
                <a:buClrTx/>
                <a:buSzTx/>
                <a:buFontTx/>
                <a:buNone/>
                <a:defRPr/>
              </a:pPr>
              <a:endParaRPr kumimoji="1"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sp>
          <p:nvSpPr>
            <p:cNvPr id="39" name="AutoShape 29"/>
            <p:cNvSpPr>
              <a:spLocks noChangeArrowheads="1"/>
            </p:cNvSpPr>
            <p:nvPr/>
          </p:nvSpPr>
          <p:spPr bwMode="auto">
            <a:xfrm flipV="1">
              <a:off x="280" y="303"/>
              <a:ext cx="77" cy="105"/>
            </a:xfrm>
            <a:prstGeom prst="parallelogram">
              <a:avLst>
                <a:gd name="adj" fmla="val 53083"/>
              </a:avLst>
            </a:prstGeom>
            <a:grpFill/>
            <a:ln w="9525">
              <a:solidFill>
                <a:schemeClr val="tx2"/>
              </a:solidFill>
              <a:miter lim="800000"/>
            </a:ln>
          </p:spPr>
          <p:txBody>
            <a:bodyPr rot="10800000"/>
            <a:lstStyle/>
            <a:p>
              <a:pPr marL="0" marR="0" lvl="0" indent="0" algn="l" defTabSz="914400" rtl="0" eaLnBrk="1" fontAlgn="base" latinLnBrk="1" hangingPunct="1">
                <a:lnSpc>
                  <a:spcPct val="100000"/>
                </a:lnSpc>
                <a:spcBef>
                  <a:spcPct val="20000"/>
                </a:spcBef>
                <a:spcAft>
                  <a:spcPct val="0"/>
                </a:spcAft>
                <a:buClrTx/>
                <a:buSzTx/>
                <a:buFontTx/>
                <a:buNone/>
                <a:defRPr/>
              </a:pPr>
              <a:endParaRPr kumimoji="1" lang="ko-KR" altLang="en-US" sz="1800" b="0" i="0" u="none" strike="noStrike" kern="1200" cap="none" spc="0" normalizeH="0" baseline="0" noProof="0">
                <a:ln>
                  <a:noFill/>
                </a:ln>
                <a:solidFill>
                  <a:prstClr val="black"/>
                </a:solidFill>
                <a:effectLst/>
                <a:uLnTx/>
                <a:uFillTx/>
                <a:latin typeface="Malgun Gothic" panose="020B0503020000020004" charset="-127"/>
                <a:ea typeface="Malgun Gothic" panose="020B0503020000020004" charset="-127"/>
                <a:cs typeface="+mn-cs"/>
              </a:endParaRPr>
            </a:p>
          </p:txBody>
        </p:sp>
      </p:gr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ctr" rtl="0" eaLnBrk="0" fontAlgn="base" latinLnBrk="1" hangingPunct="0">
        <a:spcBef>
          <a:spcPct val="0"/>
        </a:spcBef>
        <a:spcAft>
          <a:spcPct val="0"/>
        </a:spcAft>
        <a:defRPr sz="4400" kern="1200">
          <a:solidFill>
            <a:schemeClr val="tx1"/>
          </a:solidFill>
          <a:latin typeface="Malgun Gothic" panose="020B0503020000020004" charset="-127"/>
          <a:ea typeface="Malgun Gothic" panose="020B0503020000020004" charset="-127"/>
          <a:cs typeface="+mj-cs"/>
        </a:defRPr>
      </a:lvl1pPr>
      <a:lvl2pPr algn="ctr" rtl="0" eaLnBrk="0" fontAlgn="base" latinLnBrk="1" hangingPunct="0">
        <a:spcBef>
          <a:spcPct val="0"/>
        </a:spcBef>
        <a:spcAft>
          <a:spcPct val="0"/>
        </a:spcAft>
        <a:defRPr sz="4400">
          <a:solidFill>
            <a:schemeClr val="tx1"/>
          </a:solidFill>
          <a:latin typeface="Malgun Gothic" panose="020B0503020000020004" charset="-127"/>
          <a:ea typeface="Malgun Gothic" panose="020B0503020000020004" charset="-127"/>
        </a:defRPr>
      </a:lvl2pPr>
      <a:lvl3pPr algn="ctr" rtl="0" eaLnBrk="0" fontAlgn="base" latinLnBrk="1" hangingPunct="0">
        <a:spcBef>
          <a:spcPct val="0"/>
        </a:spcBef>
        <a:spcAft>
          <a:spcPct val="0"/>
        </a:spcAft>
        <a:defRPr sz="4400">
          <a:solidFill>
            <a:schemeClr val="tx1"/>
          </a:solidFill>
          <a:latin typeface="Malgun Gothic" panose="020B0503020000020004" charset="-127"/>
          <a:ea typeface="Malgun Gothic" panose="020B0503020000020004" charset="-127"/>
        </a:defRPr>
      </a:lvl3pPr>
      <a:lvl4pPr algn="ctr" rtl="0" eaLnBrk="0" fontAlgn="base" latinLnBrk="1" hangingPunct="0">
        <a:spcBef>
          <a:spcPct val="0"/>
        </a:spcBef>
        <a:spcAft>
          <a:spcPct val="0"/>
        </a:spcAft>
        <a:defRPr sz="4400">
          <a:solidFill>
            <a:schemeClr val="tx1"/>
          </a:solidFill>
          <a:latin typeface="Malgun Gothic" panose="020B0503020000020004" charset="-127"/>
          <a:ea typeface="Malgun Gothic" panose="020B0503020000020004" charset="-127"/>
        </a:defRPr>
      </a:lvl4pPr>
      <a:lvl5pPr algn="ctr" rtl="0" eaLnBrk="0" fontAlgn="base" latinLnBrk="1" hangingPunct="0">
        <a:spcBef>
          <a:spcPct val="0"/>
        </a:spcBef>
        <a:spcAft>
          <a:spcPct val="0"/>
        </a:spcAft>
        <a:defRPr sz="4400">
          <a:solidFill>
            <a:schemeClr val="tx1"/>
          </a:solidFill>
          <a:latin typeface="Malgun Gothic" panose="020B0503020000020004" charset="-127"/>
          <a:ea typeface="Malgun Gothic" panose="020B0503020000020004" charset="-127"/>
        </a:defRPr>
      </a:lvl5pPr>
      <a:lvl6pPr marL="457200"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6pPr>
      <a:lvl7pPr marL="914400"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7pPr>
      <a:lvl8pPr marL="1371600"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8pPr>
      <a:lvl9pPr marL="1828800"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200" kern="1200">
          <a:solidFill>
            <a:schemeClr val="tx1"/>
          </a:solidFill>
          <a:latin typeface="Malgun Gothic" panose="020B0503020000020004" charset="-127"/>
          <a:ea typeface="Malgun Gothic" panose="020B0503020000020004" charset="-127"/>
          <a:cs typeface="+mn-cs"/>
        </a:defRPr>
      </a:lvl1pPr>
      <a:lvl2pPr marL="742950" indent="-285750" algn="l" rtl="0" eaLnBrk="0" fontAlgn="base" latinLnBrk="1" hangingPunct="0">
        <a:spcBef>
          <a:spcPct val="20000"/>
        </a:spcBef>
        <a:spcAft>
          <a:spcPct val="0"/>
        </a:spcAft>
        <a:buFont typeface="Arial" panose="020B0604020202020204" pitchFamily="34" charset="0"/>
        <a:buChar char="–"/>
        <a:defRPr sz="2800" kern="1200">
          <a:solidFill>
            <a:schemeClr val="tx1"/>
          </a:solidFill>
          <a:latin typeface="Malgun Gothic" panose="020B0503020000020004" charset="-127"/>
          <a:ea typeface="Malgun Gothic" panose="020B0503020000020004" charset="-127"/>
          <a:cs typeface="+mn-cs"/>
        </a:defRPr>
      </a:lvl2pPr>
      <a:lvl3pPr marL="1143000" indent="-228600" algn="l" rtl="0" eaLnBrk="0" fontAlgn="base" latinLnBrk="1" hangingPunct="0">
        <a:spcBef>
          <a:spcPct val="20000"/>
        </a:spcBef>
        <a:spcAft>
          <a:spcPct val="0"/>
        </a:spcAft>
        <a:buFont typeface="Arial" panose="020B0604020202020204" pitchFamily="34" charset="0"/>
        <a:buChar char="•"/>
        <a:defRPr sz="2400" kern="1200">
          <a:solidFill>
            <a:schemeClr val="tx1"/>
          </a:solidFill>
          <a:latin typeface="Malgun Gothic" panose="020B0503020000020004" charset="-127"/>
          <a:ea typeface="Malgun Gothic" panose="020B0503020000020004" charset="-127"/>
          <a:cs typeface="+mn-cs"/>
        </a:defRPr>
      </a:lvl3pPr>
      <a:lvl4pPr marL="16002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algun Gothic" panose="020B0503020000020004" charset="-127"/>
          <a:ea typeface="Malgun Gothic" panose="020B0503020000020004" charset="-127"/>
          <a:cs typeface="+mn-cs"/>
        </a:defRPr>
      </a:lvl4pPr>
      <a:lvl5pPr marL="20574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algun Gothic" panose="020B0503020000020004" charset="-127"/>
          <a:ea typeface="Malgun Gothic" panose="020B0503020000020004" charset="-127"/>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직사각형 15"/>
          <p:cNvSpPr/>
          <p:nvPr/>
        </p:nvSpPr>
        <p:spPr>
          <a:xfrm>
            <a:off x="465138" y="785813"/>
            <a:ext cx="8982075" cy="1436687"/>
          </a:xfrm>
          <a:prstGeom prst="rect">
            <a:avLst/>
          </a:prstGeom>
          <a:solidFill>
            <a:srgbClr val="8EB4E3"/>
          </a:solidFill>
          <a:ln w="12700" cap="flat" cmpd="sng">
            <a:solidFill>
              <a:schemeClr val="bg1"/>
            </a:solidFill>
            <a:prstDash val="solid"/>
            <a:round/>
            <a:headEnd type="none" w="med" len="med"/>
            <a:tailEnd type="none" w="med" len="med"/>
          </a:ln>
        </p:spPr>
        <p:txBody>
          <a:bodyPr wrap="none" anchor="ctr" anchorCtr="0"/>
          <a:lstStyle/>
          <a:p>
            <a:pPr algn="ctr" eaLnBrk="1" hangingPunct="1"/>
            <a:r>
              <a:rPr lang="ko-KR" altLang="en-US" sz="3200" b="1" dirty="0">
                <a:latin typeface="微软雅黑" panose="020B0503020204020204" pitchFamily="34" charset="-122"/>
                <a:ea typeface="Malgun Gothic" panose="020B0503020000020004" charset="-127"/>
                <a:sym typeface="Gulim" pitchFamily="34" charset="-127"/>
              </a:rPr>
              <a:t> </a:t>
            </a:r>
            <a:r>
              <a:rPr lang="en-US" altLang="zh-CN" sz="3200" b="1" dirty="0">
                <a:solidFill>
                  <a:schemeClr val="bg1"/>
                </a:solidFill>
                <a:latin typeface="微软雅黑" panose="020B0503020204020204" pitchFamily="34" charset="-122"/>
                <a:ea typeface="微软雅黑" panose="020B0503020204020204" pitchFamily="34" charset="-122"/>
                <a:sym typeface="Gulim" pitchFamily="34" charset="-127"/>
              </a:rPr>
              <a:t>A6</a:t>
            </a:r>
            <a:r>
              <a:rPr lang="zh-CN" altLang="en-US" sz="3200" b="1" dirty="0">
                <a:solidFill>
                  <a:schemeClr val="bg1"/>
                </a:solidFill>
                <a:latin typeface="微软雅黑" panose="020B0503020204020204" pitchFamily="34" charset="-122"/>
                <a:ea typeface="微软雅黑" panose="020B0503020204020204" pitchFamily="34" charset="-122"/>
                <a:sym typeface="Gulim" pitchFamily="34" charset="-127"/>
              </a:rPr>
              <a:t>项目宽车副驾坐垫骨架焊接总成固定轴套</a:t>
            </a:r>
            <a:endParaRPr lang="en-US" altLang="zh-CN" sz="3200" b="1" dirty="0">
              <a:solidFill>
                <a:schemeClr val="bg1"/>
              </a:solidFill>
              <a:latin typeface="微软雅黑" panose="020B0503020204020204" pitchFamily="34" charset="-122"/>
              <a:ea typeface="微软雅黑" panose="020B0503020204020204" pitchFamily="34" charset="-122"/>
              <a:sym typeface="Gulim" pitchFamily="34" charset="-127"/>
            </a:endParaRPr>
          </a:p>
          <a:p>
            <a:pPr algn="ctr" eaLnBrk="1" hangingPunct="1"/>
            <a:r>
              <a:rPr lang="zh-CN" altLang="en-US" sz="3200" b="1" dirty="0">
                <a:solidFill>
                  <a:schemeClr val="bg1"/>
                </a:solidFill>
                <a:latin typeface="微软雅黑" panose="020B0503020204020204" pitchFamily="34" charset="-122"/>
                <a:ea typeface="微软雅黑" panose="020B0503020204020204" pitchFamily="34" charset="-122"/>
                <a:sym typeface="Gulim" pitchFamily="34" charset="-127"/>
              </a:rPr>
              <a:t>连接工艺由焊接变更为组装说明</a:t>
            </a:r>
          </a:p>
        </p:txBody>
      </p:sp>
      <p:sp>
        <p:nvSpPr>
          <p:cNvPr id="2" name="文本框 1">
            <a:extLst>
              <a:ext uri="{FF2B5EF4-FFF2-40B4-BE49-F238E27FC236}">
                <a16:creationId xmlns:a16="http://schemas.microsoft.com/office/drawing/2014/main" id="{DC5F9B43-1CAA-4BB3-B48F-84A86F9CA792}"/>
              </a:ext>
            </a:extLst>
          </p:cNvPr>
          <p:cNvSpPr txBox="1"/>
          <p:nvPr/>
        </p:nvSpPr>
        <p:spPr>
          <a:xfrm>
            <a:off x="3728864" y="5229200"/>
            <a:ext cx="2304256"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2024.8.7</a:t>
            </a:r>
            <a:endParaRPr lang="zh-CN" altLang="en-US"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37"/>
          <p:cNvSpPr txBox="1"/>
          <p:nvPr/>
        </p:nvSpPr>
        <p:spPr>
          <a:xfrm>
            <a:off x="92075" y="4763"/>
            <a:ext cx="6858000" cy="492125"/>
          </a:xfrm>
          <a:prstGeom prst="rect">
            <a:avLst/>
          </a:prstGeom>
          <a:noFill/>
          <a:ln w="9525">
            <a:noFill/>
          </a:ln>
        </p:spPr>
        <p:txBody>
          <a:bodyPr>
            <a:spAutoFit/>
          </a:bodyPr>
          <a:lstStyle/>
          <a:p>
            <a:pPr eaLnBrk="1" latinLnBrk="1" hangingPunct="1"/>
            <a:r>
              <a:rPr lang="en-US" altLang="ko-KR" sz="2600" dirty="0">
                <a:solidFill>
                  <a:srgbClr val="000000"/>
                </a:solidFill>
                <a:latin typeface="현대하모니 B" pitchFamily="18" charset="-127"/>
                <a:ea typeface="현대하모니 B" pitchFamily="18" charset="-127"/>
              </a:rPr>
              <a:t> </a:t>
            </a:r>
            <a:r>
              <a:rPr lang="zh-CN" altLang="en-US" sz="2600" dirty="0">
                <a:solidFill>
                  <a:srgbClr val="000000"/>
                </a:solidFill>
                <a:latin typeface="현대하모니 B" pitchFamily="18" charset="-127"/>
                <a:ea typeface="宋体" panose="02010600030101010101" pitchFamily="2" charset="-122"/>
              </a:rPr>
              <a:t>项目摘要</a:t>
            </a:r>
          </a:p>
        </p:txBody>
      </p:sp>
      <p:sp>
        <p:nvSpPr>
          <p:cNvPr id="3" name="직사각형 2"/>
          <p:cNvSpPr/>
          <p:nvPr/>
        </p:nvSpPr>
        <p:spPr bwMode="auto">
          <a:xfrm>
            <a:off x="454025" y="728663"/>
            <a:ext cx="719138" cy="1423987"/>
          </a:xfrm>
          <a:prstGeom prst="rect">
            <a:avLst/>
          </a:prstGeom>
          <a:solidFill>
            <a:srgbClr val="455C8B"/>
          </a:solidFill>
          <a:ln w="9525" algn="ctr">
            <a:solidFill>
              <a:schemeClr val="bg1">
                <a:lumMod val="65000"/>
              </a:schemeClr>
            </a:solidFill>
            <a:miter lim="800000"/>
          </a:ln>
          <a:effectLst>
            <a:outerShdw blurRad="50800" dist="38100" dir="2700000" algn="tl" rotWithShape="0">
              <a:prstClr val="black">
                <a:alpha val="40000"/>
              </a:prstClr>
            </a:outerShdw>
          </a:effectLst>
        </p:spPr>
        <p:txBody>
          <a:bodyPr lIns="0" tIns="43527" rIns="0" bIns="43527" anchor="ctr"/>
          <a:lstStyle/>
          <a:p>
            <a:pPr marL="0" marR="0" lvl="0" indent="0" algn="ctr" defTabSz="871855" rtl="0" eaLnBrk="0" fontAlgn="base" latinLnBrk="0" hangingPunct="0">
              <a:lnSpc>
                <a:spcPct val="150000"/>
              </a:lnSpc>
              <a:spcBef>
                <a:spcPct val="0"/>
              </a:spcBef>
              <a:spcAft>
                <a:spcPct val="0"/>
              </a:spcAft>
              <a:buClr>
                <a:srgbClr val="000000"/>
              </a:buClr>
              <a:buSzTx/>
              <a:buFont typeface="Wingdings" panose="05000000000000000000" pitchFamily="2" charset="2"/>
              <a:buNone/>
              <a:defRPr/>
            </a:pPr>
            <a:r>
              <a:rPr kumimoji="1" lang="zh-CN" altLang="en-US" sz="1600" b="0" i="0" u="none" strike="noStrike" kern="1200" cap="none" spc="0" normalizeH="0" baseline="0" noProof="0" dirty="0">
                <a:ln>
                  <a:noFill/>
                </a:ln>
                <a:solidFill>
                  <a:schemeClr val="bg1"/>
                </a:solidFill>
                <a:effectLst/>
                <a:uLnTx/>
                <a:uFillTx/>
                <a:latin typeface="현대하모니 M" pitchFamily="18" charset="-127"/>
                <a:ea typeface="宋体" panose="02010600030101010101" pitchFamily="2" charset="-122"/>
                <a:cs typeface="+mn-cs"/>
              </a:rPr>
              <a:t>申请</a:t>
            </a:r>
            <a:endParaRPr kumimoji="1" lang="en-US" altLang="zh-CN" sz="1600" b="0" i="0" u="none" strike="noStrike" kern="1200" cap="none" spc="0" normalizeH="0" baseline="0" noProof="0" dirty="0">
              <a:ln>
                <a:noFill/>
              </a:ln>
              <a:solidFill>
                <a:schemeClr val="bg1"/>
              </a:solidFill>
              <a:effectLst/>
              <a:uLnTx/>
              <a:uFillTx/>
              <a:latin typeface="현대하모니 M" pitchFamily="18" charset="-127"/>
              <a:ea typeface="宋体" panose="02010600030101010101" pitchFamily="2" charset="-122"/>
              <a:cs typeface="+mn-cs"/>
            </a:endParaRPr>
          </a:p>
          <a:p>
            <a:pPr marL="0" marR="0" lvl="0" indent="0" algn="ctr" defTabSz="871855" rtl="0" eaLnBrk="0" fontAlgn="base" latinLnBrk="0" hangingPunct="0">
              <a:lnSpc>
                <a:spcPct val="150000"/>
              </a:lnSpc>
              <a:spcBef>
                <a:spcPct val="0"/>
              </a:spcBef>
              <a:spcAft>
                <a:spcPct val="0"/>
              </a:spcAft>
              <a:buClr>
                <a:srgbClr val="000000"/>
              </a:buClr>
              <a:buSzTx/>
              <a:buFont typeface="Wingdings" panose="05000000000000000000" pitchFamily="2" charset="2"/>
              <a:buNone/>
              <a:defRPr/>
            </a:pPr>
            <a:r>
              <a:rPr kumimoji="1" lang="zh-CN" altLang="en-US" sz="1600" b="0" i="0" u="none" strike="noStrike" kern="1200" cap="none" spc="0" normalizeH="0" baseline="0" noProof="0" dirty="0">
                <a:ln>
                  <a:noFill/>
                </a:ln>
                <a:solidFill>
                  <a:schemeClr val="bg1"/>
                </a:solidFill>
                <a:effectLst/>
                <a:uLnTx/>
                <a:uFillTx/>
                <a:latin typeface="현대하모니 M" pitchFamily="18" charset="-127"/>
                <a:ea typeface="宋体" panose="02010600030101010101" pitchFamily="2" charset="-122"/>
                <a:cs typeface="+mn-cs"/>
              </a:rPr>
              <a:t>内容</a:t>
            </a:r>
            <a:endParaRPr kumimoji="1" lang="zh-CN" altLang="ko-KR" sz="1600" b="0" i="0" u="none" strike="noStrike" kern="1200" cap="none" spc="0" normalizeH="0" baseline="0" noProof="0" dirty="0">
              <a:ln>
                <a:noFill/>
              </a:ln>
              <a:solidFill>
                <a:schemeClr val="bg1"/>
              </a:solidFill>
              <a:effectLst/>
              <a:uLnTx/>
              <a:uFillTx/>
              <a:latin typeface="현대하모니 M" pitchFamily="18" charset="-127"/>
              <a:ea typeface="宋体" panose="02010600030101010101" pitchFamily="2" charset="-122"/>
              <a:cs typeface="+mn-cs"/>
            </a:endParaRPr>
          </a:p>
        </p:txBody>
      </p:sp>
      <p:graphicFrame>
        <p:nvGraphicFramePr>
          <p:cNvPr id="4" name="표 3"/>
          <p:cNvGraphicFramePr>
            <a:graphicFrameLocks noGrp="1"/>
          </p:cNvGraphicFramePr>
          <p:nvPr>
            <p:extLst>
              <p:ext uri="{D42A27DB-BD31-4B8C-83A1-F6EECF244321}">
                <p14:modId xmlns:p14="http://schemas.microsoft.com/office/powerpoint/2010/main" val="2007216938"/>
              </p:ext>
            </p:extLst>
          </p:nvPr>
        </p:nvGraphicFramePr>
        <p:xfrm>
          <a:off x="1308100" y="728663"/>
          <a:ext cx="8145463" cy="1423987"/>
        </p:xfrm>
        <a:graphic>
          <a:graphicData uri="http://schemas.openxmlformats.org/drawingml/2006/table">
            <a:tbl>
              <a:tblPr firstRow="1" bandRow="1">
                <a:tableStyleId>{5940675A-B579-460E-94D1-54222C63F5DA}</a:tableStyleId>
              </a:tblPr>
              <a:tblGrid>
                <a:gridCol w="8145463">
                  <a:extLst>
                    <a:ext uri="{9D8B030D-6E8A-4147-A177-3AD203B41FA5}">
                      <a16:colId xmlns:a16="http://schemas.microsoft.com/office/drawing/2014/main" val="20000"/>
                    </a:ext>
                  </a:extLst>
                </a:gridCol>
              </a:tblGrid>
              <a:tr h="1423987">
                <a:tc>
                  <a:txBody>
                    <a:bodyPr/>
                    <a:lstStyle/>
                    <a:p>
                      <a:pPr marL="0" marR="0" lvl="0" indent="0" algn="l" defTabSz="914400" rtl="0" eaLnBrk="1" fontAlgn="auto" latinLnBrk="1" hangingPunct="1">
                        <a:lnSpc>
                          <a:spcPct val="150000"/>
                        </a:lnSpc>
                        <a:spcBef>
                          <a:spcPts val="0"/>
                        </a:spcBef>
                        <a:spcAft>
                          <a:spcPts val="0"/>
                        </a:spcAft>
                        <a:buClrTx/>
                        <a:buSzTx/>
                        <a:buFont typeface="Wingdings" panose="05000000000000000000" pitchFamily="2" charset="2"/>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变更内容：</a:t>
                      </a:r>
                      <a:endParaRPr lang="en-US" altLang="zh-CN" sz="1200" b="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1" hangingPunct="1">
                        <a:lnSpc>
                          <a:spcPct val="150000"/>
                        </a:lnSpc>
                        <a:spcBef>
                          <a:spcPts val="0"/>
                        </a:spcBef>
                        <a:spcAft>
                          <a:spcPts val="0"/>
                        </a:spcAft>
                        <a:buClrTx/>
                        <a:buSzTx/>
                        <a:buFont typeface="Wingdings" panose="05000000000000000000" pitchFamily="2" charset="2"/>
                        <a:buNone/>
                        <a:tabLst/>
                        <a:defRPr/>
                      </a:pPr>
                      <a:r>
                        <a:rPr lang="en-US" altLang="zh-CN" sz="1200" b="0" dirty="0">
                          <a:solidFill>
                            <a:schemeClr val="tx1"/>
                          </a:solidFill>
                          <a:latin typeface="微软雅黑" panose="020B0503020204020204" pitchFamily="34" charset="-122"/>
                          <a:ea typeface="微软雅黑" panose="020B0503020204020204" pitchFamily="34" charset="-122"/>
                        </a:rPr>
                        <a:t>A6</a:t>
                      </a:r>
                      <a:r>
                        <a:rPr lang="zh-CN" altLang="en-US" sz="1200" b="0" dirty="0">
                          <a:solidFill>
                            <a:schemeClr val="tx1"/>
                          </a:solidFill>
                          <a:latin typeface="微软雅黑" panose="020B0503020204020204" pitchFamily="34" charset="-122"/>
                          <a:ea typeface="微软雅黑" panose="020B0503020204020204" pitchFamily="34" charset="-122"/>
                        </a:rPr>
                        <a:t>宽车副驾坐垫骨架焊接总成固定轴套连接工艺由焊接变更为组装</a:t>
                      </a:r>
                      <a:endParaRPr lang="en-US" altLang="zh-CN" sz="1200" b="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1" hangingPunct="1">
                        <a:lnSpc>
                          <a:spcPct val="150000"/>
                        </a:lnSpc>
                        <a:spcBef>
                          <a:spcPts val="0"/>
                        </a:spcBef>
                        <a:spcAft>
                          <a:spcPts val="0"/>
                        </a:spcAft>
                        <a:buClrTx/>
                        <a:buSzTx/>
                        <a:buFont typeface="Wingdings" panose="05000000000000000000" pitchFamily="2" charset="2"/>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产品现况：</a:t>
                      </a:r>
                      <a:endParaRPr lang="en-US" altLang="zh-CN" sz="1200" b="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1" hangingPunct="1">
                        <a:lnSpc>
                          <a:spcPct val="150000"/>
                        </a:lnSpc>
                        <a:spcBef>
                          <a:spcPts val="0"/>
                        </a:spcBef>
                        <a:spcAft>
                          <a:spcPts val="0"/>
                        </a:spcAft>
                        <a:buClrTx/>
                        <a:buSzTx/>
                        <a:buFont typeface="Wingdings" panose="05000000000000000000" pitchFamily="2" charset="2"/>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固定轴套的主要作用是为了增加高度</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marL="91446" marR="91446" marT="45732" marB="4573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1" name="직사각형 20"/>
          <p:cNvSpPr/>
          <p:nvPr/>
        </p:nvSpPr>
        <p:spPr bwMode="auto">
          <a:xfrm>
            <a:off x="454025" y="2348881"/>
            <a:ext cx="719138" cy="1296143"/>
          </a:xfrm>
          <a:prstGeom prst="rect">
            <a:avLst/>
          </a:prstGeom>
          <a:solidFill>
            <a:srgbClr val="455C8B"/>
          </a:solidFill>
          <a:ln w="9525" algn="ctr">
            <a:solidFill>
              <a:schemeClr val="bg1">
                <a:lumMod val="65000"/>
              </a:schemeClr>
            </a:solidFill>
            <a:miter lim="800000"/>
          </a:ln>
          <a:effectLst>
            <a:outerShdw blurRad="50800" dist="38100" dir="2700000" algn="tl" rotWithShape="0">
              <a:prstClr val="black">
                <a:alpha val="40000"/>
              </a:prstClr>
            </a:outerShdw>
          </a:effectLst>
        </p:spPr>
        <p:txBody>
          <a:bodyPr lIns="0" tIns="43527" rIns="0" bIns="43527" anchor="ctr"/>
          <a:lstStyle/>
          <a:p>
            <a:pPr marL="0" marR="0" lvl="0" indent="0" algn="ctr" defTabSz="871855" rtl="0" eaLnBrk="0" fontAlgn="base" latinLnBrk="0" hangingPunct="0">
              <a:lnSpc>
                <a:spcPct val="150000"/>
              </a:lnSpc>
              <a:spcBef>
                <a:spcPct val="0"/>
              </a:spcBef>
              <a:spcAft>
                <a:spcPct val="0"/>
              </a:spcAft>
              <a:buClr>
                <a:srgbClr val="000000"/>
              </a:buClr>
              <a:buSzTx/>
              <a:buFont typeface="Wingdings" panose="05000000000000000000" pitchFamily="2" charset="2"/>
              <a:buNone/>
              <a:defRPr/>
            </a:pPr>
            <a:r>
              <a:rPr kumimoji="1" lang="zh-CN" altLang="en-US" sz="1600" dirty="0">
                <a:solidFill>
                  <a:schemeClr val="bg1"/>
                </a:solidFill>
                <a:latin typeface="현대하모니 M" pitchFamily="18" charset="-127"/>
                <a:ea typeface="宋体" panose="02010600030101010101" pitchFamily="2" charset="-122"/>
              </a:rPr>
              <a:t>验证</a:t>
            </a:r>
            <a:endParaRPr kumimoji="1" lang="en-US" altLang="zh-CN" sz="1600" dirty="0">
              <a:solidFill>
                <a:schemeClr val="bg1"/>
              </a:solidFill>
              <a:latin typeface="현대하모니 M" pitchFamily="18" charset="-127"/>
              <a:ea typeface="宋体" panose="02010600030101010101" pitchFamily="2" charset="-122"/>
            </a:endParaRPr>
          </a:p>
          <a:p>
            <a:pPr marL="0" marR="0" lvl="0" indent="0" algn="ctr" defTabSz="871855" rtl="0" eaLnBrk="0" fontAlgn="base" latinLnBrk="0" hangingPunct="0">
              <a:lnSpc>
                <a:spcPct val="150000"/>
              </a:lnSpc>
              <a:spcBef>
                <a:spcPct val="0"/>
              </a:spcBef>
              <a:spcAft>
                <a:spcPct val="0"/>
              </a:spcAft>
              <a:buClr>
                <a:srgbClr val="000000"/>
              </a:buClr>
              <a:buSzTx/>
              <a:buFont typeface="Wingdings" panose="05000000000000000000" pitchFamily="2" charset="2"/>
              <a:buNone/>
              <a:defRPr/>
            </a:pPr>
            <a:r>
              <a:rPr kumimoji="1" lang="zh-CN" altLang="en-US" sz="1600" dirty="0">
                <a:solidFill>
                  <a:schemeClr val="bg1"/>
                </a:solidFill>
                <a:latin typeface="현대하모니 M" pitchFamily="18" charset="-127"/>
                <a:ea typeface="宋体" panose="02010600030101010101" pitchFamily="2" charset="-122"/>
              </a:rPr>
              <a:t>情况</a:t>
            </a:r>
            <a:endParaRPr kumimoji="1" lang="zh-CN" altLang="ko-KR" sz="1600" b="0" i="0" u="none" strike="noStrike" kern="1200" cap="none" spc="0" normalizeH="0" baseline="0" noProof="0" dirty="0">
              <a:ln>
                <a:noFill/>
              </a:ln>
              <a:solidFill>
                <a:schemeClr val="bg1"/>
              </a:solidFill>
              <a:effectLst/>
              <a:uLnTx/>
              <a:uFillTx/>
              <a:latin typeface="현대하모니 M" pitchFamily="18" charset="-127"/>
              <a:ea typeface="宋体" panose="02010600030101010101" pitchFamily="2" charset="-122"/>
              <a:cs typeface="+mn-cs"/>
            </a:endParaRPr>
          </a:p>
        </p:txBody>
      </p:sp>
      <p:graphicFrame>
        <p:nvGraphicFramePr>
          <p:cNvPr id="22" name="표 21"/>
          <p:cNvGraphicFramePr>
            <a:graphicFrameLocks noGrp="1"/>
          </p:cNvGraphicFramePr>
          <p:nvPr>
            <p:extLst>
              <p:ext uri="{D42A27DB-BD31-4B8C-83A1-F6EECF244321}">
                <p14:modId xmlns:p14="http://schemas.microsoft.com/office/powerpoint/2010/main" val="1744751992"/>
              </p:ext>
            </p:extLst>
          </p:nvPr>
        </p:nvGraphicFramePr>
        <p:xfrm>
          <a:off x="1308100" y="3861048"/>
          <a:ext cx="8145463" cy="1189037"/>
        </p:xfrm>
        <a:graphic>
          <a:graphicData uri="http://schemas.openxmlformats.org/drawingml/2006/table">
            <a:tbl>
              <a:tblPr firstRow="1" bandRow="1">
                <a:tableStyleId>{5940675A-B579-460E-94D1-54222C63F5DA}</a:tableStyleId>
              </a:tblPr>
              <a:tblGrid>
                <a:gridCol w="8145463">
                  <a:extLst>
                    <a:ext uri="{9D8B030D-6E8A-4147-A177-3AD203B41FA5}">
                      <a16:colId xmlns:a16="http://schemas.microsoft.com/office/drawing/2014/main" val="20000"/>
                    </a:ext>
                  </a:extLst>
                </a:gridCol>
              </a:tblGrid>
              <a:tr h="1189037">
                <a:tc>
                  <a:txBody>
                    <a:bodyPr/>
                    <a:lstStyle/>
                    <a:p>
                      <a:pPr marL="0" indent="0" algn="l" defTabSz="914400" rtl="0" eaLnBrk="1" latinLnBrk="1" hangingPunct="1">
                        <a:lnSpc>
                          <a:spcPct val="150000"/>
                        </a:lnSpc>
                        <a:buFont typeface="Wingdings" panose="05000000000000000000" pitchFamily="2" charset="2"/>
                        <a:buNone/>
                      </a:pPr>
                      <a:r>
                        <a:rPr lang="en-US" altLang="zh-CN" sz="1200" b="0" dirty="0">
                          <a:solidFill>
                            <a:schemeClr val="tx1"/>
                          </a:solidFill>
                          <a:latin typeface="微软雅黑" panose="020B0503020204020204" pitchFamily="34" charset="-122"/>
                          <a:ea typeface="微软雅黑" panose="020B0503020204020204" pitchFamily="34" charset="-122"/>
                        </a:rPr>
                        <a:t>A6</a:t>
                      </a:r>
                      <a:r>
                        <a:rPr lang="zh-CN" altLang="en-US" sz="1200" b="0" dirty="0">
                          <a:solidFill>
                            <a:schemeClr val="tx1"/>
                          </a:solidFill>
                          <a:latin typeface="微软雅黑" panose="020B0503020204020204" pitchFamily="34" charset="-122"/>
                          <a:ea typeface="微软雅黑" panose="020B0503020204020204" pitchFamily="34" charset="-122"/>
                        </a:rPr>
                        <a:t>宽车副驾坐垫骨架焊接总成固定轴套焊接变更为组装应该可以满足产品质量要求</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txBody>
                  <a:tcPr marL="91446" marR="91446">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3" name="직사각형 22"/>
          <p:cNvSpPr/>
          <p:nvPr/>
        </p:nvSpPr>
        <p:spPr bwMode="auto">
          <a:xfrm>
            <a:off x="454025" y="3861048"/>
            <a:ext cx="719138" cy="1084263"/>
          </a:xfrm>
          <a:prstGeom prst="rect">
            <a:avLst/>
          </a:prstGeom>
          <a:solidFill>
            <a:srgbClr val="455C8B"/>
          </a:solidFill>
          <a:ln w="9525" algn="ctr">
            <a:solidFill>
              <a:schemeClr val="bg1">
                <a:lumMod val="65000"/>
              </a:schemeClr>
            </a:solidFill>
            <a:miter lim="800000"/>
          </a:ln>
          <a:effectLst>
            <a:outerShdw blurRad="50800" dist="38100" dir="2700000" algn="tl" rotWithShape="0">
              <a:prstClr val="black">
                <a:alpha val="40000"/>
              </a:prstClr>
            </a:outerShdw>
          </a:effectLst>
        </p:spPr>
        <p:txBody>
          <a:bodyPr lIns="0" tIns="43527" rIns="0" bIns="43527" anchor="ctr"/>
          <a:lstStyle/>
          <a:p>
            <a:pPr marL="0" marR="0" lvl="0" indent="0" algn="ctr" defTabSz="871855" rtl="0" eaLnBrk="0" fontAlgn="base" latinLnBrk="0" hangingPunct="0">
              <a:lnSpc>
                <a:spcPct val="150000"/>
              </a:lnSpc>
              <a:spcBef>
                <a:spcPct val="0"/>
              </a:spcBef>
              <a:spcAft>
                <a:spcPct val="0"/>
              </a:spcAft>
              <a:buClr>
                <a:srgbClr val="000000"/>
              </a:buClr>
              <a:buSzTx/>
              <a:buFont typeface="Wingdings" panose="05000000000000000000" pitchFamily="2" charset="2"/>
              <a:buNone/>
              <a:defRPr/>
            </a:pPr>
            <a:r>
              <a:rPr kumimoji="1" lang="zh-CN" altLang="en-US" sz="1600" b="0" i="0" u="none" strike="noStrike" kern="1200" cap="none" spc="0" normalizeH="0" baseline="0" noProof="0" dirty="0">
                <a:ln>
                  <a:noFill/>
                </a:ln>
                <a:solidFill>
                  <a:schemeClr val="bg1"/>
                </a:solidFill>
                <a:effectLst/>
                <a:uLnTx/>
                <a:uFillTx/>
                <a:latin typeface="현대하모니 M" pitchFamily="18" charset="-127"/>
                <a:ea typeface="宋体" panose="02010600030101010101" pitchFamily="2" charset="-122"/>
                <a:cs typeface="+mn-cs"/>
              </a:rPr>
              <a:t>结论</a:t>
            </a:r>
            <a:endParaRPr kumimoji="1" lang="zh-CN" altLang="ko-KR" sz="1600" b="0" i="0" u="none" strike="noStrike" kern="1200" cap="none" spc="0" normalizeH="0" baseline="0" noProof="0" dirty="0">
              <a:ln>
                <a:noFill/>
              </a:ln>
              <a:solidFill>
                <a:schemeClr val="bg1"/>
              </a:solidFill>
              <a:effectLst/>
              <a:uLnTx/>
              <a:uFillTx/>
              <a:latin typeface="현대하모니 M" pitchFamily="18" charset="-127"/>
              <a:ea typeface="宋体" panose="02010600030101010101" pitchFamily="2" charset="-122"/>
              <a:cs typeface="+mn-cs"/>
            </a:endParaRPr>
          </a:p>
        </p:txBody>
      </p:sp>
      <p:graphicFrame>
        <p:nvGraphicFramePr>
          <p:cNvPr id="47" name="표 52">
            <a:extLst>
              <a:ext uri="{FF2B5EF4-FFF2-40B4-BE49-F238E27FC236}">
                <a16:creationId xmlns:a16="http://schemas.microsoft.com/office/drawing/2014/main" id="{7CF8DBFB-711B-4CCB-85A5-CF1FDA200819}"/>
              </a:ext>
            </a:extLst>
          </p:cNvPr>
          <p:cNvGraphicFramePr>
            <a:graphicFrameLocks noGrp="1"/>
          </p:cNvGraphicFramePr>
          <p:nvPr>
            <p:extLst>
              <p:ext uri="{D42A27DB-BD31-4B8C-83A1-F6EECF244321}">
                <p14:modId xmlns:p14="http://schemas.microsoft.com/office/powerpoint/2010/main" val="1260629794"/>
              </p:ext>
            </p:extLst>
          </p:nvPr>
        </p:nvGraphicFramePr>
        <p:xfrm>
          <a:off x="7435975" y="764704"/>
          <a:ext cx="2016000" cy="1260000"/>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0000"/>
                    </a:ext>
                  </a:extLst>
                </a:gridCol>
              </a:tblGrid>
              <a:tr h="396000">
                <a:tc>
                  <a:txBody>
                    <a:bodyPr/>
                    <a:lstStyle/>
                    <a:p>
                      <a:pPr algn="ctr" latinLnBrk="1"/>
                      <a:r>
                        <a:rPr lang="zh-CN" altLang="en-US" sz="1000" b="0" dirty="0">
                          <a:solidFill>
                            <a:schemeClr val="tx1"/>
                          </a:solidFill>
                          <a:latin typeface="微软雅黑" panose="020B0503020204020204" pitchFamily="34" charset="-122"/>
                          <a:ea typeface="微软雅黑" panose="020B0503020204020204" pitchFamily="34" charset="-122"/>
                        </a:rPr>
                        <a:t>宽车副驾坐垫骨架焊接总成</a:t>
                      </a:r>
                      <a:endParaRPr lang="en-US" altLang="zh-CN" sz="1000" b="0" dirty="0">
                        <a:solidFill>
                          <a:schemeClr val="tx1"/>
                        </a:solidFill>
                        <a:latin typeface="微软雅黑" panose="020B0503020204020204" pitchFamily="34" charset="-122"/>
                        <a:ea typeface="微软雅黑" panose="020B0503020204020204" pitchFamily="34" charset="-122"/>
                      </a:endParaRPr>
                    </a:p>
                    <a:p>
                      <a:pPr algn="ctr" latinLnBrk="1"/>
                      <a:r>
                        <a:rPr lang="en-US" altLang="zh-CN" sz="1000" b="0" dirty="0">
                          <a:solidFill>
                            <a:schemeClr val="tx1"/>
                          </a:solidFill>
                          <a:latin typeface="微软雅黑" panose="020B0503020204020204" pitchFamily="34" charset="-122"/>
                          <a:ea typeface="微软雅黑" panose="020B0503020204020204" pitchFamily="34" charset="-122"/>
                        </a:rPr>
                        <a:t>SHT0016211</a:t>
                      </a:r>
                    </a:p>
                  </a:txBody>
                  <a:tcPr marL="18000" marR="18000" marT="17994" marB="17994"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864000">
                <a:tc>
                  <a:txBody>
                    <a:bodyPr/>
                    <a:lstStyle/>
                    <a:p>
                      <a:pPr marL="0" marR="0" lvl="0" indent="0" algn="l" defTabSz="914400" rtl="0" eaLnBrk="1" fontAlgn="base" latinLnBrk="1" hangingPunct="1">
                        <a:lnSpc>
                          <a:spcPct val="100000"/>
                        </a:lnSpc>
                        <a:spcBef>
                          <a:spcPct val="20000"/>
                        </a:spcBef>
                        <a:spcAft>
                          <a:spcPct val="0"/>
                        </a:spcAft>
                        <a:buClrTx/>
                        <a:buSzTx/>
                        <a:buFontTx/>
                        <a:buNone/>
                      </a:pPr>
                      <a:endParaRPr kumimoji="1" lang="ko-KR" altLang="en-US" sz="1000" b="0" i="0" u="none" strike="noStrike" cap="none" normalizeH="0" baseline="0" dirty="0">
                        <a:ln>
                          <a:noFill/>
                        </a:ln>
                        <a:solidFill>
                          <a:schemeClr val="tx1"/>
                        </a:solidFill>
                        <a:effectLst/>
                        <a:latin typeface="微软雅黑" panose="020B0503020204020204" pitchFamily="34" charset="-122"/>
                        <a:ea typeface="현대하모니 L" pitchFamily="18" charset="-127"/>
                      </a:endParaRPr>
                    </a:p>
                  </a:txBody>
                  <a:tcPr marL="18000" marR="18000" marT="17994" marB="17994"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29" name="图片 28">
            <a:extLst>
              <a:ext uri="{FF2B5EF4-FFF2-40B4-BE49-F238E27FC236}">
                <a16:creationId xmlns:a16="http://schemas.microsoft.com/office/drawing/2014/main" id="{4A2E6747-0743-4792-924F-1001069852F5}"/>
              </a:ext>
            </a:extLst>
          </p:cNvPr>
          <p:cNvPicPr>
            <a:picLocks noChangeAspect="1"/>
          </p:cNvPicPr>
          <p:nvPr/>
        </p:nvPicPr>
        <p:blipFill>
          <a:blip r:embed="rId2"/>
          <a:stretch>
            <a:fillRect/>
          </a:stretch>
        </p:blipFill>
        <p:spPr>
          <a:xfrm>
            <a:off x="7895369" y="1168562"/>
            <a:ext cx="1182844" cy="856142"/>
          </a:xfrm>
          <a:prstGeom prst="rect">
            <a:avLst/>
          </a:prstGeom>
        </p:spPr>
      </p:pic>
      <p:graphicFrame>
        <p:nvGraphicFramePr>
          <p:cNvPr id="30" name="표 21">
            <a:extLst>
              <a:ext uri="{FF2B5EF4-FFF2-40B4-BE49-F238E27FC236}">
                <a16:creationId xmlns:a16="http://schemas.microsoft.com/office/drawing/2014/main" id="{76FDE71E-E3DB-434B-A32E-D8C8E95C1E75}"/>
              </a:ext>
            </a:extLst>
          </p:cNvPr>
          <p:cNvGraphicFramePr>
            <a:graphicFrameLocks noGrp="1"/>
          </p:cNvGraphicFramePr>
          <p:nvPr>
            <p:extLst>
              <p:ext uri="{D42A27DB-BD31-4B8C-83A1-F6EECF244321}">
                <p14:modId xmlns:p14="http://schemas.microsoft.com/office/powerpoint/2010/main" val="1002640146"/>
              </p:ext>
            </p:extLst>
          </p:nvPr>
        </p:nvGraphicFramePr>
        <p:xfrm>
          <a:off x="1308100" y="2348881"/>
          <a:ext cx="8145463" cy="1296000"/>
        </p:xfrm>
        <a:graphic>
          <a:graphicData uri="http://schemas.openxmlformats.org/drawingml/2006/table">
            <a:tbl>
              <a:tblPr firstRow="1" bandRow="1">
                <a:tableStyleId>{5940675A-B579-460E-94D1-54222C63F5DA}</a:tableStyleId>
              </a:tblPr>
              <a:tblGrid>
                <a:gridCol w="8145463">
                  <a:extLst>
                    <a:ext uri="{9D8B030D-6E8A-4147-A177-3AD203B41FA5}">
                      <a16:colId xmlns:a16="http://schemas.microsoft.com/office/drawing/2014/main" val="20000"/>
                    </a:ext>
                  </a:extLst>
                </a:gridCol>
              </a:tblGrid>
              <a:tr h="1296000">
                <a:tc>
                  <a:txBody>
                    <a:bodyPr/>
                    <a:lstStyle/>
                    <a:p>
                      <a:pPr marL="0" indent="0" algn="l" defTabSz="914400" rtl="0" eaLnBrk="1" latinLnBrk="1" hangingPunct="1">
                        <a:lnSpc>
                          <a:spcPct val="150000"/>
                        </a:lnSpc>
                        <a:buFont typeface="Wingdings" panose="05000000000000000000" pitchFamily="2" charset="2"/>
                        <a:buNone/>
                      </a:pPr>
                      <a:r>
                        <a:rPr lang="en-US" altLang="zh-CN" sz="1200" b="0" kern="1200" dirty="0">
                          <a:solidFill>
                            <a:schemeClr val="tx1"/>
                          </a:solidFill>
                          <a:latin typeface="微软雅黑" panose="020B0503020204020204" pitchFamily="34" charset="-122"/>
                          <a:ea typeface="微软雅黑" panose="020B0503020204020204" pitchFamily="34" charset="-122"/>
                          <a:cs typeface="+mn-cs"/>
                        </a:rPr>
                        <a:t>7</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月</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26</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号试装时固定轴套未焊接，滑轨滑动状态良好</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txBody>
                  <a:tcPr marL="91446" marR="91446">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69" name="TextBox 17"/>
          <p:cNvSpPr txBox="1"/>
          <p:nvPr/>
        </p:nvSpPr>
        <p:spPr>
          <a:xfrm>
            <a:off x="0" y="0"/>
            <a:ext cx="8337550" cy="460375"/>
          </a:xfrm>
          <a:prstGeom prst="rect">
            <a:avLst/>
          </a:prstGeom>
          <a:noFill/>
          <a:ln w="9525">
            <a:noFill/>
          </a:ln>
        </p:spPr>
        <p:txBody>
          <a:bodyPr>
            <a:spAutoFit/>
          </a:bodyPr>
          <a:lstStyle/>
          <a:p>
            <a:r>
              <a:rPr lang="ko-KR" altLang="en-US" sz="2400" dirty="0">
                <a:solidFill>
                  <a:srgbClr val="000000"/>
                </a:solidFill>
                <a:latin typeface="微软雅黑" panose="020B0503020204020204" pitchFamily="34" charset="-122"/>
                <a:ea typeface="현대하모니 M" pitchFamily="18" charset="-127"/>
              </a:rPr>
              <a:t>▣ </a:t>
            </a:r>
            <a:r>
              <a:rPr lang="zh-CN" altLang="en-US" sz="2400" dirty="0">
                <a:solidFill>
                  <a:srgbClr val="000000"/>
                </a:solidFill>
                <a:latin typeface="微软雅黑" panose="020B0503020204020204" pitchFamily="34" charset="-122"/>
                <a:ea typeface="微软雅黑" panose="020B0503020204020204" pitchFamily="34" charset="-122"/>
              </a:rPr>
              <a:t>变更前后对比</a:t>
            </a:r>
            <a:endParaRPr lang="ko-KR" altLang="en-US" sz="2400" dirty="0">
              <a:solidFill>
                <a:srgbClr val="000000"/>
              </a:solidFill>
              <a:latin typeface="微软雅黑" panose="020B0503020204020204" pitchFamily="34" charset="-122"/>
              <a:ea typeface="현대하모니 M" pitchFamily="18" charset="-127"/>
            </a:endParaRPr>
          </a:p>
        </p:txBody>
      </p:sp>
      <p:graphicFrame>
        <p:nvGraphicFramePr>
          <p:cNvPr id="2" name="表格 4">
            <a:extLst>
              <a:ext uri="{FF2B5EF4-FFF2-40B4-BE49-F238E27FC236}">
                <a16:creationId xmlns:a16="http://schemas.microsoft.com/office/drawing/2014/main" id="{227D8BE1-A00B-49AD-97A3-C9E2E2B5AC10}"/>
              </a:ext>
            </a:extLst>
          </p:cNvPr>
          <p:cNvGraphicFramePr>
            <a:graphicFrameLocks noGrp="1"/>
          </p:cNvGraphicFramePr>
          <p:nvPr>
            <p:extLst>
              <p:ext uri="{D42A27DB-BD31-4B8C-83A1-F6EECF244321}">
                <p14:modId xmlns:p14="http://schemas.microsoft.com/office/powerpoint/2010/main" val="1832014958"/>
              </p:ext>
            </p:extLst>
          </p:nvPr>
        </p:nvGraphicFramePr>
        <p:xfrm>
          <a:off x="273000" y="620688"/>
          <a:ext cx="9360000" cy="5172219"/>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293305436"/>
                    </a:ext>
                  </a:extLst>
                </a:gridCol>
                <a:gridCol w="4140000">
                  <a:extLst>
                    <a:ext uri="{9D8B030D-6E8A-4147-A177-3AD203B41FA5}">
                      <a16:colId xmlns:a16="http://schemas.microsoft.com/office/drawing/2014/main" val="2489795851"/>
                    </a:ext>
                  </a:extLst>
                </a:gridCol>
                <a:gridCol w="4140000">
                  <a:extLst>
                    <a:ext uri="{9D8B030D-6E8A-4147-A177-3AD203B41FA5}">
                      <a16:colId xmlns:a16="http://schemas.microsoft.com/office/drawing/2014/main" val="233744193"/>
                    </a:ext>
                  </a:extLst>
                </a:gridCol>
              </a:tblGrid>
              <a:tr h="540000">
                <a:tc>
                  <a:txBody>
                    <a:bodyPr/>
                    <a:lstStyle/>
                    <a:p>
                      <a:pPr algn="ctr"/>
                      <a:r>
                        <a:rPr lang="zh-CN" altLang="en-US" dirty="0">
                          <a:solidFill>
                            <a:sysClr val="windowText" lastClr="000000"/>
                          </a:solidFill>
                          <a:latin typeface="宋体" panose="02010600030101010101" pitchFamily="2" charset="-122"/>
                          <a:ea typeface="宋体" panose="02010600030101010101" pitchFamily="2" charset="-122"/>
                        </a:rPr>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dirty="0">
                          <a:solidFill>
                            <a:sysClr val="windowText" lastClr="000000"/>
                          </a:solidFill>
                          <a:latin typeface="宋体" panose="02010600030101010101" pitchFamily="2" charset="-122"/>
                          <a:ea typeface="宋体" panose="02010600030101010101" pitchFamily="2" charset="-122"/>
                        </a:rPr>
                        <a:t>变更前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dirty="0">
                          <a:solidFill>
                            <a:sysClr val="windowText" lastClr="000000"/>
                          </a:solidFill>
                          <a:latin typeface="宋体" panose="02010600030101010101" pitchFamily="2" charset="-122"/>
                          <a:ea typeface="宋体" panose="02010600030101010101" pitchFamily="2" charset="-122"/>
                        </a:rPr>
                        <a:t>变更后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071651"/>
                  </a:ext>
                </a:extLst>
              </a:tr>
              <a:tr h="1968219">
                <a:tc>
                  <a:txBody>
                    <a:bodyPr/>
                    <a:lstStyle/>
                    <a:p>
                      <a:pPr algn="ctr"/>
                      <a:r>
                        <a:rPr lang="zh-CN" altLang="en-US" sz="1600" dirty="0">
                          <a:solidFill>
                            <a:sysClr val="windowText" lastClr="000000"/>
                          </a:solidFill>
                          <a:latin typeface="宋体" panose="02010600030101010101" pitchFamily="2" charset="-122"/>
                          <a:ea typeface="宋体" panose="02010600030101010101" pitchFamily="2" charset="-122"/>
                        </a:rPr>
                        <a:t>图示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7757688"/>
                  </a:ext>
                </a:extLst>
              </a:tr>
              <a:tr h="720000">
                <a:tc>
                  <a:txBody>
                    <a:bodyPr/>
                    <a:lstStyle/>
                    <a:p>
                      <a:pPr algn="ctr"/>
                      <a:r>
                        <a:rPr lang="zh-CN" altLang="en-US" sz="1600" dirty="0">
                          <a:solidFill>
                            <a:sysClr val="windowText" lastClr="000000"/>
                          </a:solidFill>
                          <a:latin typeface="宋体" panose="02010600030101010101" pitchFamily="2" charset="-122"/>
                          <a:ea typeface="宋体" panose="02010600030101010101" pitchFamily="2" charset="-122"/>
                        </a:rPr>
                        <a:t>变更内容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a:solidFill>
                            <a:sysClr val="windowText" lastClr="000000"/>
                          </a:solidFill>
                          <a:latin typeface="宋体" panose="02010600030101010101" pitchFamily="2" charset="-122"/>
                          <a:ea typeface="宋体" panose="02010600030101010101" pitchFamily="2" charset="-122"/>
                        </a:rPr>
                        <a:t>目前宽车副驾坐垫骨架焊接总成中八个固定轴套的连接方式为焊接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400" dirty="0">
                          <a:solidFill>
                            <a:sysClr val="windowText" lastClr="000000"/>
                          </a:solidFill>
                          <a:latin typeface="宋体" panose="02010600030101010101" pitchFamily="2" charset="-122"/>
                          <a:ea typeface="宋体" panose="02010600030101010101" pitchFamily="2" charset="-122"/>
                        </a:rPr>
                        <a:t>宽车副驾坐垫骨架焊接总成中八个固定轴套的连接方式由焊接改为组装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9898823"/>
                  </a:ext>
                </a:extLst>
              </a:tr>
              <a:tr h="684000">
                <a:tc>
                  <a:txBody>
                    <a:bodyPr/>
                    <a:lstStyle/>
                    <a:p>
                      <a:pPr algn="ctr"/>
                      <a:r>
                        <a:rPr lang="zh-CN" altLang="en-US" sz="1600" dirty="0">
                          <a:solidFill>
                            <a:sysClr val="windowText" lastClr="000000"/>
                          </a:solidFill>
                          <a:latin typeface="宋体" panose="02010600030101010101" pitchFamily="2" charset="-122"/>
                          <a:ea typeface="宋体" panose="02010600030101010101" pitchFamily="2" charset="-122"/>
                        </a:rPr>
                        <a:t>对比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a:solidFill>
                            <a:sysClr val="windowText" lastClr="000000"/>
                          </a:solidFill>
                          <a:latin typeface="宋体" panose="02010600030101010101" pitchFamily="2" charset="-122"/>
                          <a:ea typeface="宋体" panose="02010600030101010101" pitchFamily="2" charset="-122"/>
                        </a:rPr>
                        <a:t>1.</a:t>
                      </a:r>
                      <a:r>
                        <a:rPr lang="zh-CN" altLang="en-US" sz="1400" dirty="0">
                          <a:solidFill>
                            <a:sysClr val="windowText" lastClr="000000"/>
                          </a:solidFill>
                          <a:latin typeface="宋体" panose="02010600030101010101" pitchFamily="2" charset="-122"/>
                          <a:ea typeface="宋体" panose="02010600030101010101" pitchFamily="2" charset="-122"/>
                        </a:rPr>
                        <a:t>焊接热变形对固定轴套的垂直度影响较大</a:t>
                      </a:r>
                      <a:endParaRPr lang="en-US" altLang="zh-CN" sz="1400" dirty="0">
                        <a:solidFill>
                          <a:sysClr val="windowText" lastClr="000000"/>
                        </a:solidFill>
                        <a:latin typeface="宋体" panose="02010600030101010101" pitchFamily="2" charset="-122"/>
                        <a:ea typeface="宋体" panose="02010600030101010101" pitchFamily="2" charset="-122"/>
                      </a:endParaRPr>
                    </a:p>
                    <a:p>
                      <a:r>
                        <a:rPr lang="en-US" altLang="zh-CN" sz="1400" dirty="0">
                          <a:solidFill>
                            <a:sysClr val="windowText" lastClr="000000"/>
                          </a:solidFill>
                          <a:latin typeface="宋体" panose="02010600030101010101" pitchFamily="2" charset="-122"/>
                          <a:ea typeface="宋体" panose="02010600030101010101" pitchFamily="2" charset="-122"/>
                        </a:rPr>
                        <a:t>2.</a:t>
                      </a:r>
                      <a:r>
                        <a:rPr lang="zh-CN" altLang="en-US" sz="1400" dirty="0">
                          <a:solidFill>
                            <a:sysClr val="windowText" lastClr="000000"/>
                          </a:solidFill>
                          <a:latin typeface="宋体" panose="02010600030101010101" pitchFamily="2" charset="-122"/>
                          <a:ea typeface="宋体" panose="02010600030101010101" pitchFamily="2" charset="-122"/>
                        </a:rPr>
                        <a:t>焊接夹具定位及压紧结构变得更复杂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sz="1400" dirty="0">
                          <a:solidFill>
                            <a:sysClr val="windowText" lastClr="000000"/>
                          </a:solidFill>
                          <a:latin typeface="宋体" panose="02010600030101010101" pitchFamily="2" charset="-122"/>
                          <a:ea typeface="宋体" panose="02010600030101010101" pitchFamily="2" charset="-122"/>
                        </a:rPr>
                        <a:t>1.</a:t>
                      </a:r>
                      <a:r>
                        <a:rPr lang="zh-CN" altLang="en-US" sz="1400" dirty="0">
                          <a:solidFill>
                            <a:sysClr val="windowText" lastClr="000000"/>
                          </a:solidFill>
                          <a:latin typeface="宋体" panose="02010600030101010101" pitchFamily="2" charset="-122"/>
                          <a:ea typeface="宋体" panose="02010600030101010101" pitchFamily="2" charset="-122"/>
                        </a:rPr>
                        <a:t>组装避免了焊接对固定轴套垂直度的影响</a:t>
                      </a:r>
                      <a:endParaRPr lang="en-US" altLang="zh-CN" sz="1400" dirty="0">
                        <a:solidFill>
                          <a:sysClr val="windowText" lastClr="000000"/>
                        </a:solidFill>
                        <a:latin typeface="宋体" panose="02010600030101010101" pitchFamily="2" charset="-122"/>
                        <a:ea typeface="宋体" panose="02010600030101010101" pitchFamily="2" charset="-122"/>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sz="1400" dirty="0">
                          <a:solidFill>
                            <a:sysClr val="windowText" lastClr="000000"/>
                          </a:solidFill>
                          <a:latin typeface="宋体" panose="02010600030101010101" pitchFamily="2" charset="-122"/>
                          <a:ea typeface="宋体" panose="02010600030101010101" pitchFamily="2" charset="-122"/>
                        </a:rPr>
                        <a:t>2.</a:t>
                      </a:r>
                      <a:r>
                        <a:rPr lang="zh-CN" altLang="en-US" sz="1400" dirty="0">
                          <a:solidFill>
                            <a:sysClr val="windowText" lastClr="000000"/>
                          </a:solidFill>
                          <a:latin typeface="宋体" panose="02010600030101010101" pitchFamily="2" charset="-122"/>
                          <a:ea typeface="宋体" panose="02010600030101010101" pitchFamily="2" charset="-122"/>
                        </a:rPr>
                        <a:t>焊接夹具定位及压紧结构相对简单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6583839"/>
                  </a:ext>
                </a:extLst>
              </a:tr>
              <a:tr h="1260000">
                <a:tc>
                  <a:txBody>
                    <a:bodyPr/>
                    <a:lstStyle/>
                    <a:p>
                      <a:pPr algn="ctr"/>
                      <a:r>
                        <a:rPr lang="zh-CN" altLang="en-US" sz="1600" dirty="0">
                          <a:solidFill>
                            <a:sysClr val="windowText" lastClr="000000"/>
                          </a:solidFill>
                          <a:latin typeface="宋体" panose="02010600030101010101" pitchFamily="2" charset="-122"/>
                          <a:ea typeface="宋体" panose="02010600030101010101" pitchFamily="2" charset="-122"/>
                        </a:rPr>
                        <a:t>工艺路线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400" dirty="0">
                          <a:solidFill>
                            <a:sysClr val="windowText" lastClr="000000"/>
                          </a:solidFill>
                          <a:latin typeface="宋体" panose="02010600030101010101" pitchFamily="2" charset="-122"/>
                          <a:ea typeface="宋体" panose="02010600030101010101" pitchFamily="2" charset="-122"/>
                        </a:rPr>
                        <a:t>宽车副驾坐垫骨架焊接总成和</a:t>
                      </a:r>
                      <a:r>
                        <a:rPr lang="zh-CN" altLang="en-US" sz="1400">
                          <a:solidFill>
                            <a:sysClr val="windowText" lastClr="000000"/>
                          </a:solidFill>
                          <a:latin typeface="宋体" panose="02010600030101010101" pitchFamily="2" charset="-122"/>
                          <a:ea typeface="宋体" panose="02010600030101010101" pitchFamily="2" charset="-122"/>
                        </a:rPr>
                        <a:t>固定轴套</a:t>
                      </a:r>
                      <a:endParaRPr lang="en-US" altLang="zh-CN" sz="1400" dirty="0">
                        <a:solidFill>
                          <a:sysClr val="windowText" lastClr="000000"/>
                        </a:solidFill>
                        <a:latin typeface="宋体" panose="02010600030101010101" pitchFamily="2" charset="-122"/>
                        <a:ea typeface="宋体" panose="02010600030101010101" pitchFamily="2" charset="-122"/>
                      </a:endParaRPr>
                    </a:p>
                    <a:p>
                      <a:r>
                        <a:rPr lang="zh-CN" altLang="en-US" sz="1400" dirty="0">
                          <a:solidFill>
                            <a:sysClr val="windowText" lastClr="000000"/>
                          </a:solidFill>
                          <a:latin typeface="宋体" panose="02010600030101010101" pitchFamily="2" charset="-122"/>
                          <a:ea typeface="宋体" panose="02010600030101010101" pitchFamily="2" charset="-122"/>
                        </a:rPr>
                        <a:t>整体焊接→电泳→组装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a:solidFill>
                            <a:sysClr val="windowText" lastClr="000000"/>
                          </a:solidFill>
                          <a:latin typeface="宋体" panose="02010600030101010101" pitchFamily="2" charset="-122"/>
                          <a:ea typeface="宋体" panose="02010600030101010101" pitchFamily="2" charset="-122"/>
                        </a:rPr>
                        <a:t>宽车副驾坐垫骨架焊接总成</a:t>
                      </a:r>
                      <a:endParaRPr lang="en-US" altLang="zh-CN" sz="1400" dirty="0">
                        <a:solidFill>
                          <a:sysClr val="windowText" lastClr="000000"/>
                        </a:solidFill>
                        <a:latin typeface="宋体" panose="02010600030101010101" pitchFamily="2" charset="-122"/>
                        <a:ea typeface="宋体" panose="02010600030101010101" pitchFamily="2" charset="-122"/>
                      </a:endParaRPr>
                    </a:p>
                    <a:p>
                      <a:r>
                        <a:rPr lang="zh-CN" altLang="en-US" sz="1400" dirty="0">
                          <a:solidFill>
                            <a:sysClr val="windowText" lastClr="000000"/>
                          </a:solidFill>
                          <a:latin typeface="宋体" panose="02010600030101010101" pitchFamily="2" charset="-122"/>
                          <a:ea typeface="宋体" panose="02010600030101010101" pitchFamily="2" charset="-122"/>
                        </a:rPr>
                        <a:t>整体焊接→电泳→组装</a:t>
                      </a:r>
                      <a:endParaRPr lang="en-US" altLang="zh-CN" sz="1400" dirty="0">
                        <a:solidFill>
                          <a:sysClr val="windowText" lastClr="000000"/>
                        </a:solidFill>
                        <a:latin typeface="宋体" panose="02010600030101010101" pitchFamily="2" charset="-122"/>
                        <a:ea typeface="宋体" panose="02010600030101010101" pitchFamily="2" charset="-122"/>
                      </a:endParaRPr>
                    </a:p>
                    <a:p>
                      <a:endParaRPr lang="zh-CN" altLang="en-US" sz="1400" dirty="0">
                        <a:solidFill>
                          <a:sysClr val="windowText" lastClr="000000"/>
                        </a:solidFill>
                        <a:latin typeface="宋体" panose="02010600030101010101" pitchFamily="2" charset="-122"/>
                        <a:ea typeface="宋体" panose="02010600030101010101" pitchFamily="2" charset="-122"/>
                      </a:endParaRPr>
                    </a:p>
                    <a:p>
                      <a:r>
                        <a:rPr lang="zh-CN" altLang="en-US" sz="1400" dirty="0">
                          <a:solidFill>
                            <a:sysClr val="windowText" lastClr="000000"/>
                          </a:solidFill>
                          <a:latin typeface="宋体" panose="02010600030101010101" pitchFamily="2" charset="-122"/>
                          <a:ea typeface="宋体" panose="02010600030101010101" pitchFamily="2" charset="-122"/>
                        </a:rPr>
                        <a:t>固定轴套</a:t>
                      </a:r>
                      <a:endParaRPr lang="en-US" altLang="zh-CN" sz="1400" dirty="0">
                        <a:solidFill>
                          <a:sysClr val="windowText" lastClr="000000"/>
                        </a:solidFill>
                        <a:latin typeface="宋体" panose="02010600030101010101" pitchFamily="2" charset="-122"/>
                        <a:ea typeface="宋体" panose="02010600030101010101" pitchFamily="2" charset="-122"/>
                      </a:endParaRPr>
                    </a:p>
                    <a:p>
                      <a:r>
                        <a:rPr lang="zh-CN" altLang="en-US" sz="1400" dirty="0">
                          <a:solidFill>
                            <a:sysClr val="windowText" lastClr="000000"/>
                          </a:solidFill>
                          <a:latin typeface="宋体" panose="02010600030101010101" pitchFamily="2" charset="-122"/>
                          <a:ea typeface="宋体" panose="02010600030101010101" pitchFamily="2" charset="-122"/>
                        </a:rPr>
                        <a:t>电泳→组装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2350694"/>
                  </a:ext>
                </a:extLst>
              </a:tr>
            </a:tbl>
          </a:graphicData>
        </a:graphic>
      </p:graphicFrame>
      <p:pic>
        <p:nvPicPr>
          <p:cNvPr id="6" name="图片 5">
            <a:extLst>
              <a:ext uri="{FF2B5EF4-FFF2-40B4-BE49-F238E27FC236}">
                <a16:creationId xmlns:a16="http://schemas.microsoft.com/office/drawing/2014/main" id="{3AE710D0-421A-4AF9-94D8-40FD4B056833}"/>
              </a:ext>
            </a:extLst>
          </p:cNvPr>
          <p:cNvPicPr>
            <a:picLocks noChangeAspect="1"/>
          </p:cNvPicPr>
          <p:nvPr/>
        </p:nvPicPr>
        <p:blipFill>
          <a:blip r:embed="rId2"/>
          <a:stretch>
            <a:fillRect/>
          </a:stretch>
        </p:blipFill>
        <p:spPr>
          <a:xfrm>
            <a:off x="6166745" y="1196752"/>
            <a:ext cx="1738583" cy="1800000"/>
          </a:xfrm>
          <a:prstGeom prst="rect">
            <a:avLst/>
          </a:prstGeom>
        </p:spPr>
      </p:pic>
      <p:pic>
        <p:nvPicPr>
          <p:cNvPr id="8" name="图片 7">
            <a:extLst>
              <a:ext uri="{FF2B5EF4-FFF2-40B4-BE49-F238E27FC236}">
                <a16:creationId xmlns:a16="http://schemas.microsoft.com/office/drawing/2014/main" id="{49BC2B32-7591-4A89-8AA6-7AE98C2C0622}"/>
              </a:ext>
            </a:extLst>
          </p:cNvPr>
          <p:cNvPicPr>
            <a:picLocks noChangeAspect="1"/>
          </p:cNvPicPr>
          <p:nvPr/>
        </p:nvPicPr>
        <p:blipFill>
          <a:blip r:embed="rId3"/>
          <a:stretch>
            <a:fillRect/>
          </a:stretch>
        </p:blipFill>
        <p:spPr>
          <a:xfrm>
            <a:off x="2494337" y="1196752"/>
            <a:ext cx="1738583" cy="1800000"/>
          </a:xfrm>
          <a:prstGeom prst="rect">
            <a:avLst/>
          </a:prstGeom>
        </p:spPr>
      </p:pic>
      <p:sp>
        <p:nvSpPr>
          <p:cNvPr id="9" name="椭圆 8">
            <a:extLst>
              <a:ext uri="{FF2B5EF4-FFF2-40B4-BE49-F238E27FC236}">
                <a16:creationId xmlns:a16="http://schemas.microsoft.com/office/drawing/2014/main" id="{72919D69-994F-4FF6-9684-F88A9ED1877D}"/>
              </a:ext>
            </a:extLst>
          </p:cNvPr>
          <p:cNvSpPr/>
          <p:nvPr/>
        </p:nvSpPr>
        <p:spPr bwMode="auto">
          <a:xfrm>
            <a:off x="3142409" y="1412776"/>
            <a:ext cx="432048" cy="432048"/>
          </a:xfrm>
          <a:prstGeom prst="ellipse">
            <a:avLst/>
          </a:prstGeom>
          <a:noFill/>
          <a:ln w="19050" cap="flat" cmpd="sng" algn="ctr">
            <a:solidFill>
              <a:srgbClr val="FF0000"/>
            </a:solidFill>
            <a:prstDash val="sysDash"/>
            <a:round/>
            <a:headEnd type="none" w="med" len="med"/>
            <a:tailEnd type="none" w="med" len="med"/>
          </a:ln>
        </p:spPr>
        <p:txBody>
          <a:bodyPr vert="horz" wrap="none" lIns="91407" tIns="0" rIns="91407" bIns="0" numCol="1" rtlCol="0" anchor="ctr" anchorCtr="0" compatLnSpc="1"/>
          <a:lstStyle/>
          <a:p>
            <a:pPr marL="0" marR="0" indent="0" algn="ctr" defTabSz="957580" rtl="0" eaLnBrk="1" fontAlgn="base" latinLnBrk="1" hangingPunct="1">
              <a:lnSpc>
                <a:spcPct val="100000"/>
              </a:lnSpc>
              <a:spcBef>
                <a:spcPct val="0"/>
              </a:spcBef>
              <a:spcAft>
                <a:spcPct val="0"/>
              </a:spcAft>
              <a:buClrTx/>
              <a:buSzTx/>
              <a:buFontTx/>
              <a:buNone/>
            </a:pPr>
            <a:endParaRPr kumimoji="1" lang="zh-CN" altLang="en-US" sz="800" b="0" i="0" u="none" strike="noStrike" cap="none" normalizeH="0" baseline="0">
              <a:ln>
                <a:noFill/>
              </a:ln>
              <a:effectLst/>
              <a:latin typeface="현대하모니 M" pitchFamily="18" charset="-127"/>
              <a:ea typeface="현대하모니 M" pitchFamily="18" charset="-127"/>
            </a:endParaRPr>
          </a:p>
        </p:txBody>
      </p:sp>
      <p:sp>
        <p:nvSpPr>
          <p:cNvPr id="11" name="椭圆 10">
            <a:extLst>
              <a:ext uri="{FF2B5EF4-FFF2-40B4-BE49-F238E27FC236}">
                <a16:creationId xmlns:a16="http://schemas.microsoft.com/office/drawing/2014/main" id="{016B4F95-A33E-407D-B24F-D35F5D7B6A90}"/>
              </a:ext>
            </a:extLst>
          </p:cNvPr>
          <p:cNvSpPr/>
          <p:nvPr/>
        </p:nvSpPr>
        <p:spPr bwMode="auto">
          <a:xfrm>
            <a:off x="3759649" y="1693874"/>
            <a:ext cx="432048" cy="432048"/>
          </a:xfrm>
          <a:prstGeom prst="ellipse">
            <a:avLst/>
          </a:prstGeom>
          <a:noFill/>
          <a:ln w="19050" cap="flat" cmpd="sng" algn="ctr">
            <a:solidFill>
              <a:srgbClr val="FF0000"/>
            </a:solidFill>
            <a:prstDash val="sysDash"/>
            <a:round/>
            <a:headEnd type="none" w="med" len="med"/>
            <a:tailEnd type="none" w="med" len="med"/>
          </a:ln>
        </p:spPr>
        <p:txBody>
          <a:bodyPr vert="horz" wrap="none" lIns="91407" tIns="0" rIns="91407" bIns="0" numCol="1" rtlCol="0" anchor="ctr" anchorCtr="0" compatLnSpc="1"/>
          <a:lstStyle/>
          <a:p>
            <a:pPr marL="0" marR="0" indent="0" algn="ctr" defTabSz="957580" rtl="0" eaLnBrk="1" fontAlgn="base" latinLnBrk="1" hangingPunct="1">
              <a:lnSpc>
                <a:spcPct val="100000"/>
              </a:lnSpc>
              <a:spcBef>
                <a:spcPct val="0"/>
              </a:spcBef>
              <a:spcAft>
                <a:spcPct val="0"/>
              </a:spcAft>
              <a:buClrTx/>
              <a:buSzTx/>
              <a:buFontTx/>
              <a:buNone/>
            </a:pPr>
            <a:endParaRPr kumimoji="1" lang="zh-CN" altLang="en-US" sz="800" b="0" i="0" u="none" strike="noStrike" cap="none" normalizeH="0" baseline="0">
              <a:ln>
                <a:noFill/>
              </a:ln>
              <a:effectLst/>
              <a:latin typeface="현대하모니 M" pitchFamily="18" charset="-127"/>
              <a:ea typeface="현대하모니 M" pitchFamily="18" charset="-127"/>
            </a:endParaRPr>
          </a:p>
        </p:txBody>
      </p:sp>
      <p:sp>
        <p:nvSpPr>
          <p:cNvPr id="12" name="椭圆 11">
            <a:extLst>
              <a:ext uri="{FF2B5EF4-FFF2-40B4-BE49-F238E27FC236}">
                <a16:creationId xmlns:a16="http://schemas.microsoft.com/office/drawing/2014/main" id="{F6424690-B03E-4AC0-9FB6-1ABAADA40E22}"/>
              </a:ext>
            </a:extLst>
          </p:cNvPr>
          <p:cNvSpPr/>
          <p:nvPr/>
        </p:nvSpPr>
        <p:spPr bwMode="auto">
          <a:xfrm>
            <a:off x="2512986" y="2348880"/>
            <a:ext cx="432048" cy="432048"/>
          </a:xfrm>
          <a:prstGeom prst="ellipse">
            <a:avLst/>
          </a:prstGeom>
          <a:noFill/>
          <a:ln w="19050" cap="flat" cmpd="sng" algn="ctr">
            <a:solidFill>
              <a:srgbClr val="FF0000"/>
            </a:solidFill>
            <a:prstDash val="sysDash"/>
            <a:round/>
            <a:headEnd type="none" w="med" len="med"/>
            <a:tailEnd type="none" w="med" len="med"/>
          </a:ln>
        </p:spPr>
        <p:txBody>
          <a:bodyPr vert="horz" wrap="none" lIns="91407" tIns="0" rIns="91407" bIns="0" numCol="1" rtlCol="0" anchor="ctr" anchorCtr="0" compatLnSpc="1"/>
          <a:lstStyle/>
          <a:p>
            <a:pPr marL="0" marR="0" indent="0" algn="ctr" defTabSz="957580" rtl="0" eaLnBrk="1" fontAlgn="base" latinLnBrk="1" hangingPunct="1">
              <a:lnSpc>
                <a:spcPct val="100000"/>
              </a:lnSpc>
              <a:spcBef>
                <a:spcPct val="0"/>
              </a:spcBef>
              <a:spcAft>
                <a:spcPct val="0"/>
              </a:spcAft>
              <a:buClrTx/>
              <a:buSzTx/>
              <a:buFontTx/>
              <a:buNone/>
            </a:pPr>
            <a:endParaRPr kumimoji="1" lang="zh-CN" altLang="en-US" sz="800" b="0" i="0" u="none" strike="noStrike" cap="none" normalizeH="0" baseline="0">
              <a:ln>
                <a:noFill/>
              </a:ln>
              <a:effectLst/>
              <a:latin typeface="현대하모니 M" pitchFamily="18" charset="-127"/>
              <a:ea typeface="현대하모니 M" pitchFamily="18" charset="-127"/>
            </a:endParaRPr>
          </a:p>
        </p:txBody>
      </p:sp>
      <p:sp>
        <p:nvSpPr>
          <p:cNvPr id="13" name="椭圆 12">
            <a:extLst>
              <a:ext uri="{FF2B5EF4-FFF2-40B4-BE49-F238E27FC236}">
                <a16:creationId xmlns:a16="http://schemas.microsoft.com/office/drawing/2014/main" id="{CE9194C6-46C4-4C1E-A06E-13B4A3EA0586}"/>
              </a:ext>
            </a:extLst>
          </p:cNvPr>
          <p:cNvSpPr/>
          <p:nvPr/>
        </p:nvSpPr>
        <p:spPr bwMode="auto">
          <a:xfrm>
            <a:off x="2877284" y="1789113"/>
            <a:ext cx="432048" cy="432048"/>
          </a:xfrm>
          <a:prstGeom prst="ellipse">
            <a:avLst/>
          </a:prstGeom>
          <a:noFill/>
          <a:ln w="19050" cap="flat" cmpd="sng" algn="ctr">
            <a:solidFill>
              <a:srgbClr val="FF0000"/>
            </a:solidFill>
            <a:prstDash val="sysDash"/>
            <a:round/>
            <a:headEnd type="none" w="med" len="med"/>
            <a:tailEnd type="none" w="med" len="med"/>
          </a:ln>
        </p:spPr>
        <p:txBody>
          <a:bodyPr vert="horz" wrap="none" lIns="91407" tIns="0" rIns="91407" bIns="0" numCol="1" rtlCol="0" anchor="ctr" anchorCtr="0" compatLnSpc="1"/>
          <a:lstStyle/>
          <a:p>
            <a:pPr marL="0" marR="0" indent="0" algn="ctr" defTabSz="957580" rtl="0" eaLnBrk="1" fontAlgn="base" latinLnBrk="1" hangingPunct="1">
              <a:lnSpc>
                <a:spcPct val="100000"/>
              </a:lnSpc>
              <a:spcBef>
                <a:spcPct val="0"/>
              </a:spcBef>
              <a:spcAft>
                <a:spcPct val="0"/>
              </a:spcAft>
              <a:buClrTx/>
              <a:buSzTx/>
              <a:buFontTx/>
              <a:buNone/>
            </a:pPr>
            <a:endParaRPr kumimoji="1" lang="zh-CN" altLang="en-US" sz="800" b="0" i="0" u="none" strike="noStrike" cap="none" normalizeH="0" baseline="0">
              <a:ln>
                <a:noFill/>
              </a:ln>
              <a:effectLst/>
              <a:latin typeface="현대하모니 M" pitchFamily="18" charset="-127"/>
              <a:ea typeface="현대하모니 M" pitchFamily="18" charset="-127"/>
            </a:endParaRPr>
          </a:p>
        </p:txBody>
      </p:sp>
      <p:sp>
        <p:nvSpPr>
          <p:cNvPr id="14" name="椭圆 13">
            <a:extLst>
              <a:ext uri="{FF2B5EF4-FFF2-40B4-BE49-F238E27FC236}">
                <a16:creationId xmlns:a16="http://schemas.microsoft.com/office/drawing/2014/main" id="{D5A41CB2-4448-4605-ACAA-52AD4BE0E008}"/>
              </a:ext>
            </a:extLst>
          </p:cNvPr>
          <p:cNvSpPr/>
          <p:nvPr/>
        </p:nvSpPr>
        <p:spPr bwMode="auto">
          <a:xfrm>
            <a:off x="3476255" y="2132856"/>
            <a:ext cx="432048" cy="432048"/>
          </a:xfrm>
          <a:prstGeom prst="ellipse">
            <a:avLst/>
          </a:prstGeom>
          <a:noFill/>
          <a:ln w="19050" cap="flat" cmpd="sng" algn="ctr">
            <a:solidFill>
              <a:srgbClr val="FF0000"/>
            </a:solidFill>
            <a:prstDash val="sysDash"/>
            <a:round/>
            <a:headEnd type="none" w="med" len="med"/>
            <a:tailEnd type="none" w="med" len="med"/>
          </a:ln>
        </p:spPr>
        <p:txBody>
          <a:bodyPr vert="horz" wrap="none" lIns="91407" tIns="0" rIns="91407" bIns="0" numCol="1" rtlCol="0" anchor="ctr" anchorCtr="0" compatLnSpc="1"/>
          <a:lstStyle/>
          <a:p>
            <a:pPr marL="0" marR="0" indent="0" algn="ctr" defTabSz="957580" rtl="0" eaLnBrk="1" fontAlgn="base" latinLnBrk="1" hangingPunct="1">
              <a:lnSpc>
                <a:spcPct val="100000"/>
              </a:lnSpc>
              <a:spcBef>
                <a:spcPct val="0"/>
              </a:spcBef>
              <a:spcAft>
                <a:spcPct val="0"/>
              </a:spcAft>
              <a:buClrTx/>
              <a:buSzTx/>
              <a:buFontTx/>
              <a:buNone/>
            </a:pPr>
            <a:endParaRPr kumimoji="1" lang="zh-CN" altLang="en-US" sz="800" b="0" i="0" u="none" strike="noStrike" cap="none" normalizeH="0" baseline="0">
              <a:ln>
                <a:noFill/>
              </a:ln>
              <a:effectLst/>
              <a:latin typeface="현대하모니 M" pitchFamily="18" charset="-127"/>
              <a:ea typeface="현대하모니 M" pitchFamily="18" charset="-127"/>
            </a:endParaRPr>
          </a:p>
        </p:txBody>
      </p:sp>
      <p:sp>
        <p:nvSpPr>
          <p:cNvPr id="15" name="椭圆 14">
            <a:extLst>
              <a:ext uri="{FF2B5EF4-FFF2-40B4-BE49-F238E27FC236}">
                <a16:creationId xmlns:a16="http://schemas.microsoft.com/office/drawing/2014/main" id="{EE3F55DA-37AF-4ED8-8BBD-0D78FF86BC69}"/>
              </a:ext>
            </a:extLst>
          </p:cNvPr>
          <p:cNvSpPr/>
          <p:nvPr/>
        </p:nvSpPr>
        <p:spPr bwMode="auto">
          <a:xfrm>
            <a:off x="3156929" y="2587339"/>
            <a:ext cx="432048" cy="432048"/>
          </a:xfrm>
          <a:prstGeom prst="ellipse">
            <a:avLst/>
          </a:prstGeom>
          <a:noFill/>
          <a:ln w="19050" cap="flat" cmpd="sng" algn="ctr">
            <a:solidFill>
              <a:srgbClr val="FF0000"/>
            </a:solidFill>
            <a:prstDash val="sysDash"/>
            <a:round/>
            <a:headEnd type="none" w="med" len="med"/>
            <a:tailEnd type="none" w="med" len="med"/>
          </a:ln>
        </p:spPr>
        <p:txBody>
          <a:bodyPr vert="horz" wrap="none" lIns="91407" tIns="0" rIns="91407" bIns="0" numCol="1" rtlCol="0" anchor="ctr" anchorCtr="0" compatLnSpc="1"/>
          <a:lstStyle/>
          <a:p>
            <a:pPr marL="0" marR="0" indent="0" algn="ctr" defTabSz="957580" rtl="0" eaLnBrk="1" fontAlgn="base" latinLnBrk="1" hangingPunct="1">
              <a:lnSpc>
                <a:spcPct val="100000"/>
              </a:lnSpc>
              <a:spcBef>
                <a:spcPct val="0"/>
              </a:spcBef>
              <a:spcAft>
                <a:spcPct val="0"/>
              </a:spcAft>
              <a:buClrTx/>
              <a:buSzTx/>
              <a:buFontTx/>
              <a:buNone/>
            </a:pPr>
            <a:endParaRPr kumimoji="1" lang="zh-CN" altLang="en-US" sz="800" b="0" i="0" u="none" strike="noStrike" cap="none" normalizeH="0" baseline="0">
              <a:ln>
                <a:noFill/>
              </a:ln>
              <a:effectLst/>
              <a:latin typeface="현대하모니 M" pitchFamily="18" charset="-127"/>
              <a:ea typeface="현대하모니 M" pitchFamily="18" charset="-127"/>
            </a:endParaRPr>
          </a:p>
        </p:txBody>
      </p:sp>
    </p:spTree>
    <p:extLst>
      <p:ext uri="{BB962C8B-B14F-4D97-AF65-F5344CB8AC3E}">
        <p14:creationId xmlns:p14="http://schemas.microsoft.com/office/powerpoint/2010/main" val="1783912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YzMmU5M2Y4YmU2YTQwMmE2ZTVlYjkyOWJkMDcyNTUifQ=="/>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백지">
  <a:themeElements>
    <a:clrScheme name="백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백지">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백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백지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백지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백지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백지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백지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백지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백지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백지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백지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백지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백지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테마">
  <a:themeElements>
    <a:clrScheme name="3_Office 테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테마">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cap="flat" cmpd="sng" algn="ctr">
          <a:solidFill>
            <a:schemeClr val="bg1">
              <a:lumMod val="65000"/>
            </a:schemeClr>
          </a:solidFill>
          <a:prstDash val="solid"/>
          <a:round/>
          <a:headEnd type="none" w="med" len="med"/>
          <a:tailEnd type="none" w="med" len="med"/>
        </a:ln>
      </a:spPr>
      <a:bodyPr vert="horz" wrap="none" lIns="91407" tIns="0" rIns="91407" bIns="0" numCol="1" rtlCol="0" anchor="ctr" anchorCtr="0" compatLnSpc="1"/>
      <a:lstStyle>
        <a:defPPr marL="0" marR="0" indent="0" algn="ctr" defTabSz="957580" rtl="0" eaLnBrk="1" fontAlgn="base" latinLnBrk="1" hangingPunct="1">
          <a:lnSpc>
            <a:spcPct val="100000"/>
          </a:lnSpc>
          <a:spcBef>
            <a:spcPct val="0"/>
          </a:spcBef>
          <a:spcAft>
            <a:spcPct val="0"/>
          </a:spcAft>
          <a:buClrTx/>
          <a:buSzTx/>
          <a:buFontTx/>
          <a:buNone/>
          <a:defRPr kumimoji="1" sz="800" b="0" i="0" u="none" strike="noStrike" cap="none" normalizeH="0" baseline="0" smtClean="0">
            <a:ln>
              <a:noFill/>
            </a:ln>
            <a:effectLst/>
            <a:latin typeface="현대하모니 M" pitchFamily="18" charset="-127"/>
            <a:ea typeface="현대하모니 M" pitchFamily="18" charset="-127"/>
          </a:defRPr>
        </a:defPPr>
      </a:lstStyle>
    </a:spDef>
    <a:lnDef>
      <a:spPr bwMode="auto">
        <a:solidFill>
          <a:srgbClr val="969696">
            <a:alpha val="73000"/>
          </a:srgbClr>
        </a:solidFill>
        <a:ln w="12700" cap="flat" cmpd="sng" algn="ctr">
          <a:solidFill>
            <a:srgbClr val="FF0000"/>
          </a:solidFill>
          <a:prstDash val="solid"/>
          <a:round/>
          <a:headEnd type="none" w="med" len="med"/>
          <a:tailEnd type="triangle" w="med" len="med"/>
        </a:ln>
      </a:spPr>
      <a:bodyPr/>
      <a:lstStyle/>
    </a:lnDef>
  </a:objectDefaults>
  <a:extraClrSchemeLst>
    <a:extraClrScheme>
      <a:clrScheme name="3_Office 테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테마">
  <a:themeElements>
    <a:clrScheme name="4_Office 테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테마">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3F8FF"/>
        </a:solidFill>
        <a:ln w="28575" algn="ctr">
          <a:pattFill prst="pct60">
            <a:fgClr>
              <a:srgbClr val="4D4D4D"/>
            </a:fgClr>
            <a:bgClr>
              <a:srgbClr val="FFFFFF"/>
            </a:bgClr>
          </a:pattFill>
          <a:miter lim="800000"/>
        </a:ln>
        <a:effectLst>
          <a:outerShdw blurRad="50800" dist="38100" dir="2700000" algn="tl" rotWithShape="0">
            <a:prstClr val="black">
              <a:alpha val="40000"/>
            </a:prstClr>
          </a:outerShdw>
        </a:effectLst>
      </a:spPr>
      <a:bodyPr lIns="0" tIns="43527" rIns="0" bIns="43527" anchor="ctr"/>
      <a:lstStyle>
        <a:defPPr algn="ctr" defTabSz="871855">
          <a:lnSpc>
            <a:spcPct val="90000"/>
          </a:lnSpc>
          <a:buClr>
            <a:srgbClr val="000000"/>
          </a:buClr>
          <a:buFont typeface="Wingdings" panose="05000000000000000000" pitchFamily="2" charset="2"/>
          <a:buNone/>
          <a:defRPr sz="1800" b="0" dirty="0" smtClean="0">
            <a:solidFill>
              <a:srgbClr val="000000"/>
            </a:solidFill>
            <a:latin typeface="현대하모니 M" pitchFamily="18" charset="-127"/>
            <a:ea typeface="현대하모니 M" pitchFamily="18" charset="-127"/>
          </a:defRPr>
        </a:defPPr>
      </a:lstStyle>
    </a:spDef>
    <a:lnDef>
      <a:spPr bwMode="auto">
        <a:solidFill>
          <a:schemeClr val="accent1"/>
        </a:solidFill>
        <a:ln w="6350" cap="flat" cmpd="sng" algn="ctr">
          <a:solidFill>
            <a:schemeClr val="tx1"/>
          </a:solidFill>
          <a:prstDash val="solid"/>
          <a:round/>
          <a:headEnd type="none" w="med" len="med"/>
          <a:tailEnd type="none" w="med" len="med"/>
        </a:ln>
      </a:spPr>
      <a:bodyPr/>
      <a:lstStyle/>
    </a:lnDef>
  </a:objectDefaults>
  <a:extraClrSchemeLst>
    <a:extraClrScheme>
      <a:clrScheme name="4_Office 테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테마">
  <a:themeElements>
    <a:clrScheme name="4_Office 테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테마">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3F8FF"/>
        </a:solidFill>
        <a:ln w="28575" algn="ctr">
          <a:pattFill prst="pct60">
            <a:fgClr>
              <a:srgbClr val="4D4D4D"/>
            </a:fgClr>
            <a:bgClr>
              <a:srgbClr val="FFFFFF"/>
            </a:bgClr>
          </a:pattFill>
          <a:miter lim="800000"/>
        </a:ln>
        <a:effectLst>
          <a:outerShdw blurRad="50800" dist="38100" dir="2700000" algn="tl" rotWithShape="0">
            <a:prstClr val="black">
              <a:alpha val="40000"/>
            </a:prstClr>
          </a:outerShdw>
        </a:effectLst>
      </a:spPr>
      <a:bodyPr lIns="0" tIns="43527" rIns="0" bIns="43527" anchor="ctr"/>
      <a:lstStyle>
        <a:defPPr algn="ctr" defTabSz="871855">
          <a:lnSpc>
            <a:spcPct val="90000"/>
          </a:lnSpc>
          <a:buClr>
            <a:srgbClr val="000000"/>
          </a:buClr>
          <a:buFont typeface="Wingdings" panose="05000000000000000000" pitchFamily="2" charset="2"/>
          <a:buNone/>
          <a:defRPr sz="1800" b="0" dirty="0" smtClean="0">
            <a:solidFill>
              <a:srgbClr val="000000"/>
            </a:solidFill>
            <a:latin typeface="현대하모니 M" pitchFamily="18" charset="-127"/>
            <a:ea typeface="현대하모니 M" pitchFamily="18" charset="-127"/>
          </a:defRPr>
        </a:defPPr>
      </a:lstStyle>
    </a:spDef>
    <a:lnDef>
      <a:spPr bwMode="auto">
        <a:solidFill>
          <a:schemeClr val="accent1"/>
        </a:solidFill>
        <a:ln w="6350" cap="flat" cmpd="sng" algn="ctr">
          <a:solidFill>
            <a:schemeClr val="tx1"/>
          </a:solidFill>
          <a:prstDash val="solid"/>
          <a:round/>
          <a:headEnd type="none" w="med" len="med"/>
          <a:tailEnd type="none" w="med" len="med"/>
        </a:ln>
      </a:spPr>
      <a:bodyPr/>
      <a:lstStyle/>
    </a:lnDef>
  </a:objectDefaults>
  <a:extraClrSchemeLst>
    <a:extraClrScheme>
      <a:clrScheme name="4_Office 테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테마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246</Words>
  <Application>Microsoft Office PowerPoint</Application>
  <PresentationFormat>A4 纸张(210x297 毫米)</PresentationFormat>
  <Paragraphs>39</Paragraphs>
  <Slides>3</Slides>
  <Notes>1</Notes>
  <HiddenSlides>0</HiddenSlides>
  <MMClips>0</MMClips>
  <ScaleCrop>false</ScaleCrop>
  <HeadingPairs>
    <vt:vector size="6" baseType="variant">
      <vt:variant>
        <vt:lpstr>已用的字体</vt:lpstr>
      </vt:variant>
      <vt:variant>
        <vt:i4>11</vt:i4>
      </vt:variant>
      <vt:variant>
        <vt:lpstr>主题</vt:lpstr>
      </vt:variant>
      <vt:variant>
        <vt:i4>6</vt:i4>
      </vt:variant>
      <vt:variant>
        <vt:lpstr>幻灯片标题</vt:lpstr>
      </vt:variant>
      <vt:variant>
        <vt:i4>3</vt:i4>
      </vt:variant>
    </vt:vector>
  </HeadingPairs>
  <TitlesOfParts>
    <vt:vector size="20" baseType="lpstr">
      <vt:lpstr>굴림</vt:lpstr>
      <vt:lpstr>굴림</vt:lpstr>
      <vt:lpstr>HY견고딕</vt:lpstr>
      <vt:lpstr>Malgun Gothic</vt:lpstr>
      <vt:lpstr>宋体</vt:lpstr>
      <vt:lpstr>微软雅黑</vt:lpstr>
      <vt:lpstr>현대하모니 B</vt:lpstr>
      <vt:lpstr>현대하모니 M</vt:lpstr>
      <vt:lpstr>Arial</vt:lpstr>
      <vt:lpstr>Arial Black</vt:lpstr>
      <vt:lpstr>Wingdings</vt:lpstr>
      <vt:lpstr>백지</vt:lpstr>
      <vt:lpstr>5_Office 테마</vt:lpstr>
      <vt:lpstr>7_Office 테마</vt:lpstr>
      <vt:lpstr>8_Office 테마</vt:lpstr>
      <vt:lpstr>테마1</vt:lpstr>
      <vt:lpstr>디자인 사용자 지정</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QAD_009</cp:lastModifiedBy>
  <cp:revision>174</cp:revision>
  <cp:lastPrinted>2021-07-27T08:12:27Z</cp:lastPrinted>
  <dcterms:created xsi:type="dcterms:W3CDTF">2010-02-17T04:26:48Z</dcterms:created>
  <dcterms:modified xsi:type="dcterms:W3CDTF">2024-08-07T03:41:29Z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2052-12.1.0.15336</vt:lpwstr>
  </property>
  <property fmtid="{D5CDD505-2E9C-101B-9397-08002B2CF9AE}" pid="3" name="ICV">
    <vt:lpwstr>713816F6C7AE456684362BD31D15DD18_12</vt:lpwstr>
  </property>
</Properties>
</file>