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5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  <p:sldMasterId id="2147483663" r:id="rId3"/>
    <p:sldMasterId id="2147483676" r:id="rId4"/>
    <p:sldMasterId id="2147483689" r:id="rId5"/>
    <p:sldMasterId id="2147483700" r:id="rId6"/>
  </p:sldMasterIdLst>
  <p:notesMasterIdLst>
    <p:notesMasterId r:id="rId17"/>
  </p:notesMasterIdLst>
  <p:handoutMasterIdLst>
    <p:handoutMasterId r:id="rId18"/>
  </p:handoutMasterIdLst>
  <p:sldIdLst>
    <p:sldId id="485" r:id="rId7"/>
    <p:sldId id="427" r:id="rId8"/>
    <p:sldId id="487" r:id="rId9"/>
    <p:sldId id="506" r:id="rId10"/>
    <p:sldId id="517" r:id="rId11"/>
    <p:sldId id="514" r:id="rId12"/>
    <p:sldId id="507" r:id="rId13"/>
    <p:sldId id="508" r:id="rId14"/>
    <p:sldId id="519" r:id="rId15"/>
    <p:sldId id="502" r:id="rId16"/>
  </p:sldIdLst>
  <p:sldSz cx="9906000" cy="6858000" type="A4"/>
  <p:notesSz cx="6735763" cy="9866313"/>
  <p:custDataLst>
    <p:tags r:id="rId19"/>
  </p:custDataLst>
  <p:defaultTextStyle>
    <a:defPPr>
      <a:defRPr lang="ko-KR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01" userDrawn="1">
          <p15:clr>
            <a:srgbClr val="A4A3A4"/>
          </p15:clr>
        </p15:guide>
        <p15:guide id="2" orient="horz" pos="495" userDrawn="1">
          <p15:clr>
            <a:srgbClr val="A4A3A4"/>
          </p15:clr>
        </p15:guide>
        <p15:guide id="3" orient="horz" pos="2214" userDrawn="1">
          <p15:clr>
            <a:srgbClr val="A4A3A4"/>
          </p15:clr>
        </p15:guide>
        <p15:guide id="4" pos="172" userDrawn="1">
          <p15:clr>
            <a:srgbClr val="A4A3A4"/>
          </p15:clr>
        </p15:guide>
        <p15:guide id="5" pos="6068" userDrawn="1">
          <p15:clr>
            <a:srgbClr val="A4A3A4"/>
          </p15:clr>
        </p15:guide>
        <p15:guide id="6" pos="292" userDrawn="1">
          <p15:clr>
            <a:srgbClr val="A4A3A4"/>
          </p15:clr>
        </p15:guide>
        <p15:guide id="7" pos="3091" userDrawn="1">
          <p15:clr>
            <a:srgbClr val="A4A3A4"/>
          </p15:clr>
        </p15:guide>
        <p15:guide id="8" pos="595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455C8B"/>
    <a:srgbClr val="F4F4F4"/>
    <a:srgbClr val="DBEEF4"/>
    <a:srgbClr val="CCFFFF"/>
    <a:srgbClr val="FFFFCC"/>
    <a:srgbClr val="F2F2F2"/>
    <a:srgbClr val="C6D9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20" autoAdjust="0"/>
    <p:restoredTop sz="92251"/>
  </p:normalViewPr>
  <p:slideViewPr>
    <p:cSldViewPr showGuides="1">
      <p:cViewPr varScale="1">
        <p:scale>
          <a:sx n="114" d="100"/>
          <a:sy n="114" d="100"/>
        </p:scale>
        <p:origin x="1662" y="108"/>
      </p:cViewPr>
      <p:guideLst>
        <p:guide orient="horz" pos="4201"/>
        <p:guide orient="horz" pos="495"/>
        <p:guide orient="horz" pos="2214"/>
        <p:guide pos="172"/>
        <p:guide pos="6068"/>
        <p:guide pos="292"/>
        <p:guide pos="3091"/>
        <p:guide pos="595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 showFormatting="0"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403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tags" Target="tags/tag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14763" y="0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8E36C18-A944-411E-8273-E3D4F7FE8C9C}" type="datetimeFigureOut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2024-07-26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9371013"/>
            <a:ext cx="291941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14763" y="9371013"/>
            <a:ext cx="2919413" cy="4953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0" hangingPunct="0">
              <a:defRPr kumimoji="1" sz="12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F3F0C544-DA4A-4EDC-B9F8-EC7746F68606}" type="slidenum">
              <a:rPr kumimoji="1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ko-KR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4763" y="0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1204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696913" y="739775"/>
            <a:ext cx="5341937" cy="3698875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3100" y="4686300"/>
            <a:ext cx="5389563" cy="444023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t" anchorCtr="0" compatLnSpc="1"/>
          <a:lstStyle/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마스터 텍스트 스타일을 편집합니다</a:t>
            </a:r>
          </a:p>
          <a:p>
            <a:pPr marL="457200" marR="0" lvl="1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둘째 수준</a:t>
            </a:r>
          </a:p>
          <a:p>
            <a:pPr marL="914400" marR="0" lvl="2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셋째 수준</a:t>
            </a:r>
          </a:p>
          <a:p>
            <a:pPr marL="1371600" marR="0" lvl="3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넷째 수준</a:t>
            </a:r>
          </a:p>
          <a:p>
            <a:pPr marL="1828800" marR="0" lvl="4" indent="0" algn="l" defTabSz="914400" rtl="0" eaLnBrk="0" fontAlgn="base" latinLnBrk="1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다섯째 수준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71013"/>
            <a:ext cx="2921000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4763" y="9371013"/>
            <a:ext cx="2919413" cy="49371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0985" tIns="45492" rIns="90985" bIns="45492" numCol="1" anchor="b" anchorCtr="0" compatLnSpc="1"/>
          <a:lstStyle>
            <a:lvl1pPr algn="r" eaLnBrk="1" latinLnBrk="1" hangingPunct="1">
              <a:defRPr kumimoji="1" sz="1300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57501D-86F5-49B8-A947-7761F382C209}" type="slidenum">
              <a:rPr kumimoji="1" lang="en-US" altLang="ko-KR" sz="13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‹#›</a:t>
            </a:fld>
            <a:endParaRPr kumimoji="1" lang="en-US" altLang="ko-KR" sz="13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Gulim" pitchFamily="34" charset="-127"/>
        <a:ea typeface="Gulim" pitchFamily="34" charset="-127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 txBox="1">
            <a:spLocks noGrp="1"/>
          </p:cNvSpPr>
          <p:nvPr>
            <p:ph type="sldNum" sz="quarter"/>
          </p:nvPr>
        </p:nvSpPr>
        <p:spPr>
          <a:xfrm>
            <a:off x="3814763" y="9371013"/>
            <a:ext cx="2919412" cy="493712"/>
          </a:xfrm>
          <a:prstGeom prst="rect">
            <a:avLst/>
          </a:prstGeom>
          <a:noFill/>
          <a:ln w="9525">
            <a:noFill/>
          </a:ln>
        </p:spPr>
        <p:txBody>
          <a:bodyPr lIns="92311" tIns="46155" rIns="92311" bIns="46155" anchor="b" anchorCtr="0"/>
          <a:lstStyle/>
          <a:p>
            <a:pPr lvl="0" algn="r" defTabSz="939800" eaLnBrk="1" hangingPunct="1">
              <a:spcBef>
                <a:spcPct val="0"/>
              </a:spcBef>
            </a:pPr>
            <a:fld id="{9A0DB2DC-4C9A-4742-B13C-FB6460FD3503}" type="slidenum">
              <a:rPr lang="en-US" altLang="ko-KR" sz="1300" dirty="0"/>
              <a:t>1</a:t>
            </a:fld>
            <a:endParaRPr lang="en-US" altLang="ko-KR" sz="1300" dirty="0"/>
          </a:p>
        </p:txBody>
      </p:sp>
      <p:sp>
        <p:nvSpPr>
          <p:cNvPr id="54275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014663" y="530225"/>
            <a:ext cx="3817937" cy="2643188"/>
          </a:xfrm>
          <a:ln/>
        </p:spPr>
      </p:sp>
      <p:sp>
        <p:nvSpPr>
          <p:cNvPr id="54276" name="Rectangle 3"/>
          <p:cNvSpPr>
            <a:spLocks noGrp="1"/>
          </p:cNvSpPr>
          <p:nvPr>
            <p:ph type="body"/>
          </p:nvPr>
        </p:nvSpPr>
        <p:spPr>
          <a:xfrm>
            <a:off x="984250" y="3349625"/>
            <a:ext cx="7874000" cy="3171825"/>
          </a:xfrm>
          <a:ln/>
        </p:spPr>
        <p:txBody>
          <a:bodyPr wrap="square" lIns="90985" tIns="45492" rIns="90985" bIns="45492" anchor="t" anchorCtr="0"/>
          <a:lstStyle/>
          <a:p>
            <a:pPr lvl="0" eaLnBrk="1" hangingPunct="1"/>
            <a:endParaRPr lang="en-US" altLang="ko-KR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4383846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7" y="2130439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7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52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7" y="274652"/>
            <a:ext cx="65341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22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5126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5127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  <p:sp>
        <p:nvSpPr>
          <p:cNvPr id="7" name="TextBox 37"/>
          <p:cNvSpPr txBox="1">
            <a:spLocks noChangeArrowheads="1"/>
          </p:cNvSpPr>
          <p:nvPr/>
        </p:nvSpPr>
        <p:spPr bwMode="auto">
          <a:xfrm>
            <a:off x="8553450" y="249238"/>
            <a:ext cx="1000125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en-US" altLang="ko-KR" sz="11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24.7/23</a:t>
            </a:r>
            <a:endParaRPr kumimoji="1" lang="ko-KR" altLang="en-US" sz="11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743278" y="609657"/>
            <a:ext cx="8423796" cy="177329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5300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86138" y="6245225"/>
            <a:ext cx="31384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 eaLnBrk="0" hangingPunct="0">
              <a:defRPr sz="1290" noProof="1">
                <a:ea typeface="Gulim" pitchFamily="34" charset="-127"/>
              </a:defRPr>
            </a:lvl1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ko-KR" sz="1290" b="0" i="0" u="none" strike="noStrike" kern="1200" cap="none" spc="0" normalizeH="0" baseline="0" noProof="1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102475" y="6245225"/>
            <a:ext cx="2312988" cy="47625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 eaLnBrk="0" hangingPunct="0">
              <a:defRPr sz="1290" noProof="1">
                <a:latin typeface="Gulim" pitchFamily="34" charset="-127"/>
                <a:ea typeface="Gulim" pitchFamily="34" charset="-127"/>
              </a:defRPr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90" b="0" i="0" u="none" strike="noStrike" kern="1200" cap="none" spc="0" normalizeH="0" baseline="0" noProof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rPr>
              <a:t>1</a:t>
            </a:r>
          </a:p>
        </p:txBody>
      </p:sp>
    </p:spTree>
  </p:cSld>
  <p:clrMapOvr>
    <a:masterClrMapping/>
  </p:clrMapOvr>
  <p:transition advClick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5CC28A3-3A0F-4D2F-BE9D-A968EE2E064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15F3611-191A-45D3-B318-0AAA1DB4EAC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599EB67-1904-427A-8F46-E5C618BF648F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514DD20-B29B-4907-A949-20ECE23B6934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BFED3AF-01E0-4E9D-9EBC-7D3D5A16200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5B23B85-178E-4C98-92B9-707B28425A01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1" y="1600206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0F3EAC9-C023-4537-A92E-621BF61EED8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C782FEB-3DE2-4302-92DE-0E111FFD029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79AC9B6-ACE1-43C5-870C-135E973A8BE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583D4A8-58A0-466A-875C-CCBFE4B70BF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A99DAF6-16A5-41AA-BB77-F4A74D657EF5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DC369F-064E-449F-AA25-01DB03DDD19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31"/>
            <a:ext cx="8420100" cy="1470025"/>
          </a:xfr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CEA2D95-1908-4699-9C91-0EF669CC34C2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0D73A96-1777-424B-87A2-7B034D8C5CC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38" y="4406906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47BAA9F-1139-48B3-B66E-D3D64B05AC9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2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199" y="1600206"/>
            <a:ext cx="438150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F502B56-E689-4314-B924-1E6C907942B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645" y="4406914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645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9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9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1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D5EEFC-58AE-4BFF-81FD-814D3E968BBB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F43536F-C9FF-485B-9B3E-06EA8DBCD633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E1A404D-3FEF-4D98-9E72-9CC4471C23E7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3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499" y="273056"/>
            <a:ext cx="553720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3" y="1435103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8E333-B903-4DB6-A0C8-0E12EAC2747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 vert="horz" wrap="square" lIns="95784" tIns="47892" rIns="95784" bIns="47892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5758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65BD2CC0-AADE-40A1-8FD0-11583A90CA5C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413B7F4-E57B-49EF-B447-9187723EC826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44"/>
            <a:ext cx="2228850" cy="5851525"/>
          </a:xfr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3" y="274644"/>
            <a:ext cx="6534150" cy="5851525"/>
          </a:xfr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AA4CB50-BF15-40DE-9B00-72EBBC39104D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내용 개체 틀 1"/>
          <p:cNvSpPr>
            <a:spLocks noGrp="1"/>
          </p:cNvSpPr>
          <p:nvPr>
            <p:ph hasCustomPrompt="1"/>
          </p:nvPr>
        </p:nvSpPr>
        <p:spPr>
          <a:xfrm>
            <a:off x="495300" y="274644"/>
            <a:ext cx="8915400" cy="5851525"/>
          </a:xfr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eaLnBrk="0" latinLnBrk="0" hangingPunct="0">
              <a:defRPr/>
            </a:lvl1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9DEFDF5-1CFE-4D7B-BF64-E8547CC03D88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1748" name="Group 51"/>
          <p:cNvGrpSpPr/>
          <p:nvPr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76" name="AutoShape 49"/>
            <p:cNvSpPr/>
            <p:nvPr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77" name="AutoShape 50"/>
            <p:cNvSpPr/>
            <p:nvPr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1780" name="AutoShape 44"/>
            <p:cNvSpPr/>
            <p:nvPr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1781" name="AutoShape 45"/>
            <p:cNvSpPr/>
            <p:nvPr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grpSp>
        <p:nvGrpSpPr>
          <p:cNvPr id="31750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2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36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1752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38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9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0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57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58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43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44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1761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1762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47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화신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29200" y="1600206"/>
            <a:ext cx="43815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8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783013" y="6597650"/>
            <a:ext cx="2311400" cy="2206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ctr" eaLnBrk="1" latinLnBrk="1" hangingPunct="1">
              <a:defRPr kumimoji="0" sz="110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FF24EEE-3C23-4107-BCA8-B4C359C3BB45}" type="slidenum">
              <a:rPr kumimoji="0" lang="ko-KR" altLang="en-US" sz="11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1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5"/>
          <p:cNvSpPr txBox="1"/>
          <p:nvPr/>
        </p:nvSpPr>
        <p:spPr bwMode="auto">
          <a:xfrm>
            <a:off x="7396163" y="6515100"/>
            <a:ext cx="2311400" cy="365125"/>
          </a:xfrm>
          <a:prstGeom prst="rect">
            <a:avLst/>
          </a:prstGeom>
          <a:noFill/>
          <a:ln>
            <a:noFill/>
          </a:ln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ko-KR" sz="1200" b="0" i="0" u="none" strike="noStrike" kern="1200" cap="none" spc="0" normalizeH="0" baseline="0" noProof="0">
                <a:ln>
                  <a:noFill/>
                </a:ln>
                <a:solidFill>
                  <a:srgbClr val="BFBFBF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/ 9</a:t>
            </a:r>
            <a:endParaRPr kumimoji="0" lang="ko-KR" altLang="en-US" sz="1200" b="0" i="0" u="none" strike="noStrike" kern="1200" cap="none" spc="0" normalizeH="0" baseline="0" noProof="0">
              <a:ln>
                <a:noFill/>
              </a:ln>
              <a:solidFill>
                <a:srgbClr val="BFBFBF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cxnSp>
        <p:nvCxnSpPr>
          <p:cNvPr id="3" name="직선 연결선 2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슬라이드 번호 개체 틀 5"/>
          <p:cNvSpPr txBox="1"/>
          <p:nvPr/>
        </p:nvSpPr>
        <p:spPr>
          <a:xfrm>
            <a:off x="7154863" y="6518275"/>
            <a:ext cx="2311400" cy="365125"/>
          </a:xfrm>
          <a:prstGeom prst="rect">
            <a:avLst/>
          </a:prstGeom>
        </p:spPr>
        <p:txBody>
          <a:bodyPr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D9DA393-CC09-4FDC-8704-EFED9E93756C}" type="slidenum">
              <a:rPr kumimoji="0" lang="ko-KR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srgbClr val="E46C0A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200" b="1" i="0" u="none" strike="noStrike" kern="1200" cap="none" spc="0" normalizeH="0" baseline="0" noProof="0">
              <a:ln>
                <a:noFill/>
              </a:ln>
              <a:solidFill>
                <a:srgbClr val="E46C0A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5" name="Rectangle 36"/>
          <p:cNvSpPr>
            <a:spLocks noChangeArrowheads="1"/>
          </p:cNvSpPr>
          <p:nvPr/>
        </p:nvSpPr>
        <p:spPr bwMode="auto">
          <a:xfrm>
            <a:off x="627063" y="6554788"/>
            <a:ext cx="9278938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3798" name="Group 51"/>
          <p:cNvGrpSpPr/>
          <p:nvPr/>
        </p:nvGrpSpPr>
        <p:grpSpPr>
          <a:xfrm>
            <a:off x="63500" y="6402388"/>
            <a:ext cx="460375" cy="365125"/>
            <a:chOff x="2472" y="1911"/>
            <a:chExt cx="3220" cy="2336"/>
          </a:xfrm>
        </p:grpSpPr>
        <p:sp>
          <p:nvSpPr>
            <p:cNvPr id="7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06" name="AutoShape 49"/>
            <p:cNvSpPr/>
            <p:nvPr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07" name="AutoShape 50"/>
            <p:cNvSpPr/>
            <p:nvPr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2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3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3810" name="AutoShape 44"/>
            <p:cNvSpPr/>
            <p:nvPr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3811" name="AutoShape 45"/>
            <p:cNvSpPr/>
            <p:nvPr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573088" y="6556375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  <p:sp>
        <p:nvSpPr>
          <p:cNvPr id="17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5E114B3B-7F22-429D-BDF6-7D042814D7C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8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>
                    <a:tint val="75000"/>
                  </a:prstClr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898989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2281867-9044-4118-8F4E-E6ECAE2DBE54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460879" y="282554"/>
            <a:ext cx="545175" cy="431800"/>
            <a:chOff x="2109" y="1570"/>
            <a:chExt cx="1724" cy="1452"/>
          </a:xfrm>
          <a:effectLst>
            <a:outerShdw blurRad="63500" sx="102000" sy="102000" algn="ctr" rotWithShape="0">
              <a:prstClr val="black">
                <a:alpha val="40000"/>
              </a:prstClr>
            </a:outerShdw>
            <a:reflection blurRad="6350" stA="50000" endA="300" endPos="38500" dist="50800" dir="5400000" sy="-100000" algn="bl" rotWithShape="0"/>
          </a:effectLst>
        </p:grpSpPr>
        <p:sp>
          <p:nvSpPr>
            <p:cNvPr id="3" name="AutoShape 3"/>
            <p:cNvSpPr>
              <a:spLocks noChangeArrowheads="1"/>
            </p:cNvSpPr>
            <p:nvPr/>
          </p:nvSpPr>
          <p:spPr bwMode="auto">
            <a:xfrm>
              <a:off x="2109" y="1570"/>
              <a:ext cx="500" cy="72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4" name="AutoShape 4"/>
            <p:cNvSpPr>
              <a:spLocks noChangeArrowheads="1"/>
            </p:cNvSpPr>
            <p:nvPr/>
          </p:nvSpPr>
          <p:spPr bwMode="auto">
            <a:xfrm flipH="1">
              <a:off x="3235" y="1570"/>
              <a:ext cx="555" cy="587"/>
            </a:xfrm>
            <a:prstGeom prst="parallelogram">
              <a:avLst>
                <a:gd name="adj" fmla="val 5894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5" name="AutoShape 5"/>
            <p:cNvSpPr>
              <a:spLocks noChangeArrowheads="1"/>
            </p:cNvSpPr>
            <p:nvPr/>
          </p:nvSpPr>
          <p:spPr bwMode="auto">
            <a:xfrm flipV="1">
              <a:off x="2109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6"/>
            <p:cNvSpPr>
              <a:spLocks noChangeArrowheads="1"/>
            </p:cNvSpPr>
            <p:nvPr/>
          </p:nvSpPr>
          <p:spPr bwMode="auto">
            <a:xfrm flipH="1" flipV="1">
              <a:off x="3251" y="2232"/>
              <a:ext cx="582" cy="790"/>
            </a:xfrm>
            <a:prstGeom prst="parallelogram">
              <a:avLst>
                <a:gd name="adj" fmla="val 63204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Rectangle 7"/>
            <p:cNvSpPr>
              <a:spLocks noChangeArrowheads="1"/>
            </p:cNvSpPr>
            <p:nvPr/>
          </p:nvSpPr>
          <p:spPr bwMode="auto">
            <a:xfrm>
              <a:off x="2234" y="2232"/>
              <a:ext cx="1403" cy="128"/>
            </a:xfrm>
            <a:prstGeom prst="rect">
              <a:avLst/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8" name="AutoShape 8"/>
            <p:cNvSpPr>
              <a:spLocks noChangeArrowheads="1"/>
            </p:cNvSpPr>
            <p:nvPr/>
          </p:nvSpPr>
          <p:spPr bwMode="auto">
            <a:xfrm>
              <a:off x="241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9" name="AutoShape 9"/>
            <p:cNvSpPr>
              <a:spLocks noChangeArrowheads="1"/>
            </p:cNvSpPr>
            <p:nvPr/>
          </p:nvSpPr>
          <p:spPr bwMode="auto">
            <a:xfrm>
              <a:off x="2729" y="1570"/>
              <a:ext cx="500" cy="731"/>
            </a:xfrm>
            <a:prstGeom prst="parallelogram">
              <a:avLst>
                <a:gd name="adj" fmla="val 55815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0" name="AutoShape 10"/>
            <p:cNvSpPr>
              <a:spLocks noChangeArrowheads="1"/>
            </p:cNvSpPr>
            <p:nvPr/>
          </p:nvSpPr>
          <p:spPr bwMode="auto">
            <a:xfrm flipV="1">
              <a:off x="2424" y="2291"/>
              <a:ext cx="528" cy="731"/>
            </a:xfrm>
            <a:prstGeom prst="parallelogram">
              <a:avLst>
                <a:gd name="adj" fmla="val 57731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11"/>
            <p:cNvSpPr>
              <a:spLocks noChangeArrowheads="1"/>
            </p:cNvSpPr>
            <p:nvPr/>
          </p:nvSpPr>
          <p:spPr bwMode="auto">
            <a:xfrm flipV="1">
              <a:off x="2794" y="2440"/>
              <a:ext cx="457" cy="582"/>
            </a:xfrm>
            <a:prstGeom prst="parallelogram">
              <a:avLst>
                <a:gd name="adj" fmla="val 53083"/>
              </a:avLst>
            </a:prstGeom>
            <a:solidFill>
              <a:srgbClr val="003399"/>
            </a:solidFill>
            <a:ln w="9525">
              <a:noFill/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auto" latinLnBrk="1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8745538" y="214313"/>
            <a:ext cx="693738" cy="293688"/>
          </a:xfrm>
          <a:prstGeom prst="rect">
            <a:avLst/>
          </a:prstGeom>
          <a:solidFill>
            <a:srgbClr val="FFFFFF"/>
          </a:solidFill>
          <a:ln w="38100" cmpd="dbl">
            <a:solidFill>
              <a:srgbClr val="FF0000"/>
            </a:solidFill>
            <a:miter lim="800000"/>
          </a:ln>
        </p:spPr>
        <p:txBody>
          <a:bodyPr wrap="none" lIns="76950" tIns="38475" rIns="76950" bIns="38475">
            <a:spAutoFit/>
          </a:bodyPr>
          <a:lstStyle>
            <a:lvl1pPr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defTabSz="581025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defTabSz="581025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58102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Y견고딕" pitchFamily="18" charset="-127"/>
                <a:ea typeface="HY견고딕" pitchFamily="18" charset="-127"/>
                <a:cs typeface="+mn-cs"/>
              </a:rPr>
              <a:t>對外秘</a:t>
            </a: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직선 연결선 1"/>
          <p:cNvCxnSpPr/>
          <p:nvPr/>
        </p:nvCxnSpPr>
        <p:spPr>
          <a:xfrm>
            <a:off x="-3175" y="630238"/>
            <a:ext cx="9906000" cy="0"/>
          </a:xfrm>
          <a:prstGeom prst="line">
            <a:avLst/>
          </a:prstGeom>
          <a:ln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ctangle 36"/>
          <p:cNvSpPr>
            <a:spLocks noChangeArrowheads="1"/>
          </p:cNvSpPr>
          <p:nvPr/>
        </p:nvSpPr>
        <p:spPr bwMode="auto">
          <a:xfrm>
            <a:off x="-15875" y="6535738"/>
            <a:ext cx="9899650" cy="36513"/>
          </a:xfrm>
          <a:prstGeom prst="rect">
            <a:avLst/>
          </a:prstGeom>
          <a:gradFill rotWithShape="1">
            <a:gsLst>
              <a:gs pos="0">
                <a:srgbClr val="333399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grpSp>
        <p:nvGrpSpPr>
          <p:cNvPr id="35844" name="Group 51"/>
          <p:cNvGrpSpPr/>
          <p:nvPr userDrawn="1"/>
        </p:nvGrpSpPr>
        <p:grpSpPr>
          <a:xfrm>
            <a:off x="9399588" y="6402388"/>
            <a:ext cx="460375" cy="365125"/>
            <a:chOff x="2472" y="1911"/>
            <a:chExt cx="3220" cy="2336"/>
          </a:xfrm>
        </p:grpSpPr>
        <p:sp>
          <p:nvSpPr>
            <p:cNvPr id="5" name="AutoShape 43"/>
            <p:cNvSpPr>
              <a:spLocks noChangeArrowheads="1"/>
            </p:cNvSpPr>
            <p:nvPr/>
          </p:nvSpPr>
          <p:spPr bwMode="auto">
            <a:xfrm flipH="1">
              <a:off x="4571" y="1911"/>
              <a:ext cx="1033" cy="945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6" name="AutoShape 47"/>
            <p:cNvSpPr>
              <a:spLocks noChangeArrowheads="1"/>
            </p:cNvSpPr>
            <p:nvPr/>
          </p:nvSpPr>
          <p:spPr bwMode="auto">
            <a:xfrm>
              <a:off x="3049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7" name="AutoShape 48"/>
            <p:cNvSpPr>
              <a:spLocks noChangeArrowheads="1"/>
            </p:cNvSpPr>
            <p:nvPr/>
          </p:nvSpPr>
          <p:spPr bwMode="auto">
            <a:xfrm>
              <a:off x="3627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49" name="AutoShape 49"/>
            <p:cNvSpPr/>
            <p:nvPr userDrawn="1"/>
          </p:nvSpPr>
          <p:spPr>
            <a:xfrm flipV="1">
              <a:off x="3060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0" name="AutoShape 50"/>
            <p:cNvSpPr/>
            <p:nvPr userDrawn="1"/>
          </p:nvSpPr>
          <p:spPr>
            <a:xfrm flipV="1">
              <a:off x="3760" y="3313"/>
              <a:ext cx="855" cy="934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10" name="Rectangle 46"/>
            <p:cNvSpPr>
              <a:spLocks noChangeArrowheads="1"/>
            </p:cNvSpPr>
            <p:nvPr/>
          </p:nvSpPr>
          <p:spPr bwMode="auto">
            <a:xfrm>
              <a:off x="2783" y="2988"/>
              <a:ext cx="2543" cy="203"/>
            </a:xfrm>
            <a:prstGeom prst="rect">
              <a:avLst/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3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</a:gradFill>
            <a:ln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>
              <a:lvl1pPr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1pPr>
              <a:lvl2pPr marL="742950" indent="-28575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2pPr>
              <a:lvl3pPr marL="11430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3pPr>
              <a:lvl4pPr marL="16002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4pPr>
              <a:lvl5pPr marL="2057400" indent="-228600"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>
                  <a:solidFill>
                    <a:schemeClr val="tx1"/>
                  </a:solidFill>
                  <a:latin typeface="Gulim" pitchFamily="34" charset="-127"/>
                  <a:ea typeface="Gulim" pitchFamily="34" charset="-127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853" name="AutoShape 44"/>
            <p:cNvSpPr/>
            <p:nvPr userDrawn="1"/>
          </p:nvSpPr>
          <p:spPr>
            <a:xfrm flipV="1">
              <a:off x="2472" y="3079"/>
              <a:ext cx="988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sp>
          <p:nvSpPr>
            <p:cNvPr id="35854" name="AutoShape 45"/>
            <p:cNvSpPr/>
            <p:nvPr userDrawn="1"/>
          </p:nvSpPr>
          <p:spPr>
            <a:xfrm flipH="1" flipV="1">
              <a:off x="4615" y="2977"/>
              <a:ext cx="1077" cy="1270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000099"/>
                </a:gs>
                <a:gs pos="50000">
                  <a:srgbClr val="FFFFFF"/>
                </a:gs>
                <a:gs pos="100000">
                  <a:srgbClr val="000099"/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</p:grp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7573963" y="6578600"/>
            <a:ext cx="1846263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©"/>
              <a:defRPr/>
            </a:pPr>
            <a:r>
              <a:rPr kumimoji="0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666699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0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666699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화신_표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6" name="그룹 34"/>
          <p:cNvGrpSpPr/>
          <p:nvPr/>
        </p:nvGrpSpPr>
        <p:grpSpPr>
          <a:xfrm>
            <a:off x="-7937" y="0"/>
            <a:ext cx="9913937" cy="684213"/>
            <a:chOff x="-7940" y="1"/>
            <a:chExt cx="9151940" cy="696538"/>
          </a:xfrm>
        </p:grpSpPr>
        <p:pic>
          <p:nvPicPr>
            <p:cNvPr id="3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46599" b="60750"/>
            <a:stretch>
              <a:fillRect/>
            </a:stretch>
          </p:blipFill>
          <p:spPr bwMode="auto">
            <a:xfrm>
              <a:off x="7082450" y="1"/>
              <a:ext cx="2061550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264907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5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544811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4684736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867944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8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306127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2244478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1428352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611560" y="1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8"/>
            <p:cNvPicPr>
              <a:picLocks noChangeAspect="1" noChangeArrowheads="1"/>
            </p:cNvPicPr>
            <p:nvPr/>
          </p:nvPicPr>
          <p:blipFill>
            <a:blip r:embed="rId2" cstate="print">
              <a:duotone>
                <a:prstClr val="black"/>
                <a:schemeClr val="accent1">
                  <a:tint val="45000"/>
                  <a:satMod val="400000"/>
                </a:schemeClr>
              </a:duotone>
              <a:lum/>
            </a:blip>
            <a:srcRect l="28906" t="26010" r="61380" b="60750"/>
            <a:stretch>
              <a:fillRect/>
            </a:stretch>
          </p:blipFill>
          <p:spPr bwMode="auto">
            <a:xfrm>
              <a:off x="-7940" y="79"/>
              <a:ext cx="817542" cy="6964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Rectangle 36"/>
          <p:cNvSpPr>
            <a:spLocks noChangeArrowheads="1"/>
          </p:cNvSpPr>
          <p:nvPr/>
        </p:nvSpPr>
        <p:spPr bwMode="auto">
          <a:xfrm>
            <a:off x="-17462" y="6632575"/>
            <a:ext cx="9901238" cy="36513"/>
          </a:xfrm>
          <a:prstGeom prst="rect">
            <a:avLst/>
          </a:prstGeom>
          <a:gradFill rotWithShape="1">
            <a:gsLst>
              <a:gs pos="0">
                <a:srgbClr val="002060"/>
              </a:gs>
              <a:gs pos="100000">
                <a:schemeClr val="bg1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ko-KR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grpSp>
        <p:nvGrpSpPr>
          <p:cNvPr id="36868" name="Group 51"/>
          <p:cNvGrpSpPr/>
          <p:nvPr userDrawn="1"/>
        </p:nvGrpSpPr>
        <p:grpSpPr>
          <a:xfrm>
            <a:off x="9399588" y="6532563"/>
            <a:ext cx="395287" cy="288925"/>
            <a:chOff x="2472" y="1911"/>
            <a:chExt cx="3220" cy="2336"/>
          </a:xfrm>
        </p:grpSpPr>
        <p:sp>
          <p:nvSpPr>
            <p:cNvPr id="15" name="AutoShape 43"/>
            <p:cNvSpPr>
              <a:spLocks noChangeArrowheads="1"/>
            </p:cNvSpPr>
            <p:nvPr/>
          </p:nvSpPr>
          <p:spPr bwMode="auto">
            <a:xfrm flipH="1">
              <a:off x="4580" y="1911"/>
              <a:ext cx="1035" cy="950"/>
            </a:xfrm>
            <a:prstGeom prst="parallelogram">
              <a:avLst>
                <a:gd name="adj" fmla="val 64514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6" name="AutoShape 47"/>
            <p:cNvSpPr>
              <a:spLocks noChangeArrowheads="1"/>
            </p:cNvSpPr>
            <p:nvPr/>
          </p:nvSpPr>
          <p:spPr bwMode="auto">
            <a:xfrm>
              <a:off x="3054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17" name="AutoShape 48"/>
            <p:cNvSpPr>
              <a:spLocks noChangeArrowheads="1"/>
            </p:cNvSpPr>
            <p:nvPr/>
          </p:nvSpPr>
          <p:spPr bwMode="auto">
            <a:xfrm>
              <a:off x="3623" y="1911"/>
              <a:ext cx="944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3" name="AutoShape 49"/>
            <p:cNvSpPr/>
            <p:nvPr userDrawn="1"/>
          </p:nvSpPr>
          <p:spPr>
            <a:xfrm flipV="1">
              <a:off x="3067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4" name="AutoShape 50"/>
            <p:cNvSpPr/>
            <p:nvPr userDrawn="1"/>
          </p:nvSpPr>
          <p:spPr>
            <a:xfrm flipV="1">
              <a:off x="3752" y="3310"/>
              <a:ext cx="853" cy="937"/>
            </a:xfrm>
            <a:prstGeom prst="parallelogram">
              <a:avLst>
                <a:gd name="adj" fmla="val 53083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20" name="Rectangle 46"/>
            <p:cNvSpPr>
              <a:spLocks noChangeArrowheads="1"/>
            </p:cNvSpPr>
            <p:nvPr/>
          </p:nvSpPr>
          <p:spPr bwMode="auto">
            <a:xfrm>
              <a:off x="2782" y="2989"/>
              <a:ext cx="2548" cy="205"/>
            </a:xfrm>
            <a:prstGeom prst="rect">
              <a:avLst/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21" name="AutoShape 42"/>
            <p:cNvSpPr>
              <a:spLocks noChangeArrowheads="1"/>
            </p:cNvSpPr>
            <p:nvPr/>
          </p:nvSpPr>
          <p:spPr bwMode="auto">
            <a:xfrm>
              <a:off x="2472" y="1911"/>
              <a:ext cx="931" cy="1168"/>
            </a:xfrm>
            <a:prstGeom prst="parallelogram">
              <a:avLst>
                <a:gd name="adj" fmla="val 55815"/>
              </a:avLst>
            </a:prstGeom>
            <a:gradFill rotWithShape="1">
              <a:gsLst>
                <a:gs pos="0">
                  <a:schemeClr val="accent1">
                    <a:lumMod val="50000"/>
                  </a:schemeClr>
                </a:gs>
                <a:gs pos="50000">
                  <a:schemeClr val="bg1"/>
                </a:gs>
                <a:gs pos="100000">
                  <a:schemeClr val="tx2">
                    <a:lumMod val="50000"/>
                  </a:schemeClr>
                </a:gs>
              </a:gsLst>
              <a:lin ang="18900000" scaled="1"/>
            </a:gradFill>
            <a:ln w="9525">
              <a:noFill/>
              <a:miter lim="800000"/>
            </a:ln>
            <a:effectLst>
              <a:outerShdw dist="12700" algn="ctr" rotWithShape="0">
                <a:srgbClr val="808080"/>
              </a:outerShdw>
            </a:effectLst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Gulim" pitchFamily="34" charset="-127"/>
                <a:ea typeface="Gulim" pitchFamily="34" charset="-127"/>
                <a:cs typeface="+mn-cs"/>
              </a:endParaRPr>
            </a:p>
          </p:txBody>
        </p:sp>
        <p:sp>
          <p:nvSpPr>
            <p:cNvPr id="36877" name="AutoShape 44"/>
            <p:cNvSpPr/>
            <p:nvPr userDrawn="1"/>
          </p:nvSpPr>
          <p:spPr>
            <a:xfrm flipV="1">
              <a:off x="2472" y="3079"/>
              <a:ext cx="983" cy="1168"/>
            </a:xfrm>
            <a:prstGeom prst="parallelogram">
              <a:avLst>
                <a:gd name="adj" fmla="val 57731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  <p:sp>
          <p:nvSpPr>
            <p:cNvPr id="36878" name="AutoShape 45"/>
            <p:cNvSpPr/>
            <p:nvPr userDrawn="1"/>
          </p:nvSpPr>
          <p:spPr>
            <a:xfrm flipH="1" flipV="1">
              <a:off x="4606" y="2976"/>
              <a:ext cx="1086" cy="1271"/>
            </a:xfrm>
            <a:prstGeom prst="parallelogram">
              <a:avLst>
                <a:gd name="adj" fmla="val 63204"/>
              </a:avLst>
            </a:prstGeom>
            <a:gradFill rotWithShape="1">
              <a:gsLst>
                <a:gs pos="0">
                  <a:srgbClr val="254061">
                    <a:alpha val="100000"/>
                  </a:srgbClr>
                </a:gs>
                <a:gs pos="50000">
                  <a:srgbClr val="FFFFFF">
                    <a:alpha val="100000"/>
                  </a:srgbClr>
                </a:gs>
                <a:gs pos="100000">
                  <a:srgbClr val="10253F">
                    <a:alpha val="100000"/>
                  </a:srgbClr>
                </a:gs>
              </a:gsLst>
              <a:lin ang="18900000" scaled="1"/>
              <a:tileRect/>
            </a:gradFill>
            <a:ln w="9525">
              <a:noFill/>
            </a:ln>
            <a:effectLst>
              <a:outerShdw dist="12700" algn="ctr" rotWithShape="0">
                <a:srgbClr val="808080"/>
              </a:outerShdw>
            </a:effectLst>
          </p:spPr>
          <p:txBody>
            <a:bodyPr rot="10800000"/>
            <a:lstStyle/>
            <a:p>
              <a:pPr lvl="0" eaLnBrk="1" hangingPunct="1"/>
              <a:endParaRPr lang="ko-KR" altLang="en-US" dirty="0">
                <a:solidFill>
                  <a:srgbClr val="000000"/>
                </a:solidFill>
                <a:latin typeface="Gulim" pitchFamily="34" charset="-127"/>
              </a:endParaRPr>
            </a:p>
          </p:txBody>
        </p:sp>
      </p:grp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7524750" y="6640513"/>
            <a:ext cx="1847850" cy="228600"/>
          </a:xfrm>
          <a:prstGeom prst="rect">
            <a:avLst/>
          </a:prstGeom>
          <a:noFill/>
          <a:ln w="12700">
            <a:noFill/>
            <a:miter lim="800000"/>
          </a:ln>
          <a:effectLst/>
        </p:spPr>
        <p:txBody>
          <a:bodyPr wrap="none" lIns="90488" tIns="44450" rIns="90488" bIns="44450">
            <a:spAutoFit/>
          </a:bodyPr>
          <a:lstStyle/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900" b="0" i="1" u="none" strike="noStrike" kern="1200" cap="none" spc="0" normalizeH="0" baseline="0" noProof="0">
                <a:ln>
                  <a:noFill/>
                </a:ln>
                <a:solidFill>
                  <a:srgbClr val="1F497D">
                    <a:lumMod val="50000"/>
                  </a:srgb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 Black" panose="020B0A04020102020204" pitchFamily="34" charset="0"/>
                <a:ea typeface="HY헤드라인M" pitchFamily="18" charset="-127"/>
                <a:cs typeface="+mn-cs"/>
              </a:rPr>
              <a:t>1975, HWASHIN Co., Ltd </a:t>
            </a:r>
            <a:endParaRPr kumimoji="1" lang="en-US" altLang="ko-KR" sz="900" b="0" i="1" u="none" strike="noStrike" kern="1200" cap="none" spc="0" normalizeH="0" baseline="0" noProof="0" dirty="0">
              <a:ln>
                <a:noFill/>
              </a:ln>
              <a:solidFill>
                <a:srgbClr val="1F497D">
                  <a:lumMod val="50000"/>
                </a:srgbClr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 Black" panose="020B0A04020102020204" pitchFamily="34" charset="0"/>
              <a:ea typeface="HY헤드라인M" pitchFamily="18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2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80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ne 2"/>
          <p:cNvSpPr>
            <a:spLocks noChangeShapeType="1"/>
          </p:cNvSpPr>
          <p:nvPr/>
        </p:nvSpPr>
        <p:spPr bwMode="auto">
          <a:xfrm>
            <a:off x="0" y="576263"/>
            <a:ext cx="9906000" cy="0"/>
          </a:xfrm>
          <a:prstGeom prst="line">
            <a:avLst/>
          </a:prstGeom>
          <a:noFill/>
          <a:ln w="28575">
            <a:solidFill>
              <a:srgbClr val="008000"/>
            </a:solidFill>
            <a:round/>
          </a:ln>
        </p:spPr>
        <p:txBody>
          <a:bodyPr/>
          <a:lstStyle>
            <a:defPPr>
              <a:defRPr lang="ko-KR"/>
            </a:defPPr>
            <a:lvl1pPr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1pPr>
            <a:lvl2pPr marL="4572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2pPr>
            <a:lvl3pPr marL="9144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3pPr>
            <a:lvl4pPr marL="13716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4pPr>
            <a:lvl5pPr marL="1828800" algn="l" rtl="0" fontAlgn="base" latinLnBrk="1">
              <a:spcBef>
                <a:spcPct val="50000"/>
              </a:spcBef>
              <a:spcAft>
                <a:spcPct val="0"/>
              </a:spcAft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5pPr>
            <a:lvl6pPr marL="22860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6pPr>
            <a:lvl7pPr marL="27432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7pPr>
            <a:lvl8pPr marL="32004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8pPr>
            <a:lvl9pPr marL="3657600" algn="l" defTabSz="914400" rtl="0" eaLnBrk="1" latinLnBrk="1" hangingPunct="1">
              <a:defRPr kumimoji="1" kern="1200">
                <a:solidFill>
                  <a:schemeClr val="tx1"/>
                </a:solidFill>
                <a:latin typeface="휴먼모음T" pitchFamily="18" charset="-127"/>
                <a:ea typeface="휴먼모음T" pitchFamily="18" charset="-127"/>
                <a:cs typeface="+mn-cs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1" lang="ko-KR" altLang="en-US" sz="177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>
          <a:xfrm>
            <a:off x="0" y="3"/>
            <a:ext cx="9906000" cy="549275"/>
          </a:xfrm>
          <a:prstGeom prst="rect">
            <a:avLst/>
          </a:prstGeom>
        </p:spPr>
        <p:txBody>
          <a:bodyPr anchor="ctr"/>
          <a:lstStyle>
            <a:lvl1pPr>
              <a:defRPr sz="2750">
                <a:solidFill>
                  <a:schemeClr val="tx1"/>
                </a:solidFill>
              </a:defRPr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  <p:transition advClick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부제목 2"/>
          <p:cNvSpPr>
            <a:spLocks noGrp="1"/>
          </p:cNvSpPr>
          <p:nvPr>
            <p:ph type="subTitle" idx="1" hasCustomPrompt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noProof="1"/>
              <a:t>单击以编辑母版副标题样式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68403522-5A94-42C0-8292-AD6D69B60EBD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C387744-396C-41C3-BAF1-82E1A64D331E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9E72AAE-3830-4CAC-A345-93FF8B5381B6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DC96C39-64DA-465B-9D33-6A37E662733C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7" y="1535113"/>
            <a:ext cx="437673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7" y="2174875"/>
            <a:ext cx="437673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375" y="1535113"/>
            <a:ext cx="437832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375" y="2174875"/>
            <a:ext cx="437832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782506" y="2906713"/>
            <a:ext cx="84201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9CC9A4A7-0A20-48D5-B118-86707A3A3DF8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387F3ED7-F875-4579-BCAE-054CF26973C1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sz="half" idx="1" hasCustomPrompt="1"/>
          </p:nvPr>
        </p:nvSpPr>
        <p:spPr>
          <a:xfrm>
            <a:off x="49530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5035550" y="1600201"/>
            <a:ext cx="437515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EB8A8753-29BA-4FC2-9A06-FAF1D9FBDF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9659C9-8A6C-449B-9F79-CB495982C840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 hasCustomPrompt="1"/>
          </p:nvPr>
        </p:nvSpPr>
        <p:spPr>
          <a:xfrm>
            <a:off x="495300" y="1535113"/>
            <a:ext cx="437687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 hasCustomPrompt="1"/>
          </p:nvPr>
        </p:nvSpPr>
        <p:spPr>
          <a:xfrm>
            <a:off x="495300" y="2174875"/>
            <a:ext cx="437687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 hasCustomPrompt="1"/>
          </p:nvPr>
        </p:nvSpPr>
        <p:spPr>
          <a:xfrm>
            <a:off x="5032111" y="1535113"/>
            <a:ext cx="4378590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 hasCustomPrompt="1"/>
          </p:nvPr>
        </p:nvSpPr>
        <p:spPr>
          <a:xfrm>
            <a:off x="5032111" y="2174875"/>
            <a:ext cx="4378590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6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8C2A6A64-CBBB-4BF1-801B-890EC6CB540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7"/>
          <p:cNvSpPr>
            <a:spLocks noGrp="1"/>
          </p:cNvSpPr>
          <p:nvPr>
            <p:ph type="ftr" sz="quarter" idx="1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8"/>
          <p:cNvSpPr>
            <a:spLocks noGrp="1"/>
          </p:cNvSpPr>
          <p:nvPr>
            <p:ph type="sldNum" sz="quarter" idx="1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579B7CA-9FF1-45C2-8EEF-1D2E64762F79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14" name="날짜 개체 틀 2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7C504CE-D557-4657-81C5-F2834B24221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3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5D6A915-FA59-48EF-86BF-621E0531CDBA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날짜 개체 틀 1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35F7E0C-3100-4652-AEF2-A8E7D432E300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2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3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C987641-5A47-407C-87B0-B30652BCA64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2971" y="273051"/>
            <a:ext cx="5537729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1"/>
            <a:ext cx="3259006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12D73946-8015-4C63-A2D7-9EFE30CC62FB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A181CFB-7CBF-4A1E-B859-44BDCA1E41AF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ko-KR" alt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645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  <p:sp>
        <p:nvSpPr>
          <p:cNvPr id="14" name="날짜 개체 틀 4"/>
          <p:cNvSpPr>
            <a:spLocks noGrp="1"/>
          </p:cNvSpPr>
          <p:nvPr>
            <p:ph type="dt" sz="half" idx="1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CFF72477-23DD-43D0-9A5B-D1B235A8AE3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5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6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D4EC9B5-276B-4114-9E99-5423FDE1F76B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FC544F4-BC91-4D91-8BEB-B7E0BE6CC075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7622648-2378-4085-AE5C-04CBDB2FA38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 hasCustomPrompt="1"/>
          </p:nvPr>
        </p:nvSpPr>
        <p:spPr>
          <a:xfrm>
            <a:off x="495300" y="274639"/>
            <a:ext cx="652145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14" name="날짜 개체 틀 3"/>
          <p:cNvSpPr>
            <a:spLocks noGrp="1"/>
          </p:cNvSpPr>
          <p:nvPr>
            <p:ph type="dt" sz="half" idx="2"/>
          </p:nvPr>
        </p:nvSpPr>
        <p:spPr>
          <a:xfrm>
            <a:off x="495300" y="6356350"/>
            <a:ext cx="23114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2D35B77-ACFB-4264-A0A6-8736834CF7AE}" type="datetimeFigureOut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2024-07-26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6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384550" y="6356350"/>
            <a:ext cx="3136900" cy="365125"/>
          </a:xfrm>
          <a:prstGeom prst="rect">
            <a:avLst/>
          </a:prstGeom>
        </p:spPr>
        <p:txBody>
          <a:bodyPr/>
          <a:lstStyle>
            <a:lvl1pPr eaLnBrk="1" fontAlgn="auto" latinLnBrk="1" hangingPunct="1">
              <a:spcBef>
                <a:spcPts val="0"/>
              </a:spcBef>
              <a:spcAft>
                <a:spcPts val="0"/>
              </a:spcAft>
              <a:defRPr kumimoji="0">
                <a:solidFill>
                  <a:prstClr val="black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  <p:sp>
        <p:nvSpPr>
          <p:cNvPr id="17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7099300" y="6356350"/>
            <a:ext cx="2311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latinLnBrk="1" hangingPunct="1">
              <a:defRPr kumimoji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defRPr>
            </a:lvl1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4CA8DDC-F101-498A-AAAD-1A98A5389202}" type="slidenum">
              <a:rPr kumimoji="0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rPr>
              <a:t>‹#›</a:t>
            </a:fld>
            <a:endParaRPr kumimoji="0" lang="ko-KR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algun Gothic" panose="020B0503020000020004" charset="-127"/>
              <a:ea typeface="Malgun Gothic" panose="020B0503020000020004" charset="-127"/>
              <a:cs typeface="+mn-cs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1" y="274638"/>
            <a:ext cx="89154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내용 개체 틀 2"/>
          <p:cNvSpPr>
            <a:spLocks noGrp="1"/>
          </p:cNvSpPr>
          <p:nvPr>
            <p:ph idx="1" hasCustomPrompt="1"/>
          </p:nvPr>
        </p:nvSpPr>
        <p:spPr>
          <a:xfrm>
            <a:off x="3873500" y="273064"/>
            <a:ext cx="553720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noProof="1"/>
              <a:t>编辑母版文本样式</a:t>
            </a:r>
          </a:p>
          <a:p>
            <a:pPr lvl="1"/>
            <a:r>
              <a:rPr lang="zh-CN" altLang="en-US" noProof="1"/>
              <a:t>第二级</a:t>
            </a:r>
          </a:p>
          <a:p>
            <a:pPr lvl="2"/>
            <a:r>
              <a:rPr lang="zh-CN" altLang="en-US" noProof="1"/>
              <a:t>第三级</a:t>
            </a:r>
          </a:p>
          <a:p>
            <a:pPr lvl="3"/>
            <a:r>
              <a:rPr lang="zh-CN" altLang="en-US" noProof="1"/>
              <a:t>第四级</a:t>
            </a:r>
          </a:p>
          <a:p>
            <a:pPr lvl="4"/>
            <a:r>
              <a:rPr lang="zh-CN" altLang="en-US" noProof="1"/>
              <a:t>第五级</a:t>
            </a:r>
            <a:endParaRPr lang="ko-KR" altLang="en-US" noProof="1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495300" y="1435103"/>
            <a:ext cx="3259138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noProof="1"/>
              <a:t>单击此处编辑母版标题样式</a:t>
            </a:r>
            <a:endParaRPr lang="ko-KR" altLang="en-US" noProof="1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1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ko-KR" altLang="en-US" sz="3200" b="0" i="0" u="none" strike="noStrike" kern="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Gulim" pitchFamily="34" charset="-127"/>
              <a:ea typeface="Gulim" pitchFamily="34" charset="-127"/>
              <a:cs typeface="+mn-cs"/>
            </a:endParaRP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 hasCustomPrompt="1"/>
          </p:nvPr>
        </p:nvSpPr>
        <p:spPr>
          <a:xfrm>
            <a:off x="1941513" y="5367338"/>
            <a:ext cx="59436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noProof="1"/>
              <a:t>编辑母版文本样式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theme" Target="../theme/theme5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Gulim" pitchFamily="34" charset="-127"/>
          <a:ea typeface="Gulim" pitchFamily="3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Gulim" pitchFamily="34" charset="-127"/>
          <a:ea typeface="Gulim" pitchFamily="3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41680" indent="-284480" algn="l" rtl="0" eaLnBrk="0" fontAlgn="base" latinLnBrk="1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2051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8ABFF525-6B75-473B-A825-B3D499A650DA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2053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2054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2055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제목 개체 틀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 anchor="ctr" anchorCtr="0"/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3075" name="텍스트 개체 틀 2"/>
          <p:cNvSpPr>
            <a:spLocks noGrp="1"/>
          </p:cNvSpPr>
          <p:nvPr>
            <p:ph type="body"/>
          </p:nvPr>
        </p:nvSpPr>
        <p:spPr>
          <a:xfrm>
            <a:off x="495300" y="1600200"/>
            <a:ext cx="8915400" cy="4525963"/>
          </a:xfrm>
          <a:prstGeom prst="rect">
            <a:avLst/>
          </a:prstGeom>
          <a:noFill/>
          <a:ln w="9525">
            <a:noFill/>
          </a:ln>
        </p:spPr>
        <p:txBody>
          <a:bodyPr lIns="95784" tIns="47892" rIns="95784" bIns="47892"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11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9129713" y="328613"/>
            <a:ext cx="495300" cy="363538"/>
          </a:xfrm>
          <a:prstGeom prst="rect">
            <a:avLst/>
          </a:prstGeom>
        </p:spPr>
        <p:txBody>
          <a:bodyPr vert="horz" wrap="square" lIns="95784" tIns="47892" rIns="95784" bIns="47892" numCol="1" anchor="ctr" anchorCtr="0" compatLnSpc="1"/>
          <a:lstStyle>
            <a:lvl1pPr algn="r" eaLnBrk="1" latinLnBrk="1" hangingPunct="1">
              <a:defRPr kumimoji="0" sz="1400">
                <a:solidFill>
                  <a:srgbClr val="000000"/>
                </a:solidFill>
                <a:latin typeface="현대하모니 M" pitchFamily="18" charset="-127"/>
                <a:ea typeface="현대하모니 M" pitchFamily="18" charset="-127"/>
              </a:defRPr>
            </a:lvl1pPr>
          </a:lstStyle>
          <a:p>
            <a:pPr marL="0" marR="0" lvl="0" indent="0" algn="r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53579E91-4189-4B42-A4C7-DD40ABCF3E09}" type="slidenum">
              <a:rPr kumimoji="0" lang="ko-KR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‹#›</a:t>
            </a:fld>
            <a:endParaRPr kumimoji="0" lang="ko-KR" alt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현대하모니 M" pitchFamily="18" charset="-127"/>
              <a:ea typeface="현대하모니 M" pitchFamily="18" charset="-127"/>
              <a:cs typeface="+mn-cs"/>
            </a:endParaRPr>
          </a:p>
        </p:txBody>
      </p:sp>
      <p:grpSp>
        <p:nvGrpSpPr>
          <p:cNvPr id="3077" name="Group 9"/>
          <p:cNvGrpSpPr/>
          <p:nvPr userDrawn="1"/>
        </p:nvGrpSpPr>
        <p:grpSpPr>
          <a:xfrm>
            <a:off x="273050" y="520700"/>
            <a:ext cx="9359900" cy="277813"/>
            <a:chOff x="329" y="1821"/>
            <a:chExt cx="6071" cy="0"/>
          </a:xfrm>
        </p:grpSpPr>
        <p:sp>
          <p:nvSpPr>
            <p:cNvPr id="3078" name="Line 10"/>
            <p:cNvSpPr/>
            <p:nvPr/>
          </p:nvSpPr>
          <p:spPr>
            <a:xfrm>
              <a:off x="329" y="1821"/>
              <a:ext cx="4534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  <p:sp>
          <p:nvSpPr>
            <p:cNvPr id="3079" name="Line 11"/>
            <p:cNvSpPr/>
            <p:nvPr/>
          </p:nvSpPr>
          <p:spPr>
            <a:xfrm>
              <a:off x="4925" y="1821"/>
              <a:ext cx="1475" cy="0"/>
            </a:xfrm>
            <a:prstGeom prst="line">
              <a:avLst/>
            </a:prstGeom>
            <a:ln w="25400" cap="flat" cmpd="sng">
              <a:solidFill>
                <a:srgbClr val="AEAEAE"/>
              </a:solidFill>
              <a:prstDash val="solid"/>
              <a:headEnd type="none" w="med" len="med"/>
              <a:tailEnd type="none" w="med" len="med"/>
            </a:ln>
          </p:spPr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</p:sldLayoutIdLst>
  <p:hf sldNum="0" hdr="0" ftr="0" dt="0"/>
  <p:txStyles>
    <p:titleStyle>
      <a:lvl1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  <a:cs typeface="+mj-cs"/>
        </a:defRPr>
      </a:lvl1pPr>
      <a:lvl2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algn="ctr" defTabSz="957580" rtl="0" eaLnBrk="0" fontAlgn="base" latinLnBrk="1" hangingPunct="0">
        <a:spcBef>
          <a:spcPct val="0"/>
        </a:spcBef>
        <a:spcAft>
          <a:spcPct val="0"/>
        </a:spcAft>
        <a:defRPr sz="46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4572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6pPr>
      <a:lvl7pPr marL="9144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7pPr>
      <a:lvl8pPr marL="13716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8pPr>
      <a:lvl9pPr marL="1828800" algn="ctr" defTabSz="957580" rtl="0" fontAlgn="base" latinLnBrk="1">
        <a:spcBef>
          <a:spcPct val="0"/>
        </a:spcBef>
        <a:spcAft>
          <a:spcPct val="0"/>
        </a:spcAft>
        <a:defRPr kumimoji="1" sz="4600">
          <a:solidFill>
            <a:schemeClr val="tx1"/>
          </a:solidFill>
          <a:latin typeface="Gulim" pitchFamily="34" charset="-127"/>
          <a:ea typeface="Gulim" pitchFamily="34" charset="-127"/>
        </a:defRPr>
      </a:lvl9pPr>
    </p:titleStyle>
    <p:bodyStyle>
      <a:lvl1pPr marL="357505" indent="-35750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400">
          <a:solidFill>
            <a:schemeClr val="tx1"/>
          </a:solidFill>
          <a:latin typeface="Gulim" pitchFamily="34" charset="-127"/>
          <a:ea typeface="Gulim" pitchFamily="34" charset="-127"/>
          <a:cs typeface="+mn-cs"/>
        </a:defRPr>
      </a:lvl1pPr>
      <a:lvl2pPr marL="776605" indent="-298450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900">
          <a:solidFill>
            <a:schemeClr val="tx1"/>
          </a:solidFill>
          <a:latin typeface="Gulim" pitchFamily="34" charset="-127"/>
          <a:ea typeface="Gulim" pitchFamily="34" charset="-127"/>
        </a:defRPr>
      </a:lvl2pPr>
      <a:lvl3pPr marL="119570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500">
          <a:solidFill>
            <a:schemeClr val="tx1"/>
          </a:solidFill>
          <a:latin typeface="Gulim" pitchFamily="34" charset="-127"/>
          <a:ea typeface="Gulim" pitchFamily="34" charset="-127"/>
        </a:defRPr>
      </a:lvl3pPr>
      <a:lvl4pPr marL="1675130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4pPr>
      <a:lvl5pPr marL="2154555" indent="-238125" algn="l" defTabSz="957580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100">
          <a:solidFill>
            <a:schemeClr val="tx1"/>
          </a:solidFill>
          <a:latin typeface="Gulim" pitchFamily="34" charset="-127"/>
          <a:ea typeface="Gulim" pitchFamily="34" charset="-127"/>
        </a:defRPr>
      </a:lvl5pPr>
      <a:lvl6pPr marL="26117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6pPr>
      <a:lvl7pPr marL="30689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7pPr>
      <a:lvl8pPr marL="35261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8pPr>
      <a:lvl9pPr marL="3983355" indent="-238125" algn="l" defTabSz="957580" rtl="0" fontAlgn="base" latinLnBrk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umimoji="1" sz="21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  <p:sldLayoutId id="2147483699" r:id="rId10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5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515620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103187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54749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2063115" algn="ctr" rtl="0" eaLnBrk="1" fontAlgn="base" latinLnBrk="1" hangingPunct="1">
        <a:spcBef>
          <a:spcPct val="0"/>
        </a:spcBef>
        <a:spcAft>
          <a:spcPct val="0"/>
        </a:spcAft>
        <a:defRPr sz="50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86080" indent="-3860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836930" indent="-32258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289050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80530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320925" indent="-257175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3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83718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5280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868420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384675" indent="-257810" algn="l" defTabSz="1031875" rtl="0" eaLnBrk="1" latinLnBrk="1" hangingPunct="1">
        <a:spcBef>
          <a:spcPct val="20000"/>
        </a:spcBef>
        <a:buFont typeface="Arial" panose="020B0604020202020204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1562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3187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4749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63115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7937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9499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61061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126230" algn="l" defTabSz="1031875" rtl="0" eaLnBrk="1" latinLnBrk="1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3"/>
          <p:cNvSpPr>
            <a:spLocks noChangeArrowheads="1"/>
          </p:cNvSpPr>
          <p:nvPr/>
        </p:nvSpPr>
        <p:spPr bwMode="auto">
          <a:xfrm>
            <a:off x="7443788" y="6594475"/>
            <a:ext cx="1711325" cy="242888"/>
          </a:xfrm>
          <a:prstGeom prst="rect">
            <a:avLst/>
          </a:prstGeom>
          <a:noFill/>
          <a:ln>
            <a:noFill/>
          </a:ln>
        </p:spPr>
        <p:txBody>
          <a:bodyPr wrap="none" lIns="90488" tIns="44450" rIns="90488" bIns="44450">
            <a:spAutoFit/>
          </a:bodyPr>
          <a:lstStyle>
            <a:lvl1pPr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1pPr>
            <a:lvl2pPr marL="742950" indent="-28575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2pPr>
            <a:lvl3pPr marL="11430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3pPr>
            <a:lvl4pPr marL="16002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4pPr>
            <a:lvl5pPr marL="2057400" indent="-228600" latinLnBrk="1"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Gulim" pitchFamily="34" charset="-127"/>
                <a:ea typeface="Gulim" pitchFamily="34" charset="-127"/>
              </a:defRPr>
            </a:lvl9pPr>
          </a:lstStyle>
          <a:p>
            <a:pPr marL="0" marR="0" lvl="0" indent="0" algn="l" defTabSz="91440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©"/>
              <a:defRPr/>
            </a:pPr>
            <a:r>
              <a:rPr kumimoji="1" lang="en-US" altLang="ko-KR" sz="1000" b="0" i="1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현대하모니 M" pitchFamily="18" charset="-127"/>
                <a:ea typeface="현대하모니 M" pitchFamily="18" charset="-127"/>
                <a:cs typeface="+mn-cs"/>
              </a:rPr>
              <a:t>1975, HwaShin Co., Ltd </a:t>
            </a:r>
          </a:p>
        </p:txBody>
      </p:sp>
      <p:sp>
        <p:nvSpPr>
          <p:cNvPr id="4099" name="Line 17"/>
          <p:cNvSpPr/>
          <p:nvPr userDrawn="1"/>
        </p:nvSpPr>
        <p:spPr>
          <a:xfrm>
            <a:off x="273050" y="6550025"/>
            <a:ext cx="8426450" cy="0"/>
          </a:xfrm>
          <a:prstGeom prst="line">
            <a:avLst/>
          </a:prstGeom>
          <a:ln w="57150" cap="flat" cmpd="sng">
            <a:solidFill>
              <a:schemeClr val="tx2"/>
            </a:solidFill>
            <a:prstDash val="solid"/>
            <a:headEnd type="none" w="med" len="med"/>
            <a:tailEnd type="none" w="med" len="med"/>
          </a:ln>
        </p:spPr>
      </p:sp>
      <p:grpSp>
        <p:nvGrpSpPr>
          <p:cNvPr id="2" name="Group 20"/>
          <p:cNvGrpSpPr/>
          <p:nvPr/>
        </p:nvGrpSpPr>
        <p:grpSpPr bwMode="auto">
          <a:xfrm>
            <a:off x="9085263" y="6367463"/>
            <a:ext cx="488950" cy="392112"/>
            <a:chOff x="158" y="145"/>
            <a:chExt cx="306" cy="263"/>
          </a:xfrm>
          <a:solidFill>
            <a:schemeClr val="tx2"/>
          </a:solidFill>
        </p:grpSpPr>
        <p:sp>
          <p:nvSpPr>
            <p:cNvPr id="18" name="AutoShape 21"/>
            <p:cNvSpPr>
              <a:spLocks noChangeArrowheads="1"/>
            </p:cNvSpPr>
            <p:nvPr/>
          </p:nvSpPr>
          <p:spPr bwMode="auto">
            <a:xfrm>
              <a:off x="158" y="145"/>
              <a:ext cx="89" cy="131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19" name="AutoShape 22"/>
            <p:cNvSpPr>
              <a:spLocks noChangeArrowheads="1"/>
            </p:cNvSpPr>
            <p:nvPr/>
          </p:nvSpPr>
          <p:spPr bwMode="auto">
            <a:xfrm flipH="1">
              <a:off x="358" y="145"/>
              <a:ext cx="98" cy="106"/>
            </a:xfrm>
            <a:prstGeom prst="parallelogram">
              <a:avLst>
                <a:gd name="adj" fmla="val 5894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20" name="AutoShape 23"/>
            <p:cNvSpPr>
              <a:spLocks noChangeArrowheads="1"/>
            </p:cNvSpPr>
            <p:nvPr/>
          </p:nvSpPr>
          <p:spPr bwMode="auto">
            <a:xfrm flipV="1">
              <a:off x="158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4" name="AutoShape 24"/>
            <p:cNvSpPr>
              <a:spLocks noChangeArrowheads="1"/>
            </p:cNvSpPr>
            <p:nvPr/>
          </p:nvSpPr>
          <p:spPr bwMode="auto">
            <a:xfrm flipH="1" flipV="1">
              <a:off x="361" y="265"/>
              <a:ext cx="103" cy="143"/>
            </a:xfrm>
            <a:prstGeom prst="parallelogram">
              <a:avLst>
                <a:gd name="adj" fmla="val 63204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5" name="Rectangle 25"/>
            <p:cNvSpPr>
              <a:spLocks noChangeArrowheads="1"/>
            </p:cNvSpPr>
            <p:nvPr/>
          </p:nvSpPr>
          <p:spPr bwMode="auto">
            <a:xfrm>
              <a:off x="180" y="265"/>
              <a:ext cx="249" cy="19"/>
            </a:xfrm>
            <a:prstGeom prst="rect">
              <a:avLst/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6" name="AutoShape 26"/>
            <p:cNvSpPr>
              <a:spLocks noChangeArrowheads="1"/>
            </p:cNvSpPr>
            <p:nvPr/>
          </p:nvSpPr>
          <p:spPr bwMode="auto">
            <a:xfrm>
              <a:off x="213" y="145"/>
              <a:ext cx="89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7" name="AutoShape 27"/>
            <p:cNvSpPr>
              <a:spLocks noChangeArrowheads="1"/>
            </p:cNvSpPr>
            <p:nvPr/>
          </p:nvSpPr>
          <p:spPr bwMode="auto">
            <a:xfrm>
              <a:off x="268" y="145"/>
              <a:ext cx="77" cy="132"/>
            </a:xfrm>
            <a:prstGeom prst="parallelogram">
              <a:avLst>
                <a:gd name="adj" fmla="val 55815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8" name="AutoShape 28"/>
            <p:cNvSpPr>
              <a:spLocks noChangeArrowheads="1"/>
            </p:cNvSpPr>
            <p:nvPr/>
          </p:nvSpPr>
          <p:spPr bwMode="auto">
            <a:xfrm flipV="1">
              <a:off x="214" y="276"/>
              <a:ext cx="94" cy="132"/>
            </a:xfrm>
            <a:prstGeom prst="parallelogram">
              <a:avLst>
                <a:gd name="adj" fmla="val 57731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  <p:sp>
          <p:nvSpPr>
            <p:cNvPr id="39" name="AutoShape 29"/>
            <p:cNvSpPr>
              <a:spLocks noChangeArrowheads="1"/>
            </p:cNvSpPr>
            <p:nvPr/>
          </p:nvSpPr>
          <p:spPr bwMode="auto">
            <a:xfrm flipV="1">
              <a:off x="280" y="303"/>
              <a:ext cx="77" cy="105"/>
            </a:xfrm>
            <a:prstGeom prst="parallelogram">
              <a:avLst>
                <a:gd name="adj" fmla="val 53083"/>
              </a:avLst>
            </a:prstGeom>
            <a:grpFill/>
            <a:ln w="9525">
              <a:solidFill>
                <a:schemeClr val="tx2"/>
              </a:solidFill>
              <a:miter lim="800000"/>
            </a:ln>
          </p:spPr>
          <p:txBody>
            <a:bodyPr rot="10800000"/>
            <a:lstStyle/>
            <a:p>
              <a:pPr marL="0" marR="0" lvl="0" indent="0" algn="l" defTabSz="914400" rtl="0" eaLnBrk="1" fontAlgn="base" latinLnBrk="1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1" lang="ko-KR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Malgun Gothic" panose="020B0503020000020004" charset="-127"/>
                <a:ea typeface="Malgun Gothic" panose="020B0503020000020004" charset="-127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hf sldNum="0"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Malgun Gothic" panose="020B0503020000020004" charset="-127"/>
          <a:ea typeface="Malgun Gothic" panose="020B0503020000020004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Malgun Gothic" panose="020B0503020000020004" charset="-127"/>
          <a:ea typeface="Malgun Gothic" panose="020B0503020000020004" charset="-127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emf"/><Relationship Id="rId3" Type="http://schemas.openxmlformats.org/officeDocument/2006/relationships/image" Target="../media/image6.emf"/><Relationship Id="rId7" Type="http://schemas.openxmlformats.org/officeDocument/2006/relationships/image" Target="../media/image9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2.emf"/><Relationship Id="rId4" Type="http://schemas.openxmlformats.org/officeDocument/2006/relationships/image" Target="../media/image7.e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emf"/><Relationship Id="rId3" Type="http://schemas.openxmlformats.org/officeDocument/2006/relationships/image" Target="../media/image12.emf"/><Relationship Id="rId7" Type="http://schemas.openxmlformats.org/officeDocument/2006/relationships/image" Target="../media/image16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emf"/><Relationship Id="rId5" Type="http://schemas.openxmlformats.org/officeDocument/2006/relationships/image" Target="../media/image14.emf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emf"/><Relationship Id="rId3" Type="http://schemas.openxmlformats.org/officeDocument/2006/relationships/image" Target="../media/image19.emf"/><Relationship Id="rId7" Type="http://schemas.openxmlformats.org/officeDocument/2006/relationships/image" Target="../media/image23.emf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emf"/><Relationship Id="rId5" Type="http://schemas.openxmlformats.org/officeDocument/2006/relationships/image" Target="../media/image21.emf"/><Relationship Id="rId4" Type="http://schemas.openxmlformats.org/officeDocument/2006/relationships/image" Target="../media/image20.emf"/><Relationship Id="rId9" Type="http://schemas.openxmlformats.org/officeDocument/2006/relationships/image" Target="../media/image25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emf"/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0.emf"/><Relationship Id="rId5" Type="http://schemas.openxmlformats.org/officeDocument/2006/relationships/image" Target="../media/image29.emf"/><Relationship Id="rId10" Type="http://schemas.openxmlformats.org/officeDocument/2006/relationships/image" Target="../media/image10.emf"/><Relationship Id="rId4" Type="http://schemas.openxmlformats.org/officeDocument/2006/relationships/image" Target="../media/image28.emf"/><Relationship Id="rId9" Type="http://schemas.openxmlformats.org/officeDocument/2006/relationships/image" Target="../media/image33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13" Type="http://schemas.openxmlformats.org/officeDocument/2006/relationships/image" Target="../media/image45.emf"/><Relationship Id="rId18" Type="http://schemas.openxmlformats.org/officeDocument/2006/relationships/image" Target="../media/image50.emf"/><Relationship Id="rId3" Type="http://schemas.openxmlformats.org/officeDocument/2006/relationships/image" Target="../media/image35.emf"/><Relationship Id="rId21" Type="http://schemas.openxmlformats.org/officeDocument/2006/relationships/image" Target="../media/image51.emf"/><Relationship Id="rId7" Type="http://schemas.openxmlformats.org/officeDocument/2006/relationships/image" Target="../media/image39.emf"/><Relationship Id="rId12" Type="http://schemas.openxmlformats.org/officeDocument/2006/relationships/image" Target="../media/image44.emf"/><Relationship Id="rId17" Type="http://schemas.openxmlformats.org/officeDocument/2006/relationships/image" Target="../media/image49.emf"/><Relationship Id="rId2" Type="http://schemas.openxmlformats.org/officeDocument/2006/relationships/image" Target="../media/image34.emf"/><Relationship Id="rId16" Type="http://schemas.openxmlformats.org/officeDocument/2006/relationships/image" Target="../media/image48.emf"/><Relationship Id="rId20" Type="http://schemas.openxmlformats.org/officeDocument/2006/relationships/image" Target="../media/image10.emf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emf"/><Relationship Id="rId11" Type="http://schemas.openxmlformats.org/officeDocument/2006/relationships/image" Target="../media/image43.emf"/><Relationship Id="rId5" Type="http://schemas.openxmlformats.org/officeDocument/2006/relationships/image" Target="../media/image37.emf"/><Relationship Id="rId15" Type="http://schemas.openxmlformats.org/officeDocument/2006/relationships/image" Target="../media/image47.emf"/><Relationship Id="rId10" Type="http://schemas.openxmlformats.org/officeDocument/2006/relationships/image" Target="../media/image42.emf"/><Relationship Id="rId19" Type="http://schemas.openxmlformats.org/officeDocument/2006/relationships/image" Target="../media/image9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Relationship Id="rId14" Type="http://schemas.openxmlformats.org/officeDocument/2006/relationships/image" Target="../media/image46.emf"/><Relationship Id="rId2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직사각형 15"/>
          <p:cNvSpPr/>
          <p:nvPr/>
        </p:nvSpPr>
        <p:spPr>
          <a:xfrm>
            <a:off x="465138" y="785813"/>
            <a:ext cx="8982075" cy="1436687"/>
          </a:xfrm>
          <a:prstGeom prst="rect">
            <a:avLst/>
          </a:prstGeom>
          <a:solidFill>
            <a:srgbClr val="8EB4E3"/>
          </a:solidFill>
          <a:ln w="12700" cap="flat" cmpd="sng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anchor="ctr" anchorCtr="0"/>
          <a:lstStyle/>
          <a:p>
            <a:pPr algn="ctr" eaLnBrk="1" hangingPunct="1"/>
            <a:r>
              <a:rPr lang="ko-KR" altLang="en-US" sz="3200" b="1" dirty="0">
                <a:latin typeface="微软雅黑" panose="020B0503020204020204" pitchFamily="34" charset="-122"/>
                <a:ea typeface="Malgun Gothic" panose="020B0503020000020004" charset="-127"/>
                <a:sym typeface="Gulim" pitchFamily="34" charset="-127"/>
              </a:rPr>
              <a:t> </a:t>
            </a:r>
            <a:r>
              <a:rPr lang="en-US" altLang="zh-CN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3.1</a:t>
            </a:r>
            <a:r>
              <a:rPr lang="zh-CN" altLang="en-US" sz="32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Gulim" pitchFamily="34" charset="-127"/>
              </a:rPr>
              <a:t>座框焊接说明会报告书</a:t>
            </a:r>
          </a:p>
        </p:txBody>
      </p:sp>
      <p:sp>
        <p:nvSpPr>
          <p:cNvPr id="2" name="文本框 1">
            <a:extLst>
              <a:ext uri="{FF2B5EF4-FFF2-40B4-BE49-F238E27FC236}">
                <a16:creationId xmlns:a16="http://schemas.microsoft.com/office/drawing/2014/main" id="{DC5F9B43-1CAA-4BB3-B48F-84A86F9CA792}"/>
              </a:ext>
            </a:extLst>
          </p:cNvPr>
          <p:cNvSpPr txBox="1"/>
          <p:nvPr/>
        </p:nvSpPr>
        <p:spPr>
          <a:xfrm>
            <a:off x="3728864" y="5229200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>
                <a:latin typeface="微软雅黑" panose="020B0503020204020204" pitchFamily="34" charset="-122"/>
                <a:ea typeface="微软雅黑" panose="020B0503020204020204" pitchFamily="34" charset="-122"/>
              </a:rPr>
              <a:t>2024.7.23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advClick="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29572298"/>
              </p:ext>
            </p:extLst>
          </p:nvPr>
        </p:nvGraphicFramePr>
        <p:xfrm>
          <a:off x="525463" y="692150"/>
          <a:ext cx="8855076" cy="605892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798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2396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9586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924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序号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说明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示意图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0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0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4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8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8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0" marR="91430" marT="45730" marB="457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37">
            <a:extLst>
              <a:ext uri="{FF2B5EF4-FFF2-40B4-BE49-F238E27FC236}">
                <a16:creationId xmlns:a16="http://schemas.microsoft.com/office/drawing/2014/main" id="{5A0A5254-A7DD-4883-A8F3-6CA9EE9391F5}"/>
              </a:ext>
            </a:extLst>
          </p:cNvPr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备注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TextBox 37"/>
          <p:cNvSpPr txBox="1"/>
          <p:nvPr/>
        </p:nvSpPr>
        <p:spPr>
          <a:xfrm>
            <a:off x="92075" y="4763"/>
            <a:ext cx="6858000" cy="49212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eaLnBrk="1" latinLnBrk="1" hangingPunct="1"/>
            <a:r>
              <a:rPr lang="en-US" altLang="ko-KR" sz="2600" dirty="0">
                <a:solidFill>
                  <a:srgbClr val="000000"/>
                </a:solidFill>
                <a:latin typeface="현대하모니 B" pitchFamily="18" charset="-127"/>
                <a:ea typeface="현대하모니 B" pitchFamily="18" charset="-127"/>
              </a:rPr>
              <a:t> </a:t>
            </a:r>
            <a:r>
              <a:rPr lang="zh-CN" altLang="en-US" sz="2600" dirty="0">
                <a:solidFill>
                  <a:srgbClr val="000000"/>
                </a:solidFill>
                <a:latin typeface="현대하모니 B" pitchFamily="18" charset="-127"/>
                <a:ea typeface="宋体" panose="02010600030101010101" pitchFamily="2" charset="-122"/>
              </a:rPr>
              <a:t>项目摘要</a:t>
            </a:r>
          </a:p>
        </p:txBody>
      </p:sp>
      <p:sp>
        <p:nvSpPr>
          <p:cNvPr id="3" name="직사각형 2"/>
          <p:cNvSpPr/>
          <p:nvPr/>
        </p:nvSpPr>
        <p:spPr bwMode="auto">
          <a:xfrm>
            <a:off x="454025" y="728663"/>
            <a:ext cx="719138" cy="2517775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摘要</a:t>
            </a: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2657687"/>
              </p:ext>
            </p:extLst>
          </p:nvPr>
        </p:nvGraphicFramePr>
        <p:xfrm>
          <a:off x="1308100" y="728663"/>
          <a:ext cx="8145463" cy="252095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520950">
                <a:tc>
                  <a:txBody>
                    <a:bodyPr/>
                    <a:lstStyle/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zh-CN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项目</a:t>
                      </a:r>
                      <a:r>
                        <a:rPr lang="ko-KR" altLang="en-US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3.1</a:t>
                      </a:r>
                      <a:endParaRPr lang="en-US" altLang="zh-CN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2000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月（单班）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endParaRPr lang="en-US" altLang="ko-KR" sz="12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生产工厂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河北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</a:t>
                      </a: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ITEM : 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</a:t>
                      </a:r>
                      <a:endParaRPr lang="en-US" altLang="zh-CN" sz="1400" b="0" baseline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indent="0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Char char="§"/>
                      </a:pP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C/T : 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400" b="0" baseline="0" dirty="0">
                          <a:solidFill>
                            <a:srgbClr val="0000FF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ko-KR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 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(UPH : 15.3</a:t>
                      </a:r>
                      <a:r>
                        <a:rPr lang="zh-CN" altLang="en-US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4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)</a:t>
                      </a:r>
                      <a:endParaRPr lang="ko-KR" altLang="en-US" sz="14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732" marB="45732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5" name="표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580073"/>
              </p:ext>
            </p:extLst>
          </p:nvPr>
        </p:nvGraphicFramePr>
        <p:xfrm>
          <a:off x="1360488" y="2441575"/>
          <a:ext cx="3784894" cy="82236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8621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45380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48291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56603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91446" marR="91446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计划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作业时间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效率</a:t>
                      </a: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  <a:endParaRPr lang="ko-KR" altLang="en-US" sz="120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91446" marR="91446" marT="45440" marB="4544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5722">
                <a:tc>
                  <a:txBody>
                    <a:bodyPr/>
                    <a:lstStyle/>
                    <a:p>
                      <a:pPr algn="ctr" latinLnBrk="1"/>
                      <a:r>
                        <a:rPr lang="zh-CN" altLang="ko-KR" sz="120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内容</a:t>
                      </a:r>
                    </a:p>
                  </a:txBody>
                  <a:tcPr marL="0" marR="0" marT="45440" marB="4544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2574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85%</a:t>
                      </a:r>
                      <a:endParaRPr lang="ko-KR" altLang="en-US" sz="1200" dirty="0"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lang="en-US" altLang="ko-KR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zh-CN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15.3</a:t>
                      </a:r>
                      <a:r>
                        <a:rPr lang="zh-CN" altLang="en-US" sz="1200" dirty="0"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1" name="직사각형 20"/>
          <p:cNvSpPr/>
          <p:nvPr/>
        </p:nvSpPr>
        <p:spPr bwMode="auto">
          <a:xfrm>
            <a:off x="454025" y="3354389"/>
            <a:ext cx="719138" cy="2090836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时间</a:t>
            </a:r>
            <a:endParaRPr kumimoji="1" lang="en-US" altLang="zh-CN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节点</a:t>
            </a:r>
            <a:endParaRPr kumimoji="1" lang="zh-CN" altLang="ko-KR" sz="16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현대하모니 M" pitchFamily="18" charset="-127"/>
              <a:ea typeface="宋体" panose="02010600030101010101" pitchFamily="2" charset="-122"/>
              <a:cs typeface="+mn-cs"/>
            </a:endParaRPr>
          </a:p>
        </p:txBody>
      </p:sp>
      <p:graphicFrame>
        <p:nvGraphicFramePr>
          <p:cNvPr id="22" name="표 2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19821927"/>
              </p:ext>
            </p:extLst>
          </p:nvPr>
        </p:nvGraphicFramePr>
        <p:xfrm>
          <a:off x="1308100" y="5592763"/>
          <a:ext cx="8145463" cy="118903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81454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1189037">
                <a:tc>
                  <a:txBody>
                    <a:bodyPr/>
                    <a:lstStyle/>
                    <a:p>
                      <a:pPr marL="228600" indent="-228600" algn="l" defTabSz="914400" rtl="0" eaLnBrk="1" latin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AutoNum type="arabicPeriod"/>
                      </a:pP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目前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3.1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座框在量产后，会逐步替代现有</a:t>
                      </a:r>
                      <a:r>
                        <a:rPr lang="en-US" altLang="zh-CN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2.2</a:t>
                      </a:r>
                      <a:r>
                        <a:rPr lang="zh-CN" altLang="en-US" sz="1200" b="0" kern="120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项目产品，机器人工作站需求得到释放</a:t>
                      </a:r>
                    </a:p>
                  </a:txBody>
                  <a:tcPr marL="91446" marR="91446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sp>
        <p:nvSpPr>
          <p:cNvPr id="23" name="직사각형 22"/>
          <p:cNvSpPr/>
          <p:nvPr/>
        </p:nvSpPr>
        <p:spPr bwMode="auto">
          <a:xfrm>
            <a:off x="454025" y="5584825"/>
            <a:ext cx="719138" cy="1084263"/>
          </a:xfrm>
          <a:prstGeom prst="rect">
            <a:avLst/>
          </a:prstGeom>
          <a:solidFill>
            <a:srgbClr val="455C8B"/>
          </a:solidFill>
          <a:ln w="9525" algn="ctr">
            <a:solidFill>
              <a:schemeClr val="bg1">
                <a:lumMod val="65000"/>
              </a:schemeClr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0" tIns="43527" rIns="0" bIns="43527" anchor="ctr"/>
          <a:lstStyle/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主要</a:t>
            </a:r>
          </a:p>
          <a:p>
            <a:pPr marL="0" marR="0" lvl="0" indent="0" algn="ctr" defTabSz="871855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1" lang="zh-CN" altLang="ko-KR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현대하모니 M" pitchFamily="18" charset="-127"/>
                <a:ea typeface="宋体" panose="02010600030101010101" pitchFamily="2" charset="-122"/>
                <a:cs typeface="+mn-cs"/>
              </a:rPr>
              <a:t>事项</a:t>
            </a:r>
          </a:p>
        </p:txBody>
      </p:sp>
      <p:graphicFrame>
        <p:nvGraphicFramePr>
          <p:cNvPr id="14" name="표 23">
            <a:extLst>
              <a:ext uri="{FF2B5EF4-FFF2-40B4-BE49-F238E27FC236}">
                <a16:creationId xmlns:a16="http://schemas.microsoft.com/office/drawing/2014/main" id="{57207AD6-1F72-4FB3-90E9-F5289E83A4C2}"/>
              </a:ext>
            </a:extLst>
          </p:cNvPr>
          <p:cNvGraphicFramePr>
            <a:graphicFrameLocks noGrp="1"/>
          </p:cNvGraphicFramePr>
          <p:nvPr/>
        </p:nvGraphicFramePr>
        <p:xfrm>
          <a:off x="1308100" y="3354388"/>
          <a:ext cx="6587269" cy="14759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72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09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0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1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2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3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4"/>
                    </a:ext>
                  </a:extLst>
                </a:gridCol>
                <a:gridCol w="612000">
                  <a:extLst>
                    <a:ext uri="{9D8B030D-6E8A-4147-A177-3AD203B41FA5}">
                      <a16:colId xmlns:a16="http://schemas.microsoft.com/office/drawing/2014/main" val="20015"/>
                    </a:ext>
                  </a:extLst>
                </a:gridCol>
                <a:gridCol w="407082">
                  <a:extLst>
                    <a:ext uri="{9D8B030D-6E8A-4147-A177-3AD203B41FA5}">
                      <a16:colId xmlns:a16="http://schemas.microsoft.com/office/drawing/2014/main" val="20019"/>
                    </a:ext>
                  </a:extLst>
                </a:gridCol>
              </a:tblGrid>
              <a:tr h="287960"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9"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2024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</a:rPr>
                        <a:t>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2024</a:t>
                      </a: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年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현대하모니 L" pitchFamily="18" charset="-127"/>
                        </a:rPr>
                        <a:t>备注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796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5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11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marL="0" marR="0" marT="0" marB="0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00000"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zh-CN" altLang="en-US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正式焊胎</a:t>
                      </a:r>
                      <a:endParaRPr lang="zh-CN" altLang="ko-KR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indent="0" algn="ctr" latinLnBrk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ko-KR" altLang="en-US" sz="1200" b="0" dirty="0">
                        <a:solidFill>
                          <a:schemeClr val="tx1"/>
                        </a:solidFill>
                        <a:latin typeface="微软雅黑" panose="020B0503020204020204" pitchFamily="34" charset="-122"/>
                        <a:ea typeface="현대하모니 L" pitchFamily="18" charset="-127"/>
                      </a:endParaRPr>
                    </a:p>
                  </a:txBody>
                  <a:tcPr marL="0" marR="0" marT="0" marB="0" anchor="ctr">
                    <a:lnL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cxnSp>
        <p:nvCxnSpPr>
          <p:cNvPr id="15" name="직선 화살표 연결선 25">
            <a:extLst>
              <a:ext uri="{FF2B5EF4-FFF2-40B4-BE49-F238E27FC236}">
                <a16:creationId xmlns:a16="http://schemas.microsoft.com/office/drawing/2014/main" id="{0B171ADB-B2AF-4791-B47A-0EDA9DC59CA9}"/>
              </a:ext>
            </a:extLst>
          </p:cNvPr>
          <p:cNvCxnSpPr/>
          <p:nvPr/>
        </p:nvCxnSpPr>
        <p:spPr>
          <a:xfrm>
            <a:off x="3045096" y="4366764"/>
            <a:ext cx="2772000" cy="0"/>
          </a:xfrm>
          <a:prstGeom prst="straightConnector1">
            <a:avLst/>
          </a:prstGeom>
          <a:ln w="28575" cap="flat" cmpd="sng">
            <a:solidFill>
              <a:srgbClr val="7F7F7F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6" name="이등변 삼각형 26">
            <a:extLst>
              <a:ext uri="{FF2B5EF4-FFF2-40B4-BE49-F238E27FC236}">
                <a16:creationId xmlns:a16="http://schemas.microsoft.com/office/drawing/2014/main" id="{BDC9070C-5692-4419-9B47-83DB332E9911}"/>
              </a:ext>
            </a:extLst>
          </p:cNvPr>
          <p:cNvSpPr/>
          <p:nvPr/>
        </p:nvSpPr>
        <p:spPr>
          <a:xfrm flipV="1">
            <a:off x="3860073" y="4297968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17" name="직사각형 27">
            <a:extLst>
              <a:ext uri="{FF2B5EF4-FFF2-40B4-BE49-F238E27FC236}">
                <a16:creationId xmlns:a16="http://schemas.microsoft.com/office/drawing/2014/main" id="{5E5FFB13-C58B-482A-AC9F-B0EDF97DFCF9}"/>
              </a:ext>
            </a:extLst>
          </p:cNvPr>
          <p:cNvSpPr/>
          <p:nvPr/>
        </p:nvSpPr>
        <p:spPr>
          <a:xfrm>
            <a:off x="3526698" y="4026506"/>
            <a:ext cx="819150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输入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8" name="직사각형 28">
            <a:extLst>
              <a:ext uri="{FF2B5EF4-FFF2-40B4-BE49-F238E27FC236}">
                <a16:creationId xmlns:a16="http://schemas.microsoft.com/office/drawing/2014/main" id="{36260515-B553-4BA9-B4B6-D211017380F6}"/>
              </a:ext>
            </a:extLst>
          </p:cNvPr>
          <p:cNvSpPr/>
          <p:nvPr/>
        </p:nvSpPr>
        <p:spPr>
          <a:xfrm>
            <a:off x="3526698" y="4437668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7/4</a:t>
            </a:r>
          </a:p>
        </p:txBody>
      </p:sp>
      <p:sp>
        <p:nvSpPr>
          <p:cNvPr id="27" name="직사각형 33">
            <a:extLst>
              <a:ext uri="{FF2B5EF4-FFF2-40B4-BE49-F238E27FC236}">
                <a16:creationId xmlns:a16="http://schemas.microsoft.com/office/drawing/2014/main" id="{1D1D1EC5-B273-40B7-874F-E9B1531C1FA2}"/>
              </a:ext>
            </a:extLst>
          </p:cNvPr>
          <p:cNvSpPr/>
          <p:nvPr/>
        </p:nvSpPr>
        <p:spPr>
          <a:xfrm>
            <a:off x="4207445" y="4025908"/>
            <a:ext cx="817563" cy="278281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发包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5" name="직사각형 72">
            <a:extLst>
              <a:ext uri="{FF2B5EF4-FFF2-40B4-BE49-F238E27FC236}">
                <a16:creationId xmlns:a16="http://schemas.microsoft.com/office/drawing/2014/main" id="{61B7D695-A70D-44F4-B225-AD506930B060}"/>
              </a:ext>
            </a:extLst>
          </p:cNvPr>
          <p:cNvSpPr/>
          <p:nvPr/>
        </p:nvSpPr>
        <p:spPr>
          <a:xfrm>
            <a:off x="4188197" y="4424437"/>
            <a:ext cx="817563" cy="277812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8/5</a:t>
            </a:r>
          </a:p>
        </p:txBody>
      </p:sp>
      <p:sp>
        <p:nvSpPr>
          <p:cNvPr id="62" name="이등변 삼각형 26">
            <a:extLst>
              <a:ext uri="{FF2B5EF4-FFF2-40B4-BE49-F238E27FC236}">
                <a16:creationId xmlns:a16="http://schemas.microsoft.com/office/drawing/2014/main" id="{96DCFEB2-B15F-4288-A33A-AF03207AECEF}"/>
              </a:ext>
            </a:extLst>
          </p:cNvPr>
          <p:cNvSpPr/>
          <p:nvPr/>
        </p:nvSpPr>
        <p:spPr>
          <a:xfrm flipV="1">
            <a:off x="5454424" y="4284736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63" name="직사각형 27">
            <a:extLst>
              <a:ext uri="{FF2B5EF4-FFF2-40B4-BE49-F238E27FC236}">
                <a16:creationId xmlns:a16="http://schemas.microsoft.com/office/drawing/2014/main" id="{CF03DD9D-FDCB-42E2-81E8-5E3D872B59C2}"/>
              </a:ext>
            </a:extLst>
          </p:cNvPr>
          <p:cNvSpPr/>
          <p:nvPr/>
        </p:nvSpPr>
        <p:spPr>
          <a:xfrm>
            <a:off x="5141140" y="4013373"/>
            <a:ext cx="771029" cy="278281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zh-CN" altLang="en-US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入厂</a:t>
            </a:r>
            <a:endParaRPr lang="en-US" altLang="ko-KR" sz="11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4" name="직사각형 28">
            <a:extLst>
              <a:ext uri="{FF2B5EF4-FFF2-40B4-BE49-F238E27FC236}">
                <a16:creationId xmlns:a16="http://schemas.microsoft.com/office/drawing/2014/main" id="{94EAA8E1-2424-4F8E-89B3-CFDDC4B1B9A3}"/>
              </a:ext>
            </a:extLst>
          </p:cNvPr>
          <p:cNvSpPr/>
          <p:nvPr/>
        </p:nvSpPr>
        <p:spPr>
          <a:xfrm>
            <a:off x="5141962" y="4424436"/>
            <a:ext cx="819150" cy="277813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 latinLnBrk="1">
              <a:lnSpc>
                <a:spcPct val="120000"/>
              </a:lnSpc>
            </a:pPr>
            <a:r>
              <a:rPr lang="en-US" altLang="ko-KR" sz="11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9/25</a:t>
            </a:r>
          </a:p>
        </p:txBody>
      </p:sp>
      <p:sp>
        <p:nvSpPr>
          <p:cNvPr id="29" name="이등변 삼각형 26">
            <a:extLst>
              <a:ext uri="{FF2B5EF4-FFF2-40B4-BE49-F238E27FC236}">
                <a16:creationId xmlns:a16="http://schemas.microsoft.com/office/drawing/2014/main" id="{082E4343-880D-4AB9-A5DF-07B56FC45741}"/>
              </a:ext>
            </a:extLst>
          </p:cNvPr>
          <p:cNvSpPr/>
          <p:nvPr/>
        </p:nvSpPr>
        <p:spPr>
          <a:xfrm flipV="1">
            <a:off x="4537509" y="4313600"/>
            <a:ext cx="144462" cy="142875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6350" cap="flat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none" lIns="91407" tIns="0" rIns="91407" bIns="0" anchor="ctr" anchorCtr="0"/>
          <a:lstStyle/>
          <a:p>
            <a:pPr algn="ctr" eaLnBrk="1" latinLnBrk="1" hangingPunct="1"/>
            <a:endParaRPr lang="ko-KR" altLang="en-US" sz="800" dirty="0"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8" name="表格 8">
            <a:extLst>
              <a:ext uri="{FF2B5EF4-FFF2-40B4-BE49-F238E27FC236}">
                <a16:creationId xmlns:a16="http://schemas.microsoft.com/office/drawing/2014/main" id="{E4A4F51C-1692-41EB-850A-BB0A126B949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3996064"/>
              </p:ext>
            </p:extLst>
          </p:nvPr>
        </p:nvGraphicFramePr>
        <p:xfrm>
          <a:off x="5889104" y="789892"/>
          <a:ext cx="1692000" cy="17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2794453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SHT0017049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35554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118463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CBE413BF-9FE8-4EC0-BDCB-7F2A7A3E1E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67706" y="1364084"/>
            <a:ext cx="1456989" cy="1009893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FD114F1C-ECB1-4EBE-AFEA-810CCD6C6B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9706" y="1278913"/>
            <a:ext cx="1622379" cy="1080000"/>
          </a:xfrm>
          <a:prstGeom prst="rect">
            <a:avLst/>
          </a:prstGeom>
        </p:spPr>
      </p:pic>
      <p:graphicFrame>
        <p:nvGraphicFramePr>
          <p:cNvPr id="37" name="表格 8">
            <a:extLst>
              <a:ext uri="{FF2B5EF4-FFF2-40B4-BE49-F238E27FC236}">
                <a16:creationId xmlns:a16="http://schemas.microsoft.com/office/drawing/2014/main" id="{9A27F3DE-A612-45B8-92AE-2A04F7D034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59764564"/>
              </p:ext>
            </p:extLst>
          </p:nvPr>
        </p:nvGraphicFramePr>
        <p:xfrm>
          <a:off x="7696936" y="784212"/>
          <a:ext cx="1692000" cy="176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92000">
                  <a:extLst>
                    <a:ext uri="{9D8B030D-6E8A-4147-A177-3AD203B41FA5}">
                      <a16:colId xmlns:a16="http://schemas.microsoft.com/office/drawing/2014/main" val="2279445358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SHT0017408</a:t>
                      </a:r>
                      <a:endParaRPr lang="zh-CN" altLang="en-US" sz="1200" dirty="0"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1035554"/>
                  </a:ext>
                </a:extLst>
              </a:tr>
              <a:tr h="1476000">
                <a:tc>
                  <a:txBody>
                    <a:bodyPr/>
                    <a:lstStyle/>
                    <a:p>
                      <a:endParaRPr lang="zh-CN" altLang="en-US" sz="12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9118463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Group 187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9681142"/>
              </p:ext>
            </p:extLst>
          </p:nvPr>
        </p:nvGraphicFramePr>
        <p:xfrm>
          <a:off x="179388" y="647700"/>
          <a:ext cx="9598025" cy="5821390"/>
        </p:xfrm>
        <a:graphic>
          <a:graphicData uri="http://schemas.openxmlformats.org/drawingml/2006/table">
            <a:tbl>
              <a:tblPr/>
              <a:tblGrid>
                <a:gridCol w="12477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123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3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536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80828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04775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 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名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zh-CN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3.1</a:t>
                      </a:r>
                      <a:r>
                        <a:rPr kumimoji="1" lang="zh-CN" altLang="en-US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座框焊接 </a:t>
                      </a:r>
                      <a:r>
                        <a:rPr kumimoji="1" lang="en-US" altLang="ko-K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LINE</a:t>
                      </a:r>
                      <a:endParaRPr kumimoji="1" lang="ko-KR" alt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ko-KR" altLang="en-US" sz="14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  <a:sym typeface="+mn-ea"/>
                        </a:rPr>
                        <a:t>工程明细</a:t>
                      </a:r>
                      <a:endParaRPr kumimoji="1" lang="ko-KR" altLang="en-US" sz="1400" b="1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047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LAYOUT</a:t>
                      </a: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■ </a:t>
                      </a: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工序流程</a:t>
                      </a:r>
                      <a:endParaRPr lang="en-US" altLang="zh-CN" sz="1200" dirty="0">
                        <a:ln>
                          <a:noFill/>
                        </a:ln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  <a:sym typeface="+mn-ea"/>
                      </a:endParaRPr>
                    </a:p>
                  </a:txBody>
                  <a:tcPr marL="91439" marR="91439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生产计划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2574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lang="en-US" altLang="ko-KR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lang="zh-CN" altLang="en-US" sz="1200" b="0" baseline="0" dirty="0">
                          <a:solidFill>
                            <a:schemeClr val="tx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月</a:t>
                      </a:r>
                      <a:endParaRPr kumimoji="1" lang="zh-CN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作业人员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lang="zh-CN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白班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r>
                        <a:rPr lang="en-US" altLang="ko-KR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1</a:t>
                      </a:r>
                      <a:r>
                        <a:rPr lang="zh-CN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  <a:sym typeface="+mn-ea"/>
                        </a:rPr>
                        <a:t>名</a:t>
                      </a:r>
                      <a:r>
                        <a:rPr lang="ko-KR" altLang="en-US" sz="1200" dirty="0">
                          <a:ln>
                            <a:noFill/>
                          </a:ln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  <a:sym typeface="+mn-ea"/>
                        </a:rPr>
                        <a:t> </a:t>
                      </a: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日生产量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99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作业面积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UPH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15.3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rowSpan="3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投资费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Cycle time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秒</a:t>
                      </a: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/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台</a:t>
                      </a:r>
                      <a:r>
                        <a:rPr kumimoji="1" lang="ko-KR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현대하모니 M" pitchFamily="18" charset="-127"/>
                        </a:rPr>
                        <a:t> 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日作业时间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en-US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7.67 </a:t>
                      </a: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时间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合</a:t>
                      </a:r>
                      <a:r>
                        <a:rPr kumimoji="1" lang="zh-CN" altLang="ko-KR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计</a:t>
                      </a: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ko-KR" altLang="en-US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현대하모니 M" pitchFamily="18" charset="-127"/>
                      </a:endParaRPr>
                    </a:p>
                  </a:txBody>
                  <a:tcPr marL="91439" marR="91439" marT="0" marB="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BFBFB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51970">
                <a:tc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r>
                        <a:rPr kumimoji="1" lang="zh-CN" altLang="en-US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gridSpan="4">
                  <a:txBody>
                    <a:bodyPr/>
                    <a:lstStyle>
                      <a:lvl1pPr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defTabSz="9588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defTabSz="95885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58850" rtl="0" eaLnBrk="0" fontAlgn="base" latinLnBrk="1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Pct val="75000"/>
                        <a:buFont typeface="Wingdings" panose="05000000000000000000" pitchFamily="2" charset="2"/>
                        <a:buNone/>
                      </a:pPr>
                      <a:endParaRPr kumimoji="1" lang="en-US" altLang="ko-KR" sz="12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91439" marR="91439" marT="0" marB="0" anchor="ctr" horzOverflow="overflow">
                    <a:lnL w="9525" cap="flat" cmpd="sng" algn="ctr">
                      <a:solidFill>
                        <a:srgbClr val="A6A6A6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CC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2769" name="TextBox 17"/>
          <p:cNvSpPr txBox="1"/>
          <p:nvPr/>
        </p:nvSpPr>
        <p:spPr>
          <a:xfrm>
            <a:off x="0" y="0"/>
            <a:ext cx="8337550" cy="4616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座框焊接</a:t>
            </a:r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sp>
        <p:nvSpPr>
          <p:cNvPr id="72770" name="TextBox 2"/>
          <p:cNvSpPr txBox="1"/>
          <p:nvPr/>
        </p:nvSpPr>
        <p:spPr>
          <a:xfrm>
            <a:off x="1347788" y="4048621"/>
            <a:ext cx="793750" cy="2444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[</a:t>
            </a:r>
            <a:r>
              <a:rPr lang="zh-CN" altLang="en-US" sz="1000" dirty="0">
                <a:latin typeface="현대하모니 M" pitchFamily="18" charset="-127"/>
                <a:ea typeface="宋体" panose="02010600030101010101" pitchFamily="2" charset="-122"/>
              </a:rPr>
              <a:t>主要工位</a:t>
            </a:r>
            <a:r>
              <a:rPr lang="en-US" altLang="ko-KR" sz="1000" dirty="0">
                <a:latin typeface="현대하모니 M" pitchFamily="18" charset="-127"/>
                <a:ea typeface="현대하모니 M" pitchFamily="18" charset="-127"/>
              </a:rPr>
              <a:t>]</a:t>
            </a:r>
            <a:endParaRPr lang="ko-KR" altLang="en-US" sz="1000" dirty="0"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E215046-E968-46D5-AB58-107E15E309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2823" t="62079" r="764" b="10775"/>
          <a:stretch/>
        </p:blipFill>
        <p:spPr>
          <a:xfrm>
            <a:off x="2792760" y="1340767"/>
            <a:ext cx="3096344" cy="2448273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1BE46ADC-B863-4682-9948-C6592CC0E693}"/>
              </a:ext>
            </a:extLst>
          </p:cNvPr>
          <p:cNvSpPr/>
          <p:nvPr/>
        </p:nvSpPr>
        <p:spPr bwMode="auto">
          <a:xfrm>
            <a:off x="3512840" y="1645578"/>
            <a:ext cx="936000" cy="43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1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一序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D89BA63-4563-4348-9DB2-CC621102485A}"/>
              </a:ext>
            </a:extLst>
          </p:cNvPr>
          <p:cNvSpPr/>
          <p:nvPr/>
        </p:nvSpPr>
        <p:spPr bwMode="auto">
          <a:xfrm>
            <a:off x="3512840" y="3068321"/>
            <a:ext cx="432048" cy="43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1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二序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F4E93C5D-B4A8-480B-88A1-11749FC13609}"/>
              </a:ext>
            </a:extLst>
          </p:cNvPr>
          <p:cNvSpPr/>
          <p:nvPr/>
        </p:nvSpPr>
        <p:spPr bwMode="auto">
          <a:xfrm>
            <a:off x="4016792" y="3068321"/>
            <a:ext cx="432048" cy="432000"/>
          </a:xfrm>
          <a:prstGeom prst="rect">
            <a:avLst/>
          </a:prstGeom>
          <a:solidFill>
            <a:schemeClr val="accent1"/>
          </a:solidFill>
          <a:ln w="6350" cap="flat" cmpd="sng" algn="ctr">
            <a:solidFill>
              <a:schemeClr val="bg1">
                <a:lumMod val="6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1" lang="zh-CN" altLang="en-US" sz="1100" b="0" i="0" u="none" strike="noStrike" cap="none" normalizeH="0" baseline="0" dirty="0">
                <a:ln>
                  <a:noFill/>
                </a:ln>
                <a:solidFill>
                  <a:sysClr val="windowText" lastClr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分总成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座框焊接总成 </a:t>
            </a:r>
            <a:r>
              <a:rPr lang="en-US" altLang="ko-KR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LINE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C/T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分析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7760577"/>
              </p:ext>
            </p:extLst>
          </p:nvPr>
        </p:nvGraphicFramePr>
        <p:xfrm>
          <a:off x="200249" y="629367"/>
          <a:ext cx="9180000" cy="1342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20000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2088000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val="439504589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焊道长度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装载时间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卸载时间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工程</a:t>
                      </a:r>
                      <a:r>
                        <a:rPr lang="en-US" altLang="zh-CN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C/T</a:t>
                      </a:r>
                      <a:endParaRPr lang="zh-CN" altLang="en-US" dirty="0">
                        <a:solidFill>
                          <a:schemeClr val="bg1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371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84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144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66174995"/>
                  </a:ext>
                </a:extLst>
              </a:tr>
              <a:tr h="324000"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一序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640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73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133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235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425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40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102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2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12</a:t>
                      </a:r>
                      <a:endParaRPr lang="zh-CN" altLang="en-US" sz="12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pPr algn="ctr"/>
                      <a:r>
                        <a:rPr lang="en-US" altLang="zh-CN" sz="16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60</a:t>
                      </a:r>
                      <a:endParaRPr lang="zh-CN" altLang="en-US" sz="16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33645"/>
                  </a:ext>
                </a:extLst>
              </a:tr>
            </a:tbl>
          </a:graphicData>
        </a:graphic>
      </p:graphicFrame>
      <p:graphicFrame>
        <p:nvGraphicFramePr>
          <p:cNvPr id="12" name="表格 13">
            <a:extLst>
              <a:ext uri="{FF2B5EF4-FFF2-40B4-BE49-F238E27FC236}">
                <a16:creationId xmlns:a16="http://schemas.microsoft.com/office/drawing/2014/main" id="{DEC7ABE4-9414-4C72-B376-DB3E845B7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2104474"/>
              </p:ext>
            </p:extLst>
          </p:nvPr>
        </p:nvGraphicFramePr>
        <p:xfrm>
          <a:off x="200248" y="2167083"/>
          <a:ext cx="9180000" cy="338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6484">
                  <a:extLst>
                    <a:ext uri="{9D8B030D-6E8A-4147-A177-3AD203B41FA5}">
                      <a16:colId xmlns:a16="http://schemas.microsoft.com/office/drawing/2014/main" val="2013672204"/>
                    </a:ext>
                  </a:extLst>
                </a:gridCol>
                <a:gridCol w="2761172">
                  <a:extLst>
                    <a:ext uri="{9D8B030D-6E8A-4147-A177-3AD203B41FA5}">
                      <a16:colId xmlns:a16="http://schemas.microsoft.com/office/drawing/2014/main" val="1555721154"/>
                    </a:ext>
                  </a:extLst>
                </a:gridCol>
                <a:gridCol w="2761172">
                  <a:extLst>
                    <a:ext uri="{9D8B030D-6E8A-4147-A177-3AD203B41FA5}">
                      <a16:colId xmlns:a16="http://schemas.microsoft.com/office/drawing/2014/main" val="629289116"/>
                    </a:ext>
                  </a:extLst>
                </a:gridCol>
                <a:gridCol w="2761172">
                  <a:extLst>
                    <a:ext uri="{9D8B030D-6E8A-4147-A177-3AD203B41FA5}">
                      <a16:colId xmlns:a16="http://schemas.microsoft.com/office/drawing/2014/main" val="3524730331"/>
                    </a:ext>
                  </a:extLst>
                </a:gridCol>
              </a:tblGrid>
              <a:tr h="540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区分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分总成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总成一序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总成二序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60365098"/>
                  </a:ext>
                </a:extLst>
              </a:tr>
              <a:tr h="2196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示意图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22380386"/>
                  </a:ext>
                </a:extLst>
              </a:tr>
              <a:tr h="64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说明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分总成单独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BASE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，根据产能可产分单独生产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两侧板分总成与总成一序共用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</a:t>
                      </a:r>
                      <a:r>
                        <a:rPr lang="zh-CN" altLang="en-US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个</a:t>
                      </a:r>
                      <a:r>
                        <a:rPr lang="en-US" altLang="zh-CN" sz="1050" dirty="0">
                          <a:solidFill>
                            <a:schemeClr val="tx1"/>
                          </a:solidFill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BASE</a:t>
                      </a:r>
                      <a:endParaRPr lang="zh-CN" altLang="en-US" sz="1050" dirty="0">
                        <a:solidFill>
                          <a:schemeClr val="tx1"/>
                        </a:solidFill>
                        <a:latin typeface="宋体" panose="02010600030101010101" pitchFamily="2" charset="-122"/>
                        <a:ea typeface="宋体" panose="02010600030101010101" pitchFamily="2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05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宋体" panose="02010600030101010101" pitchFamily="2" charset="-122"/>
                          <a:ea typeface="宋体" panose="02010600030101010101" pitchFamily="2" charset="-122"/>
                          <a:cs typeface="+mn-cs"/>
                        </a:rPr>
                        <a:t>仰角调节机构总成焊接及补焊</a:t>
                      </a:r>
                      <a:endParaRPr kumimoji="0" lang="en-US" altLang="ko-KR" sz="105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8277587"/>
                  </a:ext>
                </a:extLst>
              </a:tr>
            </a:tbl>
          </a:graphicData>
        </a:graphic>
      </p:graphicFrame>
      <p:pic>
        <p:nvPicPr>
          <p:cNvPr id="5" name="图片 4">
            <a:extLst>
              <a:ext uri="{FF2B5EF4-FFF2-40B4-BE49-F238E27FC236}">
                <a16:creationId xmlns:a16="http://schemas.microsoft.com/office/drawing/2014/main" id="{1DDA0804-42D7-4F90-A60C-BAC736A568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8584" y="2814819"/>
            <a:ext cx="865793" cy="864096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22C4D1AA-294F-4904-BC40-D2016FF940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8704" y="2947542"/>
            <a:ext cx="1084853" cy="731373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B6EFD069-9297-4E78-9C8C-217E1DACCB6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85903" y="3885815"/>
            <a:ext cx="1045227" cy="720000"/>
          </a:xfrm>
          <a:prstGeom prst="rect">
            <a:avLst/>
          </a:prstGeom>
        </p:spPr>
      </p:pic>
      <p:pic>
        <p:nvPicPr>
          <p:cNvPr id="13" name="图片 12">
            <a:extLst>
              <a:ext uri="{FF2B5EF4-FFF2-40B4-BE49-F238E27FC236}">
                <a16:creationId xmlns:a16="http://schemas.microsoft.com/office/drawing/2014/main" id="{DB2F39D4-6DCE-4429-B8D9-D8B79051D3A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200" y="2860990"/>
            <a:ext cx="2517287" cy="174482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6B9157C-A5CE-4B61-A26A-3D745098E7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27151" y="2727206"/>
            <a:ext cx="1726194" cy="1129780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5D0CB5E8-9CF8-43C3-954A-2315B3359385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1000" y="3705815"/>
            <a:ext cx="1199739" cy="1080000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1A96C90E-76B4-4631-81CE-267FFECF035D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50516" y="3720020"/>
            <a:ext cx="1014974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9129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69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座框焊接总成 设备投资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3" name="表格 4">
            <a:extLst>
              <a:ext uri="{FF2B5EF4-FFF2-40B4-BE49-F238E27FC236}">
                <a16:creationId xmlns:a16="http://schemas.microsoft.com/office/drawing/2014/main" id="{828DACE9-AE02-4F53-B751-9E48322943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04519957"/>
              </p:ext>
            </p:extLst>
          </p:nvPr>
        </p:nvGraphicFramePr>
        <p:xfrm>
          <a:off x="200249" y="629367"/>
          <a:ext cx="9360000" cy="2638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6000">
                  <a:extLst>
                    <a:ext uri="{9D8B030D-6E8A-4147-A177-3AD203B41FA5}">
                      <a16:colId xmlns:a16="http://schemas.microsoft.com/office/drawing/2014/main" val="269709558"/>
                    </a:ext>
                  </a:extLst>
                </a:gridCol>
                <a:gridCol w="2628000">
                  <a:extLst>
                    <a:ext uri="{9D8B030D-6E8A-4147-A177-3AD203B41FA5}">
                      <a16:colId xmlns:a16="http://schemas.microsoft.com/office/drawing/2014/main" val="2035703702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3213821947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895336665"/>
                    </a:ext>
                  </a:extLst>
                </a:gridCol>
                <a:gridCol w="1260000">
                  <a:extLst>
                    <a:ext uri="{9D8B030D-6E8A-4147-A177-3AD203B41FA5}">
                      <a16:colId xmlns:a16="http://schemas.microsoft.com/office/drawing/2014/main" val="1349033857"/>
                    </a:ext>
                  </a:extLst>
                </a:gridCol>
                <a:gridCol w="2016000">
                  <a:extLst>
                    <a:ext uri="{9D8B030D-6E8A-4147-A177-3AD203B41FA5}">
                      <a16:colId xmlns:a16="http://schemas.microsoft.com/office/drawing/2014/main" val="31951244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产品名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数量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方式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>
                          <a:solidFill>
                            <a:schemeClr val="bg1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备注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8511121"/>
                  </a:ext>
                </a:extLst>
              </a:tr>
              <a:tr h="324000">
                <a:tc rowSpan="3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分总成一序焊接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固定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39967980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专用设备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座框总成焊接一序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10644097"/>
                  </a:ext>
                </a:extLst>
              </a:tr>
              <a:tr h="324000">
                <a:tc v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座框总成焊接二序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9613364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翻转架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新制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2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38437056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4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8885832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通用设备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机器人工作站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双翻转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8839935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zh-CN" altLang="en-US" sz="14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合计</a:t>
                      </a:r>
                      <a:endParaRPr kumimoji="0" lang="en-US" altLang="ko-KR" sz="14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400" dirty="0">
                          <a:solidFill>
                            <a:sysClr val="windowText" lastClr="000000"/>
                          </a:solidFill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1</a:t>
                      </a:r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sz="1400" dirty="0">
                        <a:solidFill>
                          <a:sysClr val="windowText" lastClr="000000"/>
                        </a:solidFill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69572110"/>
                  </a:ext>
                </a:extLst>
              </a:tr>
            </a:tbl>
          </a:graphicData>
        </a:graphic>
      </p:graphicFrame>
      <p:sp>
        <p:nvSpPr>
          <p:cNvPr id="4" name="文本框 3">
            <a:extLst>
              <a:ext uri="{FF2B5EF4-FFF2-40B4-BE49-F238E27FC236}">
                <a16:creationId xmlns:a16="http://schemas.microsoft.com/office/drawing/2014/main" id="{A320BA94-5A97-4E4E-946B-905C599D8560}"/>
              </a:ext>
            </a:extLst>
          </p:cNvPr>
          <p:cNvSpPr txBox="1"/>
          <p:nvPr/>
        </p:nvSpPr>
        <p:spPr>
          <a:xfrm>
            <a:off x="207390" y="3440033"/>
            <a:ext cx="88572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※1. </a:t>
            </a:r>
            <a:r>
              <a:rPr lang="zh-CN" altLang="en-US" sz="12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通用设备投入由生产根据实际情况，判定是否进行投资</a:t>
            </a:r>
          </a:p>
        </p:txBody>
      </p:sp>
    </p:spTree>
    <p:extLst>
      <p:ext uri="{BB962C8B-B14F-4D97-AF65-F5344CB8AC3E}">
        <p14:creationId xmlns:p14="http://schemas.microsoft.com/office/powerpoint/2010/main" val="10080726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7936730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仰角调节机构把手总成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仰角调节机构支架总成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: 10mm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: 30mm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913B047B-2FF0-43A7-94AE-B2FCB9AFA2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49" y="1179737"/>
            <a:ext cx="1079576" cy="108382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21DC8F50-40A3-45F8-BC93-3D8CBF8E1333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25923" y="2226091"/>
            <a:ext cx="1312063" cy="964752"/>
          </a:xfrm>
          <a:prstGeom prst="rect">
            <a:avLst/>
          </a:prstGeom>
        </p:spPr>
      </p:pic>
      <p:sp>
        <p:nvSpPr>
          <p:cNvPr id="97" name="NO.1 SUB 용접라인_S10_KEY ASSY 용접008">
            <a:extLst>
              <a:ext uri="{FF2B5EF4-FFF2-40B4-BE49-F238E27FC236}">
                <a16:creationId xmlns:a16="http://schemas.microsoft.com/office/drawing/2014/main" id="{D5C95412-CD30-43EB-B840-E0D2B6D6639D}"/>
              </a:ext>
            </a:extLst>
          </p:cNvPr>
          <p:cNvSpPr txBox="1"/>
          <p:nvPr/>
        </p:nvSpPr>
        <p:spPr>
          <a:xfrm>
            <a:off x="2289395" y="235084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98" name="NO.1 SUB 용접라인_S10_KEY ASSY 용접009">
            <a:extLst>
              <a:ext uri="{FF2B5EF4-FFF2-40B4-BE49-F238E27FC236}">
                <a16:creationId xmlns:a16="http://schemas.microsoft.com/office/drawing/2014/main" id="{ABAFF980-4F39-4D60-BAFC-441A7FC7D1AA}"/>
              </a:ext>
            </a:extLst>
          </p:cNvPr>
          <p:cNvCxnSpPr>
            <a:cxnSpLocks/>
            <a:stCxn id="97" idx="0"/>
            <a:endCxn id="100" idx="3"/>
          </p:cNvCxnSpPr>
          <p:nvPr/>
        </p:nvCxnSpPr>
        <p:spPr>
          <a:xfrm flipV="1">
            <a:off x="2423539" y="1630020"/>
            <a:ext cx="78080" cy="72082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9" name="NO.1 SUB 용접라인_S10_KEY ASSY 용접009">
            <a:extLst>
              <a:ext uri="{FF2B5EF4-FFF2-40B4-BE49-F238E27FC236}">
                <a16:creationId xmlns:a16="http://schemas.microsoft.com/office/drawing/2014/main" id="{E17065A4-27F1-4C93-A2A5-D883A3C066AD}"/>
              </a:ext>
            </a:extLst>
          </p:cNvPr>
          <p:cNvCxnSpPr>
            <a:cxnSpLocks/>
            <a:stCxn id="97" idx="2"/>
            <a:endCxn id="101" idx="1"/>
          </p:cNvCxnSpPr>
          <p:nvPr/>
        </p:nvCxnSpPr>
        <p:spPr>
          <a:xfrm>
            <a:off x="2423539" y="2500069"/>
            <a:ext cx="61834" cy="37742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" name="矩形 99">
            <a:extLst>
              <a:ext uri="{FF2B5EF4-FFF2-40B4-BE49-F238E27FC236}">
                <a16:creationId xmlns:a16="http://schemas.microsoft.com/office/drawing/2014/main" id="{24599CB1-8BE5-4930-ABF9-2D026F8EE038}"/>
              </a:ext>
            </a:extLst>
          </p:cNvPr>
          <p:cNvSpPr/>
          <p:nvPr/>
        </p:nvSpPr>
        <p:spPr bwMode="auto">
          <a:xfrm rot="17600566" flipH="1">
            <a:off x="2490751" y="1578842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1" name="矩形 100">
            <a:extLst>
              <a:ext uri="{FF2B5EF4-FFF2-40B4-BE49-F238E27FC236}">
                <a16:creationId xmlns:a16="http://schemas.microsoft.com/office/drawing/2014/main" id="{C6C22996-DBD0-4630-9AD9-E2BA40897034}"/>
              </a:ext>
            </a:extLst>
          </p:cNvPr>
          <p:cNvSpPr/>
          <p:nvPr/>
        </p:nvSpPr>
        <p:spPr bwMode="auto">
          <a:xfrm rot="17600566" flipH="1">
            <a:off x="2460241" y="2859369"/>
            <a:ext cx="36000" cy="69302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A396DF81-1D98-46DA-B923-1314FF6AC35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73080" y="1196001"/>
            <a:ext cx="2186346" cy="1607607"/>
          </a:xfrm>
          <a:prstGeom prst="rect">
            <a:avLst/>
          </a:prstGeom>
        </p:spPr>
      </p:pic>
      <p:sp>
        <p:nvSpPr>
          <p:cNvPr id="107" name="NO.1 SUB 용접라인_S10_KEY ASSY 용접008">
            <a:extLst>
              <a:ext uri="{FF2B5EF4-FFF2-40B4-BE49-F238E27FC236}">
                <a16:creationId xmlns:a16="http://schemas.microsoft.com/office/drawing/2014/main" id="{A241CBA4-1D02-46D8-B6C9-E864D02D15C0}"/>
              </a:ext>
            </a:extLst>
          </p:cNvPr>
          <p:cNvSpPr txBox="1"/>
          <p:nvPr/>
        </p:nvSpPr>
        <p:spPr>
          <a:xfrm>
            <a:off x="6733872" y="290513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8" name="NO.1 SUB 용접라인_S10_KEY ASSY 용접009">
            <a:extLst>
              <a:ext uri="{FF2B5EF4-FFF2-40B4-BE49-F238E27FC236}">
                <a16:creationId xmlns:a16="http://schemas.microsoft.com/office/drawing/2014/main" id="{C5F7E192-8EDE-4F8D-A45D-E4BF5AD1B646}"/>
              </a:ext>
            </a:extLst>
          </p:cNvPr>
          <p:cNvCxnSpPr>
            <a:cxnSpLocks/>
            <a:stCxn id="107" idx="0"/>
            <a:endCxn id="18" idx="3"/>
          </p:cNvCxnSpPr>
          <p:nvPr/>
        </p:nvCxnSpPr>
        <p:spPr>
          <a:xfrm flipH="1" flipV="1">
            <a:off x="6642100" y="2552700"/>
            <a:ext cx="225916" cy="35243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09" name="NO.1 SUB 용접라인_S10_KEY ASSY 용접009">
            <a:extLst>
              <a:ext uri="{FF2B5EF4-FFF2-40B4-BE49-F238E27FC236}">
                <a16:creationId xmlns:a16="http://schemas.microsoft.com/office/drawing/2014/main" id="{FF00FC9A-66F1-442F-9FB8-145C5EB44E41}"/>
              </a:ext>
            </a:extLst>
          </p:cNvPr>
          <p:cNvCxnSpPr>
            <a:cxnSpLocks/>
            <a:stCxn id="113" idx="3"/>
            <a:endCxn id="107" idx="0"/>
          </p:cNvCxnSpPr>
          <p:nvPr/>
        </p:nvCxnSpPr>
        <p:spPr>
          <a:xfrm flipH="1">
            <a:off x="6868016" y="2550030"/>
            <a:ext cx="47900" cy="35510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" name="任意多边形: 形状 17">
            <a:extLst>
              <a:ext uri="{FF2B5EF4-FFF2-40B4-BE49-F238E27FC236}">
                <a16:creationId xmlns:a16="http://schemas.microsoft.com/office/drawing/2014/main" id="{EFA2A166-FC2C-4150-9E95-D999391D272A}"/>
              </a:ext>
            </a:extLst>
          </p:cNvPr>
          <p:cNvSpPr/>
          <p:nvPr/>
        </p:nvSpPr>
        <p:spPr bwMode="auto">
          <a:xfrm>
            <a:off x="6572225" y="2228850"/>
            <a:ext cx="76596" cy="350578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13" name="任意多边形: 形状 112">
            <a:extLst>
              <a:ext uri="{FF2B5EF4-FFF2-40B4-BE49-F238E27FC236}">
                <a16:creationId xmlns:a16="http://schemas.microsoft.com/office/drawing/2014/main" id="{7E88906C-DDD9-4D58-8995-2BBAE96C3A5C}"/>
              </a:ext>
            </a:extLst>
          </p:cNvPr>
          <p:cNvSpPr/>
          <p:nvPr/>
        </p:nvSpPr>
        <p:spPr bwMode="auto">
          <a:xfrm flipH="1">
            <a:off x="6909195" y="2226180"/>
            <a:ext cx="76596" cy="350578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图片 16">
            <a:extLst>
              <a:ext uri="{FF2B5EF4-FFF2-40B4-BE49-F238E27FC236}">
                <a16:creationId xmlns:a16="http://schemas.microsoft.com/office/drawing/2014/main" id="{6C88533D-C2B0-4825-B567-8947F2D76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0632" y="5253956"/>
            <a:ext cx="490044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F5D17598-B106-42F6-BBB6-2D87FF2388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271" y="5253955"/>
            <a:ext cx="490044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图片 19">
            <a:extLst>
              <a:ext uri="{FF2B5EF4-FFF2-40B4-BE49-F238E27FC236}">
                <a16:creationId xmlns:a16="http://schemas.microsoft.com/office/drawing/2014/main" id="{3AC731EB-0F11-4279-9A47-6734C4151B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0523" y="5481909"/>
            <a:ext cx="490044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图片 20">
            <a:extLst>
              <a:ext uri="{FF2B5EF4-FFF2-40B4-BE49-F238E27FC236}">
                <a16:creationId xmlns:a16="http://schemas.microsoft.com/office/drawing/2014/main" id="{936EEF08-BC7E-4710-AD54-7B59E0CDC2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7592" y="5520875"/>
            <a:ext cx="392380" cy="269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500823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041697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仰角调节机构总成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后横梁总成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: 21mm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240mm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9" name="图片 8">
            <a:extLst>
              <a:ext uri="{FF2B5EF4-FFF2-40B4-BE49-F238E27FC236}">
                <a16:creationId xmlns:a16="http://schemas.microsoft.com/office/drawing/2014/main" id="{CF6271E2-DF26-444B-AF86-21F23D962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4648" y="1157542"/>
            <a:ext cx="2826461" cy="2910039"/>
          </a:xfrm>
          <a:prstGeom prst="rect">
            <a:avLst/>
          </a:prstGeom>
        </p:spPr>
      </p:pic>
      <p:sp>
        <p:nvSpPr>
          <p:cNvPr id="10" name="流程图: 接点 9">
            <a:extLst>
              <a:ext uri="{FF2B5EF4-FFF2-40B4-BE49-F238E27FC236}">
                <a16:creationId xmlns:a16="http://schemas.microsoft.com/office/drawing/2014/main" id="{956FE651-FCFF-4022-91F1-53B80E8C9B09}"/>
              </a:ext>
            </a:extLst>
          </p:cNvPr>
          <p:cNvSpPr/>
          <p:nvPr/>
        </p:nvSpPr>
        <p:spPr bwMode="auto">
          <a:xfrm>
            <a:off x="2296324" y="2471212"/>
            <a:ext cx="324000" cy="324000"/>
          </a:xfrm>
          <a:prstGeom prst="flowChartConnector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 dirty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pic>
        <p:nvPicPr>
          <p:cNvPr id="12" name="图片 11">
            <a:extLst>
              <a:ext uri="{FF2B5EF4-FFF2-40B4-BE49-F238E27FC236}">
                <a16:creationId xmlns:a16="http://schemas.microsoft.com/office/drawing/2014/main" id="{8D885636-D43A-4E4F-B0A2-B749DA3AF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9233" y="2112669"/>
            <a:ext cx="3600000" cy="525444"/>
          </a:xfrm>
          <a:prstGeom prst="rect">
            <a:avLst/>
          </a:prstGeom>
        </p:spPr>
      </p:pic>
      <p:sp>
        <p:nvSpPr>
          <p:cNvPr id="157" name="矩形 156">
            <a:extLst>
              <a:ext uri="{FF2B5EF4-FFF2-40B4-BE49-F238E27FC236}">
                <a16:creationId xmlns:a16="http://schemas.microsoft.com/office/drawing/2014/main" id="{6DA5982A-A9E5-4477-8460-16E60CFE1FF6}"/>
              </a:ext>
            </a:extLst>
          </p:cNvPr>
          <p:cNvSpPr/>
          <p:nvPr/>
        </p:nvSpPr>
        <p:spPr bwMode="auto">
          <a:xfrm rot="16200000" flipH="1">
            <a:off x="6180826" y="2090566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59" name="NO.1 SUB 용접라인_S10_KEY ASSY 용접009">
            <a:extLst>
              <a:ext uri="{FF2B5EF4-FFF2-40B4-BE49-F238E27FC236}">
                <a16:creationId xmlns:a16="http://schemas.microsoft.com/office/drawing/2014/main" id="{83FEE314-C97C-48F1-8616-C2B012D1C411}"/>
              </a:ext>
            </a:extLst>
          </p:cNvPr>
          <p:cNvCxnSpPr>
            <a:cxnSpLocks/>
            <a:stCxn id="174" idx="1"/>
            <a:endCxn id="161" idx="2"/>
          </p:cNvCxnSpPr>
          <p:nvPr/>
        </p:nvCxnSpPr>
        <p:spPr>
          <a:xfrm flipV="1">
            <a:off x="7018249" y="1626543"/>
            <a:ext cx="733191" cy="59395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60" name="NO.1 SUB 용접라인_S10_KEY ASSY 용접009">
            <a:extLst>
              <a:ext uri="{FF2B5EF4-FFF2-40B4-BE49-F238E27FC236}">
                <a16:creationId xmlns:a16="http://schemas.microsoft.com/office/drawing/2014/main" id="{56E6FE39-621F-43F2-879E-1869AE3FB6E4}"/>
              </a:ext>
            </a:extLst>
          </p:cNvPr>
          <p:cNvCxnSpPr>
            <a:cxnSpLocks/>
            <a:stCxn id="157" idx="1"/>
            <a:endCxn id="161" idx="2"/>
          </p:cNvCxnSpPr>
          <p:nvPr/>
        </p:nvCxnSpPr>
        <p:spPr>
          <a:xfrm flipV="1">
            <a:off x="6198826" y="1626543"/>
            <a:ext cx="1552614" cy="5720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61" name="NO.1 SUB 용접라인_S10_KEY ASSY 용접008">
            <a:extLst>
              <a:ext uri="{FF2B5EF4-FFF2-40B4-BE49-F238E27FC236}">
                <a16:creationId xmlns:a16="http://schemas.microsoft.com/office/drawing/2014/main" id="{8BC47572-1162-4074-AD52-40D7F576F17A}"/>
              </a:ext>
            </a:extLst>
          </p:cNvPr>
          <p:cNvSpPr txBox="1"/>
          <p:nvPr/>
        </p:nvSpPr>
        <p:spPr>
          <a:xfrm>
            <a:off x="7617296" y="147731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63" name="矩形 162">
            <a:extLst>
              <a:ext uri="{FF2B5EF4-FFF2-40B4-BE49-F238E27FC236}">
                <a16:creationId xmlns:a16="http://schemas.microsoft.com/office/drawing/2014/main" id="{55ED6E17-DE3E-42D1-926F-830FF5D983C0}"/>
              </a:ext>
            </a:extLst>
          </p:cNvPr>
          <p:cNvSpPr/>
          <p:nvPr/>
        </p:nvSpPr>
        <p:spPr bwMode="auto">
          <a:xfrm rot="16200000" flipH="1">
            <a:off x="6180826" y="2423045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64" name="矩形 163">
            <a:extLst>
              <a:ext uri="{FF2B5EF4-FFF2-40B4-BE49-F238E27FC236}">
                <a16:creationId xmlns:a16="http://schemas.microsoft.com/office/drawing/2014/main" id="{19E8A9B4-483F-43EC-9228-4B914EE70673}"/>
              </a:ext>
            </a:extLst>
          </p:cNvPr>
          <p:cNvSpPr/>
          <p:nvPr/>
        </p:nvSpPr>
        <p:spPr bwMode="auto">
          <a:xfrm rot="16200000" flipH="1">
            <a:off x="9259080" y="2090566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3" name="矩形 172">
            <a:extLst>
              <a:ext uri="{FF2B5EF4-FFF2-40B4-BE49-F238E27FC236}">
                <a16:creationId xmlns:a16="http://schemas.microsoft.com/office/drawing/2014/main" id="{D8130DFC-805B-407E-BF47-16FE04786D15}"/>
              </a:ext>
            </a:extLst>
          </p:cNvPr>
          <p:cNvSpPr/>
          <p:nvPr/>
        </p:nvSpPr>
        <p:spPr bwMode="auto">
          <a:xfrm rot="16200000" flipH="1">
            <a:off x="9259080" y="2423045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4" name="矩形 173">
            <a:extLst>
              <a:ext uri="{FF2B5EF4-FFF2-40B4-BE49-F238E27FC236}">
                <a16:creationId xmlns:a16="http://schemas.microsoft.com/office/drawing/2014/main" id="{80B934D4-200B-46A5-8F50-6EC9DE788A4A}"/>
              </a:ext>
            </a:extLst>
          </p:cNvPr>
          <p:cNvSpPr/>
          <p:nvPr/>
        </p:nvSpPr>
        <p:spPr bwMode="auto">
          <a:xfrm rot="16200000" flipH="1">
            <a:off x="7000249" y="2112495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5" name="矩形 174">
            <a:extLst>
              <a:ext uri="{FF2B5EF4-FFF2-40B4-BE49-F238E27FC236}">
                <a16:creationId xmlns:a16="http://schemas.microsoft.com/office/drawing/2014/main" id="{39B83225-0D6F-4D4E-A2CF-292FF373EBFE}"/>
              </a:ext>
            </a:extLst>
          </p:cNvPr>
          <p:cNvSpPr/>
          <p:nvPr/>
        </p:nvSpPr>
        <p:spPr bwMode="auto">
          <a:xfrm rot="16200000" flipH="1">
            <a:off x="7000249" y="2395504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7" name="矩形 176">
            <a:extLst>
              <a:ext uri="{FF2B5EF4-FFF2-40B4-BE49-F238E27FC236}">
                <a16:creationId xmlns:a16="http://schemas.microsoft.com/office/drawing/2014/main" id="{44313A55-650A-45EF-AFB0-6006826B6435}"/>
              </a:ext>
            </a:extLst>
          </p:cNvPr>
          <p:cNvSpPr/>
          <p:nvPr/>
        </p:nvSpPr>
        <p:spPr bwMode="auto">
          <a:xfrm rot="16200000" flipH="1">
            <a:off x="8313741" y="2116371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78" name="矩形 177">
            <a:extLst>
              <a:ext uri="{FF2B5EF4-FFF2-40B4-BE49-F238E27FC236}">
                <a16:creationId xmlns:a16="http://schemas.microsoft.com/office/drawing/2014/main" id="{0CC65E7A-3FA3-46F9-A5A7-B94CE87F225A}"/>
              </a:ext>
            </a:extLst>
          </p:cNvPr>
          <p:cNvSpPr/>
          <p:nvPr/>
        </p:nvSpPr>
        <p:spPr bwMode="auto">
          <a:xfrm rot="16200000" flipH="1">
            <a:off x="8313741" y="2399380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179" name="NO.1 SUB 용접라인_S10_KEY ASSY 용접009">
            <a:extLst>
              <a:ext uri="{FF2B5EF4-FFF2-40B4-BE49-F238E27FC236}">
                <a16:creationId xmlns:a16="http://schemas.microsoft.com/office/drawing/2014/main" id="{B1AD9FB6-EDA6-40C5-A2F4-565F63238B9F}"/>
              </a:ext>
            </a:extLst>
          </p:cNvPr>
          <p:cNvCxnSpPr>
            <a:cxnSpLocks/>
            <a:stCxn id="177" idx="1"/>
            <a:endCxn id="161" idx="2"/>
          </p:cNvCxnSpPr>
          <p:nvPr/>
        </p:nvCxnSpPr>
        <p:spPr>
          <a:xfrm flipH="1" flipV="1">
            <a:off x="7751440" y="1626543"/>
            <a:ext cx="580301" cy="5978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0" name="NO.1 SUB 용접라인_S10_KEY ASSY 용접009">
            <a:extLst>
              <a:ext uri="{FF2B5EF4-FFF2-40B4-BE49-F238E27FC236}">
                <a16:creationId xmlns:a16="http://schemas.microsoft.com/office/drawing/2014/main" id="{D3F0DE8F-A817-42BE-990B-66519BB85E08}"/>
              </a:ext>
            </a:extLst>
          </p:cNvPr>
          <p:cNvCxnSpPr>
            <a:cxnSpLocks/>
            <a:stCxn id="164" idx="1"/>
            <a:endCxn id="161" idx="2"/>
          </p:cNvCxnSpPr>
          <p:nvPr/>
        </p:nvCxnSpPr>
        <p:spPr>
          <a:xfrm flipH="1" flipV="1">
            <a:off x="7751440" y="1626543"/>
            <a:ext cx="1525640" cy="57202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1" name="NO.1 SUB 용접라인_S10_KEY ASSY 용접009">
            <a:extLst>
              <a:ext uri="{FF2B5EF4-FFF2-40B4-BE49-F238E27FC236}">
                <a16:creationId xmlns:a16="http://schemas.microsoft.com/office/drawing/2014/main" id="{9208A380-B9DD-425A-ACD5-5451A930AB5A}"/>
              </a:ext>
            </a:extLst>
          </p:cNvPr>
          <p:cNvCxnSpPr>
            <a:cxnSpLocks/>
            <a:stCxn id="175" idx="3"/>
            <a:endCxn id="188" idx="0"/>
          </p:cNvCxnSpPr>
          <p:nvPr/>
        </p:nvCxnSpPr>
        <p:spPr>
          <a:xfrm>
            <a:off x="7018249" y="2539504"/>
            <a:ext cx="670868" cy="46803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2" name="NO.1 SUB 용접라인_S10_KEY ASSY 용접009">
            <a:extLst>
              <a:ext uri="{FF2B5EF4-FFF2-40B4-BE49-F238E27FC236}">
                <a16:creationId xmlns:a16="http://schemas.microsoft.com/office/drawing/2014/main" id="{7A23668A-0614-45D2-A88A-695484ED00E6}"/>
              </a:ext>
            </a:extLst>
          </p:cNvPr>
          <p:cNvCxnSpPr>
            <a:cxnSpLocks/>
            <a:stCxn id="163" idx="3"/>
            <a:endCxn id="188" idx="0"/>
          </p:cNvCxnSpPr>
          <p:nvPr/>
        </p:nvCxnSpPr>
        <p:spPr>
          <a:xfrm>
            <a:off x="6198826" y="2567045"/>
            <a:ext cx="1490291" cy="4404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4" name="NO.1 SUB 용접라인_S10_KEY ASSY 용접009">
            <a:extLst>
              <a:ext uri="{FF2B5EF4-FFF2-40B4-BE49-F238E27FC236}">
                <a16:creationId xmlns:a16="http://schemas.microsoft.com/office/drawing/2014/main" id="{679DD5B3-C78B-4059-B6B8-CCD952555B9C}"/>
              </a:ext>
            </a:extLst>
          </p:cNvPr>
          <p:cNvCxnSpPr>
            <a:cxnSpLocks/>
            <a:stCxn id="178" idx="3"/>
            <a:endCxn id="188" idx="0"/>
          </p:cNvCxnSpPr>
          <p:nvPr/>
        </p:nvCxnSpPr>
        <p:spPr>
          <a:xfrm flipH="1">
            <a:off x="7689117" y="2543380"/>
            <a:ext cx="642624" cy="46415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85" name="NO.1 SUB 용접라인_S10_KEY ASSY 용접009">
            <a:extLst>
              <a:ext uri="{FF2B5EF4-FFF2-40B4-BE49-F238E27FC236}">
                <a16:creationId xmlns:a16="http://schemas.microsoft.com/office/drawing/2014/main" id="{C54B8F17-7C3F-4FD2-9EEE-6BF91D6F7E9B}"/>
              </a:ext>
            </a:extLst>
          </p:cNvPr>
          <p:cNvCxnSpPr>
            <a:cxnSpLocks/>
            <a:stCxn id="173" idx="3"/>
            <a:endCxn id="188" idx="0"/>
          </p:cNvCxnSpPr>
          <p:nvPr/>
        </p:nvCxnSpPr>
        <p:spPr>
          <a:xfrm flipH="1">
            <a:off x="7689117" y="2567045"/>
            <a:ext cx="1587963" cy="44049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88" name="NO.1 SUB 용접라인_S10_KEY ASSY 용접008">
            <a:extLst>
              <a:ext uri="{FF2B5EF4-FFF2-40B4-BE49-F238E27FC236}">
                <a16:creationId xmlns:a16="http://schemas.microsoft.com/office/drawing/2014/main" id="{0AB69D12-F8F6-4520-BB3B-190692187A6B}"/>
              </a:ext>
            </a:extLst>
          </p:cNvPr>
          <p:cNvSpPr txBox="1"/>
          <p:nvPr/>
        </p:nvSpPr>
        <p:spPr>
          <a:xfrm>
            <a:off x="7554973" y="300753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E8CEF03-9A39-4962-8BE8-E31FD777A4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188" y="5318527"/>
            <a:ext cx="634255" cy="4520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900B58CC-4065-4402-A439-F6FFCE1102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6324" y="5301208"/>
            <a:ext cx="829411" cy="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7" name="图片 26">
            <a:extLst>
              <a:ext uri="{FF2B5EF4-FFF2-40B4-BE49-F238E27FC236}">
                <a16:creationId xmlns:a16="http://schemas.microsoft.com/office/drawing/2014/main" id="{61AA1880-D6B3-4DFE-801E-CFF78C7BB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9687" y="5422435"/>
            <a:ext cx="487889" cy="347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图片 27">
            <a:extLst>
              <a:ext uri="{FF2B5EF4-FFF2-40B4-BE49-F238E27FC236}">
                <a16:creationId xmlns:a16="http://schemas.microsoft.com/office/drawing/2014/main" id="{BC0D9E91-FF7F-4CB9-96E4-C201E54772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76189" y="5335845"/>
            <a:ext cx="833074" cy="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图片 28">
            <a:extLst>
              <a:ext uri="{FF2B5EF4-FFF2-40B4-BE49-F238E27FC236}">
                <a16:creationId xmlns:a16="http://schemas.microsoft.com/office/drawing/2014/main" id="{49B65112-06A7-4225-80B6-66DC09B1C2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5185" y="5247703"/>
            <a:ext cx="963932" cy="5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图片 29">
            <a:extLst>
              <a:ext uri="{FF2B5EF4-FFF2-40B4-BE49-F238E27FC236}">
                <a16:creationId xmlns:a16="http://schemas.microsoft.com/office/drawing/2014/main" id="{AA49A6D5-9D06-4872-9F88-D3E75CC38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1300" y="5305420"/>
            <a:ext cx="963932" cy="58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94284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466761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前横梁总成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左右纵梁分总成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分总成</a:t>
                      </a:r>
                      <a:endParaRPr kumimoji="0" lang="en-US" altLang="zh-CN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70mm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40mm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（对称件 </a:t>
                      </a:r>
                      <a:r>
                        <a:rPr kumimoji="0" lang="en-US" altLang="zh-CN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: 40mm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）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4" name="图片 3">
            <a:extLst>
              <a:ext uri="{FF2B5EF4-FFF2-40B4-BE49-F238E27FC236}">
                <a16:creationId xmlns:a16="http://schemas.microsoft.com/office/drawing/2014/main" id="{35221E3D-FE47-4A2E-A0FA-000D49FF63B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00629" y="1988840"/>
            <a:ext cx="4094527" cy="1081953"/>
          </a:xfrm>
          <a:prstGeom prst="rect">
            <a:avLst/>
          </a:prstGeom>
        </p:spPr>
      </p:pic>
      <p:sp>
        <p:nvSpPr>
          <p:cNvPr id="93" name="矩形 92">
            <a:extLst>
              <a:ext uri="{FF2B5EF4-FFF2-40B4-BE49-F238E27FC236}">
                <a16:creationId xmlns:a16="http://schemas.microsoft.com/office/drawing/2014/main" id="{DA67EE3F-2307-4ABA-B3BD-C2559F808C28}"/>
              </a:ext>
            </a:extLst>
          </p:cNvPr>
          <p:cNvSpPr/>
          <p:nvPr/>
        </p:nvSpPr>
        <p:spPr bwMode="auto">
          <a:xfrm rot="16200000" flipH="1">
            <a:off x="1823021" y="2483096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D7FEF62C-4B96-4E0C-9BA9-B9E9EAF908B0}"/>
              </a:ext>
            </a:extLst>
          </p:cNvPr>
          <p:cNvSpPr/>
          <p:nvPr/>
        </p:nvSpPr>
        <p:spPr bwMode="auto">
          <a:xfrm rot="16200000" flipH="1">
            <a:off x="5009066" y="2491570"/>
            <a:ext cx="36000" cy="25200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5" name="矩形 94">
            <a:extLst>
              <a:ext uri="{FF2B5EF4-FFF2-40B4-BE49-F238E27FC236}">
                <a16:creationId xmlns:a16="http://schemas.microsoft.com/office/drawing/2014/main" id="{5E7E274D-75EB-4BD6-9258-27B9D2D29B52}"/>
              </a:ext>
            </a:extLst>
          </p:cNvPr>
          <p:cNvSpPr/>
          <p:nvPr/>
        </p:nvSpPr>
        <p:spPr bwMode="auto">
          <a:xfrm rot="16200000" flipH="1">
            <a:off x="3423890" y="2236092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47C6DA7A-4DA1-4EDC-9EE3-57D291EAE050}"/>
              </a:ext>
            </a:extLst>
          </p:cNvPr>
          <p:cNvSpPr/>
          <p:nvPr/>
        </p:nvSpPr>
        <p:spPr bwMode="auto">
          <a:xfrm flipH="1">
            <a:off x="5306111" y="2449363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98" name="NO.1 SUB 용접라인_S10_KEY ASSY 용접009">
            <a:extLst>
              <a:ext uri="{FF2B5EF4-FFF2-40B4-BE49-F238E27FC236}">
                <a16:creationId xmlns:a16="http://schemas.microsoft.com/office/drawing/2014/main" id="{80F42923-D688-4657-993A-85F391925D38}"/>
              </a:ext>
            </a:extLst>
          </p:cNvPr>
          <p:cNvCxnSpPr>
            <a:cxnSpLocks/>
            <a:stCxn id="93" idx="3"/>
            <a:endCxn id="100" idx="0"/>
          </p:cNvCxnSpPr>
          <p:nvPr/>
        </p:nvCxnSpPr>
        <p:spPr>
          <a:xfrm>
            <a:off x="1841021" y="2627096"/>
            <a:ext cx="1589939" cy="727291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99" name="NO.1 SUB 용접라인_S10_KEY ASSY 용접009">
            <a:extLst>
              <a:ext uri="{FF2B5EF4-FFF2-40B4-BE49-F238E27FC236}">
                <a16:creationId xmlns:a16="http://schemas.microsoft.com/office/drawing/2014/main" id="{312FF889-3060-4973-B6DF-20FB3BFF2BB3}"/>
              </a:ext>
            </a:extLst>
          </p:cNvPr>
          <p:cNvCxnSpPr>
            <a:cxnSpLocks/>
            <a:stCxn id="94" idx="3"/>
            <a:endCxn id="100" idx="0"/>
          </p:cNvCxnSpPr>
          <p:nvPr/>
        </p:nvCxnSpPr>
        <p:spPr>
          <a:xfrm flipH="1">
            <a:off x="3430960" y="2635570"/>
            <a:ext cx="1596106" cy="71881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00" name="NO.1 SUB 용접라인_S10_KEY ASSY 용접008">
            <a:extLst>
              <a:ext uri="{FF2B5EF4-FFF2-40B4-BE49-F238E27FC236}">
                <a16:creationId xmlns:a16="http://schemas.microsoft.com/office/drawing/2014/main" id="{E1BE029E-B51D-4BBE-B059-5D2648D5185B}"/>
              </a:ext>
            </a:extLst>
          </p:cNvPr>
          <p:cNvSpPr txBox="1"/>
          <p:nvPr/>
        </p:nvSpPr>
        <p:spPr>
          <a:xfrm>
            <a:off x="3296816" y="335438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106" name="矩形 105">
            <a:extLst>
              <a:ext uri="{FF2B5EF4-FFF2-40B4-BE49-F238E27FC236}">
                <a16:creationId xmlns:a16="http://schemas.microsoft.com/office/drawing/2014/main" id="{C88F94DE-CA8D-4256-8F58-499995232B36}"/>
              </a:ext>
            </a:extLst>
          </p:cNvPr>
          <p:cNvSpPr/>
          <p:nvPr/>
        </p:nvSpPr>
        <p:spPr bwMode="auto">
          <a:xfrm flipH="1">
            <a:off x="1539825" y="2440865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8" name="NO.1 SUB 용접라인_S10_KEY ASSY 용접008">
            <a:extLst>
              <a:ext uri="{FF2B5EF4-FFF2-40B4-BE49-F238E27FC236}">
                <a16:creationId xmlns:a16="http://schemas.microsoft.com/office/drawing/2014/main" id="{6C080685-7245-4663-8BD8-836437F9AAEE}"/>
              </a:ext>
            </a:extLst>
          </p:cNvPr>
          <p:cNvSpPr txBox="1"/>
          <p:nvPr/>
        </p:nvSpPr>
        <p:spPr>
          <a:xfrm>
            <a:off x="3307746" y="134076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9" name="NO.1 SUB 용접라인_S10_KEY ASSY 용접009">
            <a:extLst>
              <a:ext uri="{FF2B5EF4-FFF2-40B4-BE49-F238E27FC236}">
                <a16:creationId xmlns:a16="http://schemas.microsoft.com/office/drawing/2014/main" id="{2D01D168-E14B-4B15-A9BF-F6703A666939}"/>
              </a:ext>
            </a:extLst>
          </p:cNvPr>
          <p:cNvCxnSpPr>
            <a:cxnSpLocks/>
            <a:stCxn id="108" idx="2"/>
            <a:endCxn id="96" idx="0"/>
          </p:cNvCxnSpPr>
          <p:nvPr/>
        </p:nvCxnSpPr>
        <p:spPr>
          <a:xfrm>
            <a:off x="3441890" y="1489993"/>
            <a:ext cx="1882221" cy="95937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0" name="NO.1 SUB 용접라인_S10_KEY ASSY 용접009">
            <a:extLst>
              <a:ext uri="{FF2B5EF4-FFF2-40B4-BE49-F238E27FC236}">
                <a16:creationId xmlns:a16="http://schemas.microsoft.com/office/drawing/2014/main" id="{17A6B8E3-7D73-42A1-9C93-52A93CE3795B}"/>
              </a:ext>
            </a:extLst>
          </p:cNvPr>
          <p:cNvCxnSpPr>
            <a:cxnSpLocks/>
            <a:stCxn id="106" idx="0"/>
            <a:endCxn id="108" idx="2"/>
          </p:cNvCxnSpPr>
          <p:nvPr/>
        </p:nvCxnSpPr>
        <p:spPr>
          <a:xfrm flipV="1">
            <a:off x="1557825" y="1489993"/>
            <a:ext cx="1884065" cy="95087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16" name="NO.1 SUB 용접라인_S10_KEY ASSY 용접009">
            <a:extLst>
              <a:ext uri="{FF2B5EF4-FFF2-40B4-BE49-F238E27FC236}">
                <a16:creationId xmlns:a16="http://schemas.microsoft.com/office/drawing/2014/main" id="{87B32431-92D0-47C1-9BD0-F971F322728D}"/>
              </a:ext>
            </a:extLst>
          </p:cNvPr>
          <p:cNvCxnSpPr>
            <a:cxnSpLocks/>
            <a:stCxn id="108" idx="2"/>
            <a:endCxn id="95" idx="1"/>
          </p:cNvCxnSpPr>
          <p:nvPr/>
        </p:nvCxnSpPr>
        <p:spPr>
          <a:xfrm>
            <a:off x="3441890" y="1489993"/>
            <a:ext cx="0" cy="78687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4" name="图片 33">
            <a:extLst>
              <a:ext uri="{FF2B5EF4-FFF2-40B4-BE49-F238E27FC236}">
                <a16:creationId xmlns:a16="http://schemas.microsoft.com/office/drawing/2014/main" id="{27C7A269-4DDF-4C25-A482-7A3A32C876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628" y="5307311"/>
            <a:ext cx="950243" cy="578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图片 34">
            <a:extLst>
              <a:ext uri="{FF2B5EF4-FFF2-40B4-BE49-F238E27FC236}">
                <a16:creationId xmlns:a16="http://schemas.microsoft.com/office/drawing/2014/main" id="{FE0907F9-1CAD-4EFC-888F-161619AA4B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53" t="30621" r="34250" b="31579"/>
          <a:stretch/>
        </p:blipFill>
        <p:spPr bwMode="auto">
          <a:xfrm>
            <a:off x="2144734" y="5385072"/>
            <a:ext cx="982512" cy="6174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图片 35">
            <a:extLst>
              <a:ext uri="{FF2B5EF4-FFF2-40B4-BE49-F238E27FC236}">
                <a16:creationId xmlns:a16="http://schemas.microsoft.com/office/drawing/2014/main" id="{8F374831-BDE4-4114-B513-51E15B055C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5990" y="5360948"/>
            <a:ext cx="950243" cy="5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图片 36">
            <a:extLst>
              <a:ext uri="{FF2B5EF4-FFF2-40B4-BE49-F238E27FC236}">
                <a16:creationId xmlns:a16="http://schemas.microsoft.com/office/drawing/2014/main" id="{E35FEFF3-C149-4548-B5E2-A864A173F6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8532" y="5368376"/>
            <a:ext cx="950243" cy="578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图片 38">
            <a:extLst>
              <a:ext uri="{FF2B5EF4-FFF2-40B4-BE49-F238E27FC236}">
                <a16:creationId xmlns:a16="http://schemas.microsoft.com/office/drawing/2014/main" id="{E6081C62-D049-4948-8B46-B6C9C669C0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217" y="5273492"/>
            <a:ext cx="860697" cy="5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" name="图片 39">
            <a:extLst>
              <a:ext uri="{FF2B5EF4-FFF2-40B4-BE49-F238E27FC236}">
                <a16:creationId xmlns:a16="http://schemas.microsoft.com/office/drawing/2014/main" id="{322A38C1-2AA6-4395-B473-E568A3F091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2602" y="5398218"/>
            <a:ext cx="864499" cy="5768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3" name="图片 42">
            <a:extLst>
              <a:ext uri="{FF2B5EF4-FFF2-40B4-BE49-F238E27FC236}">
                <a16:creationId xmlns:a16="http://schemas.microsoft.com/office/drawing/2014/main" id="{E037B996-6AEC-4B4D-B239-F5FCA94224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8097" y="5187822"/>
            <a:ext cx="962460" cy="5911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4" name="图片 43">
            <a:extLst>
              <a:ext uri="{FF2B5EF4-FFF2-40B4-BE49-F238E27FC236}">
                <a16:creationId xmlns:a16="http://schemas.microsoft.com/office/drawing/2014/main" id="{D2567078-2C89-4F9E-95D5-72E6AD9F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23720" y="5342240"/>
            <a:ext cx="960993" cy="591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27AF6678-BEED-4CC1-A0E3-4C12FFE91B5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673724" y="2867856"/>
            <a:ext cx="1699429" cy="2020373"/>
          </a:xfrm>
          <a:prstGeom prst="rect">
            <a:avLst/>
          </a:prstGeom>
        </p:spPr>
      </p:pic>
      <p:sp>
        <p:nvSpPr>
          <p:cNvPr id="157" name="任意多边形: 形状 156">
            <a:extLst>
              <a:ext uri="{FF2B5EF4-FFF2-40B4-BE49-F238E27FC236}">
                <a16:creationId xmlns:a16="http://schemas.microsoft.com/office/drawing/2014/main" id="{532580F7-07E2-473D-94FE-B29377C0DC83}"/>
              </a:ext>
            </a:extLst>
          </p:cNvPr>
          <p:cNvSpPr/>
          <p:nvPr/>
        </p:nvSpPr>
        <p:spPr bwMode="auto">
          <a:xfrm rot="18110112">
            <a:off x="7326742" y="4100083"/>
            <a:ext cx="45719" cy="157174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2" name="NO.1 SUB 용접라인_S10_KEY ASSY 용접008">
            <a:extLst>
              <a:ext uri="{FF2B5EF4-FFF2-40B4-BE49-F238E27FC236}">
                <a16:creationId xmlns:a16="http://schemas.microsoft.com/office/drawing/2014/main" id="{23D3B2F4-CF3F-458F-B0F6-D4B18A4E9A73}"/>
              </a:ext>
            </a:extLst>
          </p:cNvPr>
          <p:cNvSpPr txBox="1"/>
          <p:nvPr/>
        </p:nvSpPr>
        <p:spPr>
          <a:xfrm>
            <a:off x="7002491" y="3597741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3" name="NO.1 SUB 용접라인_S10_KEY ASSY 용접009">
            <a:extLst>
              <a:ext uri="{FF2B5EF4-FFF2-40B4-BE49-F238E27FC236}">
                <a16:creationId xmlns:a16="http://schemas.microsoft.com/office/drawing/2014/main" id="{30311D62-DE7B-44BB-9ACF-50E1255C9E05}"/>
              </a:ext>
            </a:extLst>
          </p:cNvPr>
          <p:cNvCxnSpPr>
            <a:cxnSpLocks/>
            <a:stCxn id="157" idx="0"/>
            <a:endCxn id="162" idx="2"/>
          </p:cNvCxnSpPr>
          <p:nvPr/>
        </p:nvCxnSpPr>
        <p:spPr>
          <a:xfrm flipH="1" flipV="1">
            <a:off x="7136635" y="3746966"/>
            <a:ext cx="154144" cy="37745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45" name="图片 44">
            <a:extLst>
              <a:ext uri="{FF2B5EF4-FFF2-40B4-BE49-F238E27FC236}">
                <a16:creationId xmlns:a16="http://schemas.microsoft.com/office/drawing/2014/main" id="{B0F01253-7701-4C4C-9216-1ED90E5A7676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9228" y="1254822"/>
            <a:ext cx="1652499" cy="1758369"/>
          </a:xfrm>
          <a:prstGeom prst="rect">
            <a:avLst/>
          </a:prstGeom>
        </p:spPr>
      </p:pic>
      <p:sp>
        <p:nvSpPr>
          <p:cNvPr id="139" name="任意多边形: 形状 138">
            <a:extLst>
              <a:ext uri="{FF2B5EF4-FFF2-40B4-BE49-F238E27FC236}">
                <a16:creationId xmlns:a16="http://schemas.microsoft.com/office/drawing/2014/main" id="{168C0FF1-99E3-491F-805A-280879B4FF5A}"/>
              </a:ext>
            </a:extLst>
          </p:cNvPr>
          <p:cNvSpPr/>
          <p:nvPr/>
        </p:nvSpPr>
        <p:spPr bwMode="auto">
          <a:xfrm rot="18110112">
            <a:off x="7546515" y="1759475"/>
            <a:ext cx="45719" cy="157174"/>
          </a:xfrm>
          <a:custGeom>
            <a:avLst/>
            <a:gdLst>
              <a:gd name="connsiteX0" fmla="*/ 63525 w 76596"/>
              <a:gd name="connsiteY0" fmla="*/ 0 h 350578"/>
              <a:gd name="connsiteX1" fmla="*/ 25 w 76596"/>
              <a:gd name="connsiteY1" fmla="*/ 152400 h 350578"/>
              <a:gd name="connsiteX2" fmla="*/ 69875 w 76596"/>
              <a:gd name="connsiteY2" fmla="*/ 336550 h 350578"/>
              <a:gd name="connsiteX3" fmla="*/ 69875 w 76596"/>
              <a:gd name="connsiteY3" fmla="*/ 323850 h 3505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6596" h="350578">
                <a:moveTo>
                  <a:pt x="63525" y="0"/>
                </a:moveTo>
                <a:cubicBezTo>
                  <a:pt x="31246" y="48154"/>
                  <a:pt x="-1033" y="96308"/>
                  <a:pt x="25" y="152400"/>
                </a:cubicBezTo>
                <a:cubicBezTo>
                  <a:pt x="1083" y="208492"/>
                  <a:pt x="69875" y="336550"/>
                  <a:pt x="69875" y="336550"/>
                </a:cubicBezTo>
                <a:cubicBezTo>
                  <a:pt x="81517" y="365125"/>
                  <a:pt x="75696" y="344487"/>
                  <a:pt x="69875" y="323850"/>
                </a:cubicBezTo>
              </a:path>
            </a:pathLst>
          </a:cu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4" name="NO.1 SUB 용접라인_S10_KEY ASSY 용접008">
            <a:extLst>
              <a:ext uri="{FF2B5EF4-FFF2-40B4-BE49-F238E27FC236}">
                <a16:creationId xmlns:a16="http://schemas.microsoft.com/office/drawing/2014/main" id="{A1763D26-9617-4C13-839F-3712FAEA8A67}"/>
              </a:ext>
            </a:extLst>
          </p:cNvPr>
          <p:cNvSpPr txBox="1"/>
          <p:nvPr/>
        </p:nvSpPr>
        <p:spPr>
          <a:xfrm>
            <a:off x="7490551" y="236756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65" name="NO.1 SUB 용접라인_S10_KEY ASSY 용접009">
            <a:extLst>
              <a:ext uri="{FF2B5EF4-FFF2-40B4-BE49-F238E27FC236}">
                <a16:creationId xmlns:a16="http://schemas.microsoft.com/office/drawing/2014/main" id="{66455028-B5B3-41EE-BC9A-7718D0F07870}"/>
              </a:ext>
            </a:extLst>
          </p:cNvPr>
          <p:cNvCxnSpPr>
            <a:cxnSpLocks/>
            <a:stCxn id="139" idx="1"/>
            <a:endCxn id="164" idx="0"/>
          </p:cNvCxnSpPr>
          <p:nvPr/>
        </p:nvCxnSpPr>
        <p:spPr>
          <a:xfrm>
            <a:off x="7548606" y="1852057"/>
            <a:ext cx="76089" cy="51550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12330013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TextBox 17"/>
          <p:cNvSpPr txBox="1"/>
          <p:nvPr/>
        </p:nvSpPr>
        <p:spPr>
          <a:xfrm>
            <a:off x="0" y="0"/>
            <a:ext cx="83375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r>
              <a:rPr lang="ko-KR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현대하모니 M" pitchFamily="18" charset="-127"/>
              </a:rPr>
              <a:t>▣ </a:t>
            </a:r>
            <a:r>
              <a:rPr lang="en-US" altLang="zh-CN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3.1</a:t>
            </a:r>
            <a:r>
              <a:rPr lang="zh-CN" altLang="en-US" sz="2400" dirty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座框焊道 示意图</a:t>
            </a:r>
            <a:endParaRPr lang="ko-KR" altLang="en-US" sz="2400" dirty="0">
              <a:solidFill>
                <a:srgbClr val="000000"/>
              </a:solidFill>
              <a:latin typeface="微软雅黑" panose="020B0503020204020204" pitchFamily="34" charset="-122"/>
              <a:ea typeface="현대하모니 M" pitchFamily="18" charset="-127"/>
            </a:endParaRPr>
          </a:p>
        </p:txBody>
      </p:sp>
      <p:graphicFrame>
        <p:nvGraphicFramePr>
          <p:cNvPr id="51" name="표 5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140705"/>
              </p:ext>
            </p:extLst>
          </p:nvPr>
        </p:nvGraphicFramePr>
        <p:xfrm>
          <a:off x="128588" y="549275"/>
          <a:ext cx="9648825" cy="6034892"/>
        </p:xfrm>
        <a:graphic>
          <a:graphicData uri="http://schemas.openxmlformats.org/drawingml/2006/table">
            <a:tbl>
              <a:tblPr/>
              <a:tblGrid>
                <a:gridCol w="6111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127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50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10661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2106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76211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区分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座框一序</a:t>
                      </a: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en-US" altLang="ko-KR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微软雅黑" panose="020B0503020204020204" pitchFamily="34" charset="-122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kumimoji="0" lang="zh-CN" altLang="en-US" sz="9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微软雅黑" panose="020B0503020204020204" pitchFamily="34" charset="-122"/>
                          <a:ea typeface="微软雅黑" panose="020B0503020204020204" pitchFamily="34" charset="-122"/>
                          <a:cs typeface="+mn-cs"/>
                        </a:rPr>
                        <a:t>座框二序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76211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endParaRPr kumimoji="0" lang="ko-KR" altLang="en-US" sz="9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微软雅黑" panose="020B0503020204020204" pitchFamily="34" charset="-122"/>
                        <a:ea typeface="Malgun Gothic" panose="020B0503020000020004" charset="-127"/>
                        <a:cs typeface="+mn-cs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3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184000">
                <a:tc row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座框焊接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概略图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-</a:t>
                      </a: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4959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ko-KR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焊接长度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 Arc Robot : 560mm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ko-KR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Arc Robot : 425mm</a:t>
                      </a:r>
                      <a:r>
                        <a:rPr kumimoji="0" lang="zh-CN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微软雅黑" panose="020B0503020204020204" pitchFamily="34" charset="-122"/>
                        </a:rPr>
                        <a:t>（装载＋补焊）</a:t>
                      </a: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altLang="ko-KR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微软雅黑" panose="020B0503020204020204" pitchFamily="34" charset="-122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3511"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l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t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2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ko-KR" altLang="en-US" sz="9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微软雅黑" panose="020B0503020204020204" pitchFamily="34" charset="-122"/>
                        <a:ea typeface="Malgun Gothic" panose="020B0503020000020004" charset="-127"/>
                      </a:endParaRP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>
                      <a:lvl1pPr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30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1pPr>
                      <a:lvl2pPr marL="742950" indent="-28575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5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2pPr>
                      <a:lvl3pPr marL="11430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21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3pPr>
                      <a:lvl4pPr marL="16002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4pPr>
                      <a:lvl5pPr marL="2057400" indent="-228600" latinLnBrk="1">
                        <a:spcBef>
                          <a:spcPct val="20000"/>
                        </a:spcBef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5pPr>
                      <a:lvl6pPr marL="25146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6pPr>
                      <a:lvl7pPr marL="29718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7pPr>
                      <a:lvl8pPr marL="34290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8pPr>
                      <a:lvl9pPr marL="3886200" indent="-228600" eaLnBrk="0" fontAlgn="base" latinLnBrk="1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panose="020B0604020202020204" pitchFamily="34" charset="0"/>
                        <a:defRPr kumimoji="1" sz="1900">
                          <a:solidFill>
                            <a:schemeClr val="tx1"/>
                          </a:solidFill>
                          <a:latin typeface="Gulim" pitchFamily="34" charset="-127"/>
                          <a:ea typeface="Gulim" pitchFamily="34" charset="-127"/>
                        </a:defRPr>
                      </a:lvl9pPr>
                    </a:lstStyle>
                    <a:p>
                      <a:pPr marL="0" marR="0" lvl="0" indent="0" algn="ctr" defTabSz="914400" rtl="0" eaLnBrk="1" fontAlgn="ctr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ko-KR" altLang="en-US" sz="9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微软雅黑" panose="020B0503020204020204" pitchFamily="34" charset="-122"/>
                          <a:ea typeface="Malgun Gothic" panose="020B0503020000020004" charset="-127"/>
                        </a:rPr>
                        <a:t>　</a:t>
                      </a:r>
                    </a:p>
                  </a:txBody>
                  <a:tcPr marL="0" marR="0" marT="0" marB="0" anchor="ctr" horzOverflow="overflow">
                    <a:lnL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7" name="图片 16">
            <a:extLst>
              <a:ext uri="{FF2B5EF4-FFF2-40B4-BE49-F238E27FC236}">
                <a16:creationId xmlns:a16="http://schemas.microsoft.com/office/drawing/2014/main" id="{C52701D3-19E9-49FE-A70E-E362E59FECD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9416" y="3809445"/>
            <a:ext cx="1639063" cy="1440000"/>
          </a:xfrm>
          <a:prstGeom prst="rect">
            <a:avLst/>
          </a:prstGeom>
        </p:spPr>
      </p:pic>
      <p:grpSp>
        <p:nvGrpSpPr>
          <p:cNvPr id="4" name="组合 3">
            <a:extLst>
              <a:ext uri="{FF2B5EF4-FFF2-40B4-BE49-F238E27FC236}">
                <a16:creationId xmlns:a16="http://schemas.microsoft.com/office/drawing/2014/main" id="{426419A3-577C-417B-88F0-A69F3A15B13B}"/>
              </a:ext>
            </a:extLst>
          </p:cNvPr>
          <p:cNvGrpSpPr/>
          <p:nvPr/>
        </p:nvGrpSpPr>
        <p:grpSpPr>
          <a:xfrm>
            <a:off x="1411868" y="923838"/>
            <a:ext cx="1936689" cy="981244"/>
            <a:chOff x="1411868" y="923838"/>
            <a:chExt cx="2319458" cy="1080000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7CBC5C2E-F42B-4DF7-9CAD-54190A4342A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695152" y="923838"/>
              <a:ext cx="1036174" cy="1080000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87337404-66FC-4972-A5DF-097C981C3B4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411868" y="923838"/>
              <a:ext cx="1036178" cy="1080000"/>
            </a:xfrm>
            <a:prstGeom prst="rect">
              <a:avLst/>
            </a:prstGeom>
          </p:spPr>
        </p:pic>
        <p:sp>
          <p:nvSpPr>
            <p:cNvPr id="22" name="NO.1 SUB 용접라인_S10_KEY ASSY 용접008">
              <a:extLst>
                <a:ext uri="{FF2B5EF4-FFF2-40B4-BE49-F238E27FC236}">
                  <a16:creationId xmlns:a16="http://schemas.microsoft.com/office/drawing/2014/main" id="{4A2F05EC-C549-474C-AA15-14DC3A105D91}"/>
                </a:ext>
              </a:extLst>
            </p:cNvPr>
            <p:cNvSpPr txBox="1"/>
            <p:nvPr/>
          </p:nvSpPr>
          <p:spPr>
            <a:xfrm>
              <a:off x="2498900" y="983641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2*30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3" name="NO.1 SUB 용접라인_S10_KEY ASSY 용접009">
              <a:extLst>
                <a:ext uri="{FF2B5EF4-FFF2-40B4-BE49-F238E27FC236}">
                  <a16:creationId xmlns:a16="http://schemas.microsoft.com/office/drawing/2014/main" id="{0C16544A-2E37-4B45-BE77-EDDD55ED37B7}"/>
                </a:ext>
              </a:extLst>
            </p:cNvPr>
            <p:cNvCxnSpPr>
              <a:cxnSpLocks/>
              <a:stCxn id="30" idx="2"/>
              <a:endCxn id="22" idx="3"/>
            </p:cNvCxnSpPr>
            <p:nvPr/>
          </p:nvCxnSpPr>
          <p:spPr>
            <a:xfrm flipH="1" flipV="1">
              <a:off x="2767187" y="1058254"/>
              <a:ext cx="315306" cy="23711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4" name="NO.1 SUB 용접라인_S10_KEY ASSY 용접009">
              <a:extLst>
                <a:ext uri="{FF2B5EF4-FFF2-40B4-BE49-F238E27FC236}">
                  <a16:creationId xmlns:a16="http://schemas.microsoft.com/office/drawing/2014/main" id="{D165294A-915C-4765-B7EE-4CFEBAC14391}"/>
                </a:ext>
              </a:extLst>
            </p:cNvPr>
            <p:cNvCxnSpPr>
              <a:cxnSpLocks/>
              <a:stCxn id="29" idx="0"/>
              <a:endCxn id="22" idx="1"/>
            </p:cNvCxnSpPr>
            <p:nvPr/>
          </p:nvCxnSpPr>
          <p:spPr>
            <a:xfrm flipV="1">
              <a:off x="2199352" y="1058254"/>
              <a:ext cx="299548" cy="16437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5" name="NO.1 SUB 용접라인_S10_KEY ASSY 용접008">
              <a:extLst>
                <a:ext uri="{FF2B5EF4-FFF2-40B4-BE49-F238E27FC236}">
                  <a16:creationId xmlns:a16="http://schemas.microsoft.com/office/drawing/2014/main" id="{B6E8A432-62A8-40D6-92D2-42A59BA121F1}"/>
                </a:ext>
              </a:extLst>
            </p:cNvPr>
            <p:cNvSpPr txBox="1"/>
            <p:nvPr/>
          </p:nvSpPr>
          <p:spPr>
            <a:xfrm>
              <a:off x="2498900" y="1462243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6" name="NO.1 SUB 용접라인_S10_KEY ASSY 용접009">
              <a:extLst>
                <a:ext uri="{FF2B5EF4-FFF2-40B4-BE49-F238E27FC236}">
                  <a16:creationId xmlns:a16="http://schemas.microsoft.com/office/drawing/2014/main" id="{4AC8E8B9-1120-4B2E-810D-483A7196C932}"/>
                </a:ext>
              </a:extLst>
            </p:cNvPr>
            <p:cNvCxnSpPr>
              <a:cxnSpLocks/>
              <a:stCxn id="31" idx="3"/>
              <a:endCxn id="25" idx="3"/>
            </p:cNvCxnSpPr>
            <p:nvPr/>
          </p:nvCxnSpPr>
          <p:spPr>
            <a:xfrm flipH="1">
              <a:off x="2767187" y="1315497"/>
              <a:ext cx="159546" cy="22135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27" name="NO.1 SUB 용접라인_S10_KEY ASSY 용접009">
              <a:extLst>
                <a:ext uri="{FF2B5EF4-FFF2-40B4-BE49-F238E27FC236}">
                  <a16:creationId xmlns:a16="http://schemas.microsoft.com/office/drawing/2014/main" id="{E52D513B-8759-499B-A599-A25428DFC7DF}"/>
                </a:ext>
              </a:extLst>
            </p:cNvPr>
            <p:cNvCxnSpPr>
              <a:cxnSpLocks/>
              <a:stCxn id="28" idx="1"/>
              <a:endCxn id="25" idx="1"/>
            </p:cNvCxnSpPr>
            <p:nvPr/>
          </p:nvCxnSpPr>
          <p:spPr>
            <a:xfrm>
              <a:off x="2281576" y="1333286"/>
              <a:ext cx="217324" cy="203570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28" name="矩形 27">
              <a:extLst>
                <a:ext uri="{FF2B5EF4-FFF2-40B4-BE49-F238E27FC236}">
                  <a16:creationId xmlns:a16="http://schemas.microsoft.com/office/drawing/2014/main" id="{E176D6FB-DEBF-4AA4-801F-396DDE4B78D3}"/>
                </a:ext>
              </a:extLst>
            </p:cNvPr>
            <p:cNvSpPr/>
            <p:nvPr/>
          </p:nvSpPr>
          <p:spPr bwMode="auto">
            <a:xfrm rot="450132" flipH="1">
              <a:off x="2245730" y="1252699"/>
              <a:ext cx="36000" cy="156473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29" name="矩形 28">
              <a:extLst>
                <a:ext uri="{FF2B5EF4-FFF2-40B4-BE49-F238E27FC236}">
                  <a16:creationId xmlns:a16="http://schemas.microsoft.com/office/drawing/2014/main" id="{B5A7F594-CA2A-4C6D-8FF2-9462D0079BD1}"/>
                </a:ext>
              </a:extLst>
            </p:cNvPr>
            <p:cNvSpPr/>
            <p:nvPr/>
          </p:nvSpPr>
          <p:spPr bwMode="auto">
            <a:xfrm rot="4473894" flipH="1">
              <a:off x="2070937" y="1138568"/>
              <a:ext cx="36000" cy="22909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0" name="矩形 29">
              <a:extLst>
                <a:ext uri="{FF2B5EF4-FFF2-40B4-BE49-F238E27FC236}">
                  <a16:creationId xmlns:a16="http://schemas.microsoft.com/office/drawing/2014/main" id="{3BF58DBF-61FF-4DCE-9448-D4A66031CAA4}"/>
                </a:ext>
              </a:extLst>
            </p:cNvPr>
            <p:cNvSpPr/>
            <p:nvPr/>
          </p:nvSpPr>
          <p:spPr bwMode="auto">
            <a:xfrm rot="6931276" flipH="1">
              <a:off x="3167862" y="1230175"/>
              <a:ext cx="36000" cy="229092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C2EC424B-8077-4551-860D-D77279E8607B}"/>
                </a:ext>
              </a:extLst>
            </p:cNvPr>
            <p:cNvSpPr/>
            <p:nvPr/>
          </p:nvSpPr>
          <p:spPr bwMode="auto">
            <a:xfrm flipH="1">
              <a:off x="2926733" y="1244373"/>
              <a:ext cx="36000" cy="142248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</p:grpSp>
      <p:grpSp>
        <p:nvGrpSpPr>
          <p:cNvPr id="2" name="组合 1">
            <a:extLst>
              <a:ext uri="{FF2B5EF4-FFF2-40B4-BE49-F238E27FC236}">
                <a16:creationId xmlns:a16="http://schemas.microsoft.com/office/drawing/2014/main" id="{FFFBECE7-9C64-4772-9190-1F8DBAB946EA}"/>
              </a:ext>
            </a:extLst>
          </p:cNvPr>
          <p:cNvGrpSpPr/>
          <p:nvPr/>
        </p:nvGrpSpPr>
        <p:grpSpPr>
          <a:xfrm>
            <a:off x="3587402" y="963612"/>
            <a:ext cx="1781327" cy="915875"/>
            <a:chOff x="5079153" y="891425"/>
            <a:chExt cx="2490470" cy="1080000"/>
          </a:xfrm>
        </p:grpSpPr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EF67F94B-A593-4C04-B9A0-942E5A387DE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350751" y="891425"/>
              <a:ext cx="1036178" cy="1080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BA115317-D1A2-4A64-AD6D-72ADB7B0551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21563" y="891425"/>
              <a:ext cx="1036178" cy="1080000"/>
            </a:xfrm>
            <a:prstGeom prst="rect">
              <a:avLst/>
            </a:prstGeom>
          </p:spPr>
        </p:pic>
        <p:sp>
          <p:nvSpPr>
            <p:cNvPr id="53" name="矩形 52">
              <a:extLst>
                <a:ext uri="{FF2B5EF4-FFF2-40B4-BE49-F238E27FC236}">
                  <a16:creationId xmlns:a16="http://schemas.microsoft.com/office/drawing/2014/main" id="{A29044A3-8F2B-4878-8907-23C7F141E04C}"/>
                </a:ext>
              </a:extLst>
            </p:cNvPr>
            <p:cNvSpPr/>
            <p:nvPr/>
          </p:nvSpPr>
          <p:spPr bwMode="auto">
            <a:xfrm rot="21360846" flipH="1">
              <a:off x="5238532" y="1447962"/>
              <a:ext cx="36000" cy="27720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4" name="矩形 53">
              <a:extLst>
                <a:ext uri="{FF2B5EF4-FFF2-40B4-BE49-F238E27FC236}">
                  <a16:creationId xmlns:a16="http://schemas.microsoft.com/office/drawing/2014/main" id="{5E372CF8-5E88-4E2F-9D2E-B1638E12DC22}"/>
                </a:ext>
              </a:extLst>
            </p:cNvPr>
            <p:cNvSpPr/>
            <p:nvPr/>
          </p:nvSpPr>
          <p:spPr bwMode="auto">
            <a:xfrm rot="389832" flipH="1">
              <a:off x="7231617" y="1482438"/>
              <a:ext cx="36000" cy="27720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5" name="矩形 54">
              <a:extLst>
                <a:ext uri="{FF2B5EF4-FFF2-40B4-BE49-F238E27FC236}">
                  <a16:creationId xmlns:a16="http://schemas.microsoft.com/office/drawing/2014/main" id="{6646B400-0DE8-452B-AB22-C43C3AE250F6}"/>
                </a:ext>
              </a:extLst>
            </p:cNvPr>
            <p:cNvSpPr/>
            <p:nvPr/>
          </p:nvSpPr>
          <p:spPr bwMode="auto">
            <a:xfrm rot="18048965" flipH="1">
              <a:off x="6670616" y="1633474"/>
              <a:ext cx="36000" cy="25200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6" name="矩形 55">
              <a:extLst>
                <a:ext uri="{FF2B5EF4-FFF2-40B4-BE49-F238E27FC236}">
                  <a16:creationId xmlns:a16="http://schemas.microsoft.com/office/drawing/2014/main" id="{532D5EBB-5886-4852-8D44-5A31B86EBE53}"/>
                </a:ext>
              </a:extLst>
            </p:cNvPr>
            <p:cNvSpPr/>
            <p:nvPr/>
          </p:nvSpPr>
          <p:spPr bwMode="auto">
            <a:xfrm rot="15192310" flipH="1">
              <a:off x="5826673" y="1687114"/>
              <a:ext cx="36000" cy="252001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7" name="矩形 56">
              <a:extLst>
                <a:ext uri="{FF2B5EF4-FFF2-40B4-BE49-F238E27FC236}">
                  <a16:creationId xmlns:a16="http://schemas.microsoft.com/office/drawing/2014/main" id="{C20D4E0F-9DAC-4208-A12C-B15332BA15EB}"/>
                </a:ext>
              </a:extLst>
            </p:cNvPr>
            <p:cNvSpPr/>
            <p:nvPr/>
          </p:nvSpPr>
          <p:spPr bwMode="auto">
            <a:xfrm rot="21315490" flipH="1">
              <a:off x="6021935" y="1165723"/>
              <a:ext cx="36000" cy="142248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8" name="矩形 57">
              <a:extLst>
                <a:ext uri="{FF2B5EF4-FFF2-40B4-BE49-F238E27FC236}">
                  <a16:creationId xmlns:a16="http://schemas.microsoft.com/office/drawing/2014/main" id="{36414E60-0675-41F7-B1A4-5FAF2F6B931F}"/>
                </a:ext>
              </a:extLst>
            </p:cNvPr>
            <p:cNvSpPr/>
            <p:nvPr/>
          </p:nvSpPr>
          <p:spPr bwMode="auto">
            <a:xfrm rot="365146" flipH="1">
              <a:off x="6529750" y="1135039"/>
              <a:ext cx="36000" cy="142248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59" name="NO.1 SUB 용접라인_S10_KEY ASSY 용접008">
              <a:extLst>
                <a:ext uri="{FF2B5EF4-FFF2-40B4-BE49-F238E27FC236}">
                  <a16:creationId xmlns:a16="http://schemas.microsoft.com/office/drawing/2014/main" id="{DA8837CC-0B6F-4CD1-B2B9-32074185283B}"/>
                </a:ext>
              </a:extLst>
            </p:cNvPr>
            <p:cNvSpPr txBox="1"/>
            <p:nvPr/>
          </p:nvSpPr>
          <p:spPr>
            <a:xfrm>
              <a:off x="6109322" y="1786638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2*25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60" name="NO.1 SUB 용접라인_S10_KEY ASSY 용접009">
              <a:extLst>
                <a:ext uri="{FF2B5EF4-FFF2-40B4-BE49-F238E27FC236}">
                  <a16:creationId xmlns:a16="http://schemas.microsoft.com/office/drawing/2014/main" id="{DDBC9CCC-0A6A-4698-8006-C3A39B69C242}"/>
                </a:ext>
              </a:extLst>
            </p:cNvPr>
            <p:cNvCxnSpPr>
              <a:cxnSpLocks/>
              <a:stCxn id="55" idx="0"/>
              <a:endCxn id="59" idx="3"/>
            </p:cNvCxnSpPr>
            <p:nvPr/>
          </p:nvCxnSpPr>
          <p:spPr>
            <a:xfrm flipH="1">
              <a:off x="6377609" y="1694926"/>
              <a:ext cx="202796" cy="16632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1" name="NO.1 SUB 용접라인_S10_KEY ASSY 용접009">
              <a:extLst>
                <a:ext uri="{FF2B5EF4-FFF2-40B4-BE49-F238E27FC236}">
                  <a16:creationId xmlns:a16="http://schemas.microsoft.com/office/drawing/2014/main" id="{0DCE55E9-3C56-4BD8-B525-33AACB097903}"/>
                </a:ext>
              </a:extLst>
            </p:cNvPr>
            <p:cNvCxnSpPr>
              <a:cxnSpLocks/>
              <a:stCxn id="56" idx="2"/>
              <a:endCxn id="59" idx="1"/>
            </p:cNvCxnSpPr>
            <p:nvPr/>
          </p:nvCxnSpPr>
          <p:spPr>
            <a:xfrm>
              <a:off x="5965299" y="1776707"/>
              <a:ext cx="144023" cy="84544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4" name="NO.1 SUB 용접라인_S10_KEY ASSY 용접008">
              <a:extLst>
                <a:ext uri="{FF2B5EF4-FFF2-40B4-BE49-F238E27FC236}">
                  <a16:creationId xmlns:a16="http://schemas.microsoft.com/office/drawing/2014/main" id="{A7D0C079-0C9F-4596-9895-AE36605887BD}"/>
                </a:ext>
              </a:extLst>
            </p:cNvPr>
            <p:cNvSpPr txBox="1"/>
            <p:nvPr/>
          </p:nvSpPr>
          <p:spPr>
            <a:xfrm>
              <a:off x="6157741" y="1007662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2*15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65" name="NO.1 SUB 용접라인_S10_KEY ASSY 용접009">
              <a:extLst>
                <a:ext uri="{FF2B5EF4-FFF2-40B4-BE49-F238E27FC236}">
                  <a16:creationId xmlns:a16="http://schemas.microsoft.com/office/drawing/2014/main" id="{D6674985-BD6E-4E6E-B215-9721BD8B9B49}"/>
                </a:ext>
              </a:extLst>
            </p:cNvPr>
            <p:cNvCxnSpPr>
              <a:cxnSpLocks/>
              <a:stCxn id="58" idx="0"/>
              <a:endCxn id="64" idx="3"/>
            </p:cNvCxnSpPr>
            <p:nvPr/>
          </p:nvCxnSpPr>
          <p:spPr>
            <a:xfrm flipH="1" flipV="1">
              <a:off x="6426028" y="1082275"/>
              <a:ext cx="129262" cy="53165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cxnSp>
          <p:nvCxnSpPr>
            <p:cNvPr id="66" name="NO.1 SUB 용접라인_S10_KEY ASSY 용접009">
              <a:extLst>
                <a:ext uri="{FF2B5EF4-FFF2-40B4-BE49-F238E27FC236}">
                  <a16:creationId xmlns:a16="http://schemas.microsoft.com/office/drawing/2014/main" id="{92ED2890-CDB0-4EA1-859D-75D0CAD65B4E}"/>
                </a:ext>
              </a:extLst>
            </p:cNvPr>
            <p:cNvCxnSpPr>
              <a:cxnSpLocks/>
              <a:stCxn id="57" idx="0"/>
              <a:endCxn id="64" idx="1"/>
            </p:cNvCxnSpPr>
            <p:nvPr/>
          </p:nvCxnSpPr>
          <p:spPr>
            <a:xfrm flipV="1">
              <a:off x="6034055" y="1082275"/>
              <a:ext cx="123686" cy="83691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69" name="NO.1 SUB 용접라인_S10_KEY ASSY 용접008">
              <a:extLst>
                <a:ext uri="{FF2B5EF4-FFF2-40B4-BE49-F238E27FC236}">
                  <a16:creationId xmlns:a16="http://schemas.microsoft.com/office/drawing/2014/main" id="{DC0421C0-149A-46A3-8F87-D06E6F09FE72}"/>
                </a:ext>
              </a:extLst>
            </p:cNvPr>
            <p:cNvSpPr txBox="1"/>
            <p:nvPr/>
          </p:nvSpPr>
          <p:spPr>
            <a:xfrm>
              <a:off x="5079153" y="1015253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70" name="NO.1 SUB 용접라인_S10_KEY ASSY 용접009">
              <a:extLst>
                <a:ext uri="{FF2B5EF4-FFF2-40B4-BE49-F238E27FC236}">
                  <a16:creationId xmlns:a16="http://schemas.microsoft.com/office/drawing/2014/main" id="{6F6B64C6-3179-4660-BCED-1F8ACB522A85}"/>
                </a:ext>
              </a:extLst>
            </p:cNvPr>
            <p:cNvCxnSpPr>
              <a:cxnSpLocks/>
              <a:stCxn id="53" idx="0"/>
              <a:endCxn id="69" idx="2"/>
            </p:cNvCxnSpPr>
            <p:nvPr/>
          </p:nvCxnSpPr>
          <p:spPr>
            <a:xfrm flipH="1" flipV="1">
              <a:off x="5213297" y="1164478"/>
              <a:ext cx="33601" cy="283819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73" name="NO.1 SUB 용접라인_S10_KEY ASSY 용접008">
              <a:extLst>
                <a:ext uri="{FF2B5EF4-FFF2-40B4-BE49-F238E27FC236}">
                  <a16:creationId xmlns:a16="http://schemas.microsoft.com/office/drawing/2014/main" id="{B0BBA931-02BC-41E8-A46F-C4DC3BC5A9F0}"/>
                </a:ext>
              </a:extLst>
            </p:cNvPr>
            <p:cNvSpPr txBox="1"/>
            <p:nvPr/>
          </p:nvSpPr>
          <p:spPr>
            <a:xfrm>
              <a:off x="7301336" y="971465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35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74" name="NO.1 SUB 용접라인_S10_KEY ASSY 용접009">
              <a:extLst>
                <a:ext uri="{FF2B5EF4-FFF2-40B4-BE49-F238E27FC236}">
                  <a16:creationId xmlns:a16="http://schemas.microsoft.com/office/drawing/2014/main" id="{745282CE-F519-4E69-A6DD-BF57CE58D492}"/>
                </a:ext>
              </a:extLst>
            </p:cNvPr>
            <p:cNvCxnSpPr>
              <a:cxnSpLocks/>
              <a:stCxn id="54" idx="0"/>
              <a:endCxn id="73" idx="2"/>
            </p:cNvCxnSpPr>
            <p:nvPr/>
          </p:nvCxnSpPr>
          <p:spPr>
            <a:xfrm flipV="1">
              <a:off x="7265300" y="1120690"/>
              <a:ext cx="170180" cy="362638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sp>
        <p:nvSpPr>
          <p:cNvPr id="93" name="矩形 92">
            <a:extLst>
              <a:ext uri="{FF2B5EF4-FFF2-40B4-BE49-F238E27FC236}">
                <a16:creationId xmlns:a16="http://schemas.microsoft.com/office/drawing/2014/main" id="{1488C065-4D58-4F61-8970-58AE3C6EDEDD}"/>
              </a:ext>
            </a:extLst>
          </p:cNvPr>
          <p:cNvSpPr/>
          <p:nvPr/>
        </p:nvSpPr>
        <p:spPr bwMode="auto">
          <a:xfrm rot="21360846" flipH="1">
            <a:off x="2560632" y="4996736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96" name="矩形 95">
            <a:extLst>
              <a:ext uri="{FF2B5EF4-FFF2-40B4-BE49-F238E27FC236}">
                <a16:creationId xmlns:a16="http://schemas.microsoft.com/office/drawing/2014/main" id="{1F7D4E64-6C45-4378-8B2C-610E2B050EC9}"/>
              </a:ext>
            </a:extLst>
          </p:cNvPr>
          <p:cNvSpPr/>
          <p:nvPr/>
        </p:nvSpPr>
        <p:spPr bwMode="auto">
          <a:xfrm rot="21360846" flipH="1">
            <a:off x="2946249" y="4831554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17" name="NO.1 SUB 용접라인_S10_KEY ASSY 용접008">
            <a:extLst>
              <a:ext uri="{FF2B5EF4-FFF2-40B4-BE49-F238E27FC236}">
                <a16:creationId xmlns:a16="http://schemas.microsoft.com/office/drawing/2014/main" id="{FDE4001F-886F-45DC-BE49-BE70E326C61B}"/>
              </a:ext>
            </a:extLst>
          </p:cNvPr>
          <p:cNvSpPr txBox="1"/>
          <p:nvPr/>
        </p:nvSpPr>
        <p:spPr>
          <a:xfrm>
            <a:off x="2976726" y="437660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18" name="NO.1 SUB 용접라인_S10_KEY ASSY 용접009">
            <a:extLst>
              <a:ext uri="{FF2B5EF4-FFF2-40B4-BE49-F238E27FC236}">
                <a16:creationId xmlns:a16="http://schemas.microsoft.com/office/drawing/2014/main" id="{EA402478-375F-4686-855A-D34AF8A390D1}"/>
              </a:ext>
            </a:extLst>
          </p:cNvPr>
          <p:cNvCxnSpPr>
            <a:cxnSpLocks/>
            <a:stCxn id="93" idx="0"/>
            <a:endCxn id="117" idx="2"/>
          </p:cNvCxnSpPr>
          <p:nvPr/>
        </p:nvCxnSpPr>
        <p:spPr>
          <a:xfrm flipV="1">
            <a:off x="2575562" y="4525828"/>
            <a:ext cx="535308" cy="47101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130" name="NO.1 SUB 용접라인_S10_KEY ASSY 용접009">
            <a:extLst>
              <a:ext uri="{FF2B5EF4-FFF2-40B4-BE49-F238E27FC236}">
                <a16:creationId xmlns:a16="http://schemas.microsoft.com/office/drawing/2014/main" id="{4B7A998F-457A-4237-89E9-12B2B4CC7FCB}"/>
              </a:ext>
            </a:extLst>
          </p:cNvPr>
          <p:cNvCxnSpPr>
            <a:cxnSpLocks/>
            <a:stCxn id="96" idx="1"/>
            <a:endCxn id="129" idx="1"/>
          </p:cNvCxnSpPr>
          <p:nvPr/>
        </p:nvCxnSpPr>
        <p:spPr>
          <a:xfrm>
            <a:off x="2982205" y="4874466"/>
            <a:ext cx="204230" cy="125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6" name="组合 5">
            <a:extLst>
              <a:ext uri="{FF2B5EF4-FFF2-40B4-BE49-F238E27FC236}">
                <a16:creationId xmlns:a16="http://schemas.microsoft.com/office/drawing/2014/main" id="{13319F53-E8C5-4E9B-8F47-F2516DF09E2B}"/>
              </a:ext>
            </a:extLst>
          </p:cNvPr>
          <p:cNvGrpSpPr/>
          <p:nvPr/>
        </p:nvGrpSpPr>
        <p:grpSpPr>
          <a:xfrm>
            <a:off x="3195609" y="2293823"/>
            <a:ext cx="1960612" cy="1486920"/>
            <a:chOff x="3195609" y="2293823"/>
            <a:chExt cx="1960612" cy="1486920"/>
          </a:xfrm>
        </p:grpSpPr>
        <p:pic>
          <p:nvPicPr>
            <p:cNvPr id="13" name="图片 12">
              <a:extLst>
                <a:ext uri="{FF2B5EF4-FFF2-40B4-BE49-F238E27FC236}">
                  <a16:creationId xmlns:a16="http://schemas.microsoft.com/office/drawing/2014/main" id="{88869EEC-5766-4376-AC01-D663317B3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195609" y="2293823"/>
              <a:ext cx="1639063" cy="1440000"/>
            </a:xfrm>
            <a:prstGeom prst="rect">
              <a:avLst/>
            </a:prstGeom>
          </p:spPr>
        </p:pic>
        <p:sp>
          <p:nvSpPr>
            <p:cNvPr id="84" name="矩形 83">
              <a:extLst>
                <a:ext uri="{FF2B5EF4-FFF2-40B4-BE49-F238E27FC236}">
                  <a16:creationId xmlns:a16="http://schemas.microsoft.com/office/drawing/2014/main" id="{6C09C3B9-909C-4CB3-9BA5-E0737D1DE457}"/>
                </a:ext>
              </a:extLst>
            </p:cNvPr>
            <p:cNvSpPr/>
            <p:nvPr/>
          </p:nvSpPr>
          <p:spPr bwMode="auto">
            <a:xfrm rot="21360846" flipH="1">
              <a:off x="4518311" y="2676205"/>
              <a:ext cx="36000" cy="8832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86" name="矩形 85">
              <a:extLst>
                <a:ext uri="{FF2B5EF4-FFF2-40B4-BE49-F238E27FC236}">
                  <a16:creationId xmlns:a16="http://schemas.microsoft.com/office/drawing/2014/main" id="{89C21372-A30C-46AF-A33B-E68300A3DCFE}"/>
                </a:ext>
              </a:extLst>
            </p:cNvPr>
            <p:cNvSpPr/>
            <p:nvPr/>
          </p:nvSpPr>
          <p:spPr bwMode="auto">
            <a:xfrm rot="6636317" flipH="1">
              <a:off x="3665055" y="3167153"/>
              <a:ext cx="36000" cy="142248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14" name="NO.1 SUB 용접라인_S10_KEY ASSY 용접008">
              <a:extLst>
                <a:ext uri="{FF2B5EF4-FFF2-40B4-BE49-F238E27FC236}">
                  <a16:creationId xmlns:a16="http://schemas.microsoft.com/office/drawing/2014/main" id="{71557687-0A19-4034-B712-617F780D5D6F}"/>
                </a:ext>
              </a:extLst>
            </p:cNvPr>
            <p:cNvSpPr txBox="1"/>
            <p:nvPr/>
          </p:nvSpPr>
          <p:spPr>
            <a:xfrm>
              <a:off x="4887934" y="2736106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15" name="NO.1 SUB 용접라인_S10_KEY ASSY 용접009">
              <a:extLst>
                <a:ext uri="{FF2B5EF4-FFF2-40B4-BE49-F238E27FC236}">
                  <a16:creationId xmlns:a16="http://schemas.microsoft.com/office/drawing/2014/main" id="{D62F8F7D-20D8-4F0B-8098-D95365C2D738}"/>
                </a:ext>
              </a:extLst>
            </p:cNvPr>
            <p:cNvCxnSpPr>
              <a:cxnSpLocks/>
              <a:stCxn id="84" idx="1"/>
              <a:endCxn id="114" idx="1"/>
            </p:cNvCxnSpPr>
            <p:nvPr/>
          </p:nvCxnSpPr>
          <p:spPr>
            <a:xfrm>
              <a:off x="4554267" y="2719117"/>
              <a:ext cx="333667" cy="9160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  <p:sp>
          <p:nvSpPr>
            <p:cNvPr id="170" name="NO.1 SUB 용접라인_S10_KEY ASSY 용접008">
              <a:extLst>
                <a:ext uri="{FF2B5EF4-FFF2-40B4-BE49-F238E27FC236}">
                  <a16:creationId xmlns:a16="http://schemas.microsoft.com/office/drawing/2014/main" id="{C748274F-8D52-412A-A3F2-4F3C0AA080F3}"/>
                </a:ext>
              </a:extLst>
            </p:cNvPr>
            <p:cNvSpPr txBox="1"/>
            <p:nvPr/>
          </p:nvSpPr>
          <p:spPr>
            <a:xfrm>
              <a:off x="3755964" y="3631518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193" name="NO.1 SUB 용접라인_S10_KEY ASSY 용접009">
              <a:extLst>
                <a:ext uri="{FF2B5EF4-FFF2-40B4-BE49-F238E27FC236}">
                  <a16:creationId xmlns:a16="http://schemas.microsoft.com/office/drawing/2014/main" id="{F82F77E9-4E3A-4DF7-AC37-2A76B9FA10EE}"/>
                </a:ext>
              </a:extLst>
            </p:cNvPr>
            <p:cNvCxnSpPr>
              <a:cxnSpLocks/>
              <a:stCxn id="86" idx="1"/>
              <a:endCxn id="170" idx="1"/>
            </p:cNvCxnSpPr>
            <p:nvPr/>
          </p:nvCxnSpPr>
          <p:spPr>
            <a:xfrm>
              <a:off x="3676720" y="3255125"/>
              <a:ext cx="79244" cy="451006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grpSp>
        <p:nvGrpSpPr>
          <p:cNvPr id="10" name="组合 9">
            <a:extLst>
              <a:ext uri="{FF2B5EF4-FFF2-40B4-BE49-F238E27FC236}">
                <a16:creationId xmlns:a16="http://schemas.microsoft.com/office/drawing/2014/main" id="{2F281FEA-0EEA-468E-8101-E626B368FE4D}"/>
              </a:ext>
            </a:extLst>
          </p:cNvPr>
          <p:cNvGrpSpPr/>
          <p:nvPr/>
        </p:nvGrpSpPr>
        <p:grpSpPr>
          <a:xfrm>
            <a:off x="3284022" y="3809445"/>
            <a:ext cx="1962621" cy="1440000"/>
            <a:chOff x="3284022" y="3809445"/>
            <a:chExt cx="1962621" cy="1440000"/>
          </a:xfrm>
        </p:grpSpPr>
        <p:pic>
          <p:nvPicPr>
            <p:cNvPr id="15" name="图片 14">
              <a:extLst>
                <a:ext uri="{FF2B5EF4-FFF2-40B4-BE49-F238E27FC236}">
                  <a16:creationId xmlns:a16="http://schemas.microsoft.com/office/drawing/2014/main" id="{BD522701-190E-4047-B4E5-2F873F8A03E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284022" y="3809445"/>
              <a:ext cx="1639063" cy="1440000"/>
            </a:xfrm>
            <a:prstGeom prst="rect">
              <a:avLst/>
            </a:prstGeom>
          </p:spPr>
        </p:pic>
        <p:sp>
          <p:nvSpPr>
            <p:cNvPr id="94" name="矩形 93">
              <a:extLst>
                <a:ext uri="{FF2B5EF4-FFF2-40B4-BE49-F238E27FC236}">
                  <a16:creationId xmlns:a16="http://schemas.microsoft.com/office/drawing/2014/main" id="{180A484D-53E2-421F-AFF5-B8D25E32CFF6}"/>
                </a:ext>
              </a:extLst>
            </p:cNvPr>
            <p:cNvSpPr/>
            <p:nvPr/>
          </p:nvSpPr>
          <p:spPr bwMode="auto">
            <a:xfrm rot="1420872" flipH="1">
              <a:off x="3503088" y="4115760"/>
              <a:ext cx="36000" cy="88325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01" name="矩形 100">
              <a:extLst>
                <a:ext uri="{FF2B5EF4-FFF2-40B4-BE49-F238E27FC236}">
                  <a16:creationId xmlns:a16="http://schemas.microsoft.com/office/drawing/2014/main" id="{33D3C04F-A34A-4400-8D9C-EA26CB98C9F1}"/>
                </a:ext>
              </a:extLst>
            </p:cNvPr>
            <p:cNvSpPr/>
            <p:nvPr/>
          </p:nvSpPr>
          <p:spPr bwMode="auto">
            <a:xfrm rot="14922794" flipH="1">
              <a:off x="4484643" y="4717453"/>
              <a:ext cx="36000" cy="117560"/>
            </a:xfrm>
            <a:prstGeom prst="rect">
              <a:avLst/>
            </a:prstGeom>
            <a:solidFill>
              <a:srgbClr val="FF0000"/>
            </a:solidFill>
            <a:ln w="63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07" tIns="0" rIns="91407" bIns="0" numCol="1" rtlCol="0" anchor="ctr" anchorCtr="0" compatLnSpc="1"/>
            <a:lstStyle/>
            <a:p>
              <a:pPr marL="0" marR="0" indent="0" algn="ctr" defTabSz="957580" rtl="0" eaLnBrk="1" fontAlgn="base" latinLnBrk="1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1" lang="zh-CN" altLang="en-US" sz="800" b="0" i="0" u="none" strike="noStrike" cap="none" normalizeH="0" baseline="0">
                <a:ln>
                  <a:noFill/>
                </a:ln>
                <a:effectLst/>
                <a:latin typeface="현대하모니 M" pitchFamily="18" charset="-127"/>
                <a:ea typeface="현대하모니 M" pitchFamily="18" charset="-127"/>
              </a:endParaRPr>
            </a:p>
          </p:txBody>
        </p:sp>
        <p:sp>
          <p:nvSpPr>
            <p:cNvPr id="198" name="NO.1 SUB 용접라인_S10_KEY ASSY 용접008">
              <a:extLst>
                <a:ext uri="{FF2B5EF4-FFF2-40B4-BE49-F238E27FC236}">
                  <a16:creationId xmlns:a16="http://schemas.microsoft.com/office/drawing/2014/main" id="{D9964C0B-C4A9-4386-85B5-4FB68FFC8F50}"/>
                </a:ext>
              </a:extLst>
            </p:cNvPr>
            <p:cNvSpPr txBox="1"/>
            <p:nvPr/>
          </p:nvSpPr>
          <p:spPr>
            <a:xfrm>
              <a:off x="4978356" y="4655399"/>
              <a:ext cx="268287" cy="149225"/>
            </a:xfrm>
            <a:prstGeom prst="rect">
              <a:avLst/>
            </a:prstGeom>
            <a:solidFill>
              <a:srgbClr val="ED7D31"/>
            </a:solidFill>
            <a:ln w="190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72000" tIns="0" rIns="72000" bIns="0" anchor="ctr" anchorCtr="0"/>
            <a:lstStyle/>
            <a:p>
              <a:pPr algn="ctr" eaLnBrk="1" hangingPunct="1"/>
              <a:r>
                <a:rPr lang="en-US" altLang="ko-KR" sz="700" dirty="0">
                  <a:solidFill>
                    <a:srgbClr val="000000"/>
                  </a:solidFill>
                  <a:latin typeface="Malgun Gothic" panose="020B0503020000020004" charset="-127"/>
                  <a:ea typeface="Malgun Gothic" panose="020B0503020000020004" charset="-127"/>
                </a:rPr>
                <a:t>20</a:t>
              </a:r>
              <a:endParaRPr lang="ko-KR" altLang="en-US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endParaRPr>
            </a:p>
          </p:txBody>
        </p:sp>
        <p:cxnSp>
          <p:nvCxnSpPr>
            <p:cNvPr id="200" name="NO.1 SUB 용접라인_S10_KEY ASSY 용접009">
              <a:extLst>
                <a:ext uri="{FF2B5EF4-FFF2-40B4-BE49-F238E27FC236}">
                  <a16:creationId xmlns:a16="http://schemas.microsoft.com/office/drawing/2014/main" id="{8D4EA759-4152-4612-A629-096309EBCB12}"/>
                </a:ext>
              </a:extLst>
            </p:cNvPr>
            <p:cNvCxnSpPr>
              <a:cxnSpLocks/>
              <a:stCxn id="101" idx="2"/>
              <a:endCxn id="198" idx="1"/>
            </p:cNvCxnSpPr>
            <p:nvPr/>
          </p:nvCxnSpPr>
          <p:spPr>
            <a:xfrm flipV="1">
              <a:off x="4557413" y="4730012"/>
              <a:ext cx="420943" cy="24882"/>
            </a:xfrm>
            <a:prstGeom prst="line">
              <a:avLst/>
            </a:prstGeom>
            <a:ln w="635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cxnSp>
      </p:grpSp>
      <p:pic>
        <p:nvPicPr>
          <p:cNvPr id="221" name="图片 220">
            <a:extLst>
              <a:ext uri="{FF2B5EF4-FFF2-40B4-BE49-F238E27FC236}">
                <a16:creationId xmlns:a16="http://schemas.microsoft.com/office/drawing/2014/main" id="{80EEBCC0-2FE7-472B-AE36-DCEE600EA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84519" y="962363"/>
            <a:ext cx="1036174" cy="1080000"/>
          </a:xfrm>
          <a:prstGeom prst="rect">
            <a:avLst/>
          </a:prstGeom>
        </p:spPr>
      </p:pic>
      <p:pic>
        <p:nvPicPr>
          <p:cNvPr id="222" name="图片 221">
            <a:extLst>
              <a:ext uri="{FF2B5EF4-FFF2-40B4-BE49-F238E27FC236}">
                <a16:creationId xmlns:a16="http://schemas.microsoft.com/office/drawing/2014/main" id="{81787373-1F9E-4BCD-9566-3123A86AEABB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11631" r="10005" b="25024"/>
          <a:stretch/>
        </p:blipFill>
        <p:spPr>
          <a:xfrm>
            <a:off x="6991596" y="984014"/>
            <a:ext cx="880643" cy="660197"/>
          </a:xfrm>
          <a:prstGeom prst="rect">
            <a:avLst/>
          </a:prstGeom>
        </p:spPr>
      </p:pic>
      <p:sp>
        <p:nvSpPr>
          <p:cNvPr id="227" name="矩形 226">
            <a:extLst>
              <a:ext uri="{FF2B5EF4-FFF2-40B4-BE49-F238E27FC236}">
                <a16:creationId xmlns:a16="http://schemas.microsoft.com/office/drawing/2014/main" id="{A763FBDE-9DFC-4A2C-8356-5D2C68B5DE09}"/>
              </a:ext>
            </a:extLst>
          </p:cNvPr>
          <p:cNvSpPr/>
          <p:nvPr/>
        </p:nvSpPr>
        <p:spPr bwMode="auto">
          <a:xfrm rot="6931276" flipH="1">
            <a:off x="6256503" y="1400985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8" name="矩形 227">
            <a:extLst>
              <a:ext uri="{FF2B5EF4-FFF2-40B4-BE49-F238E27FC236}">
                <a16:creationId xmlns:a16="http://schemas.microsoft.com/office/drawing/2014/main" id="{5D62E1D3-E510-430A-8906-1791B7ADD9B5}"/>
              </a:ext>
            </a:extLst>
          </p:cNvPr>
          <p:cNvSpPr/>
          <p:nvPr/>
        </p:nvSpPr>
        <p:spPr bwMode="auto">
          <a:xfrm rot="6931276" flipH="1">
            <a:off x="6369989" y="1677167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29" name="NO.1 SUB 용접라인_S10_KEY ASSY 용접008">
            <a:extLst>
              <a:ext uri="{FF2B5EF4-FFF2-40B4-BE49-F238E27FC236}">
                <a16:creationId xmlns:a16="http://schemas.microsoft.com/office/drawing/2014/main" id="{7C02A4E6-2A23-4B3C-8585-5E27D5AB0D07}"/>
              </a:ext>
            </a:extLst>
          </p:cNvPr>
          <p:cNvSpPr txBox="1"/>
          <p:nvPr/>
        </p:nvSpPr>
        <p:spPr>
          <a:xfrm>
            <a:off x="6548658" y="129971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30" name="NO.1 SUB 용접라인_S10_KEY ASSY 용접009">
            <a:extLst>
              <a:ext uri="{FF2B5EF4-FFF2-40B4-BE49-F238E27FC236}">
                <a16:creationId xmlns:a16="http://schemas.microsoft.com/office/drawing/2014/main" id="{F2D9C9BE-0532-4266-9CC8-04F44B492859}"/>
              </a:ext>
            </a:extLst>
          </p:cNvPr>
          <p:cNvCxnSpPr>
            <a:cxnSpLocks/>
            <a:stCxn id="227" idx="3"/>
            <a:endCxn id="229" idx="1"/>
          </p:cNvCxnSpPr>
          <p:nvPr/>
        </p:nvCxnSpPr>
        <p:spPr>
          <a:xfrm flipV="1">
            <a:off x="6282258" y="1374323"/>
            <a:ext cx="266400" cy="8154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1" name="NO.1 SUB 용접라인_S10_KEY ASSY 용접008">
            <a:extLst>
              <a:ext uri="{FF2B5EF4-FFF2-40B4-BE49-F238E27FC236}">
                <a16:creationId xmlns:a16="http://schemas.microsoft.com/office/drawing/2014/main" id="{9AC3D04B-B8AC-43BC-B2F8-BF4A71EF2626}"/>
              </a:ext>
            </a:extLst>
          </p:cNvPr>
          <p:cNvSpPr txBox="1"/>
          <p:nvPr/>
        </p:nvSpPr>
        <p:spPr>
          <a:xfrm>
            <a:off x="6641255" y="156192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32" name="NO.1 SUB 용접라인_S10_KEY ASSY 용접009">
            <a:extLst>
              <a:ext uri="{FF2B5EF4-FFF2-40B4-BE49-F238E27FC236}">
                <a16:creationId xmlns:a16="http://schemas.microsoft.com/office/drawing/2014/main" id="{4CDA00A9-8910-42CF-8B1F-F4AC75A16D80}"/>
              </a:ext>
            </a:extLst>
          </p:cNvPr>
          <p:cNvCxnSpPr>
            <a:cxnSpLocks/>
            <a:stCxn id="228" idx="3"/>
            <a:endCxn id="231" idx="1"/>
          </p:cNvCxnSpPr>
          <p:nvPr/>
        </p:nvCxnSpPr>
        <p:spPr>
          <a:xfrm flipV="1">
            <a:off x="6395744" y="1636540"/>
            <a:ext cx="245511" cy="7296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33" name="NO.1 SUB 용접라인_S10_KEY ASSY 용접009">
            <a:extLst>
              <a:ext uri="{FF2B5EF4-FFF2-40B4-BE49-F238E27FC236}">
                <a16:creationId xmlns:a16="http://schemas.microsoft.com/office/drawing/2014/main" id="{CA4734EC-456C-427A-AC63-00D0AF0046E9}"/>
              </a:ext>
            </a:extLst>
          </p:cNvPr>
          <p:cNvCxnSpPr>
            <a:cxnSpLocks/>
            <a:stCxn id="231" idx="3"/>
            <a:endCxn id="234" idx="2"/>
          </p:cNvCxnSpPr>
          <p:nvPr/>
        </p:nvCxnSpPr>
        <p:spPr>
          <a:xfrm flipV="1">
            <a:off x="6909542" y="1289544"/>
            <a:ext cx="466043" cy="34699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34" name="矩形 233">
            <a:extLst>
              <a:ext uri="{FF2B5EF4-FFF2-40B4-BE49-F238E27FC236}">
                <a16:creationId xmlns:a16="http://schemas.microsoft.com/office/drawing/2014/main" id="{76C411FB-D456-4885-9CF5-D9FA58D474A1}"/>
              </a:ext>
            </a:extLst>
          </p:cNvPr>
          <p:cNvSpPr/>
          <p:nvPr/>
        </p:nvSpPr>
        <p:spPr bwMode="auto">
          <a:xfrm rot="5400000" flipH="1">
            <a:off x="7406163" y="1240965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35" name="矩形 234">
            <a:extLst>
              <a:ext uri="{FF2B5EF4-FFF2-40B4-BE49-F238E27FC236}">
                <a16:creationId xmlns:a16="http://schemas.microsoft.com/office/drawing/2014/main" id="{CF899959-17A7-4012-8E40-032CB6FDC98C}"/>
              </a:ext>
            </a:extLst>
          </p:cNvPr>
          <p:cNvSpPr/>
          <p:nvPr/>
        </p:nvSpPr>
        <p:spPr bwMode="auto">
          <a:xfrm rot="5400000" flipH="1">
            <a:off x="7407056" y="1358567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236" name="NO.1 SUB 용접라인_S10_KEY ASSY 용접009">
            <a:extLst>
              <a:ext uri="{FF2B5EF4-FFF2-40B4-BE49-F238E27FC236}">
                <a16:creationId xmlns:a16="http://schemas.microsoft.com/office/drawing/2014/main" id="{0826EBE9-9413-416C-B4F9-A7E4AAACD86A}"/>
              </a:ext>
            </a:extLst>
          </p:cNvPr>
          <p:cNvCxnSpPr>
            <a:cxnSpLocks/>
            <a:stCxn id="231" idx="3"/>
            <a:endCxn id="235" idx="2"/>
          </p:cNvCxnSpPr>
          <p:nvPr/>
        </p:nvCxnSpPr>
        <p:spPr>
          <a:xfrm flipV="1">
            <a:off x="6909542" y="1407146"/>
            <a:ext cx="466936" cy="22939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237" name="图片 236">
            <a:extLst>
              <a:ext uri="{FF2B5EF4-FFF2-40B4-BE49-F238E27FC236}">
                <a16:creationId xmlns:a16="http://schemas.microsoft.com/office/drawing/2014/main" id="{720E0B3F-516E-4035-9C2E-2DE7A20AE9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5942" y="5638186"/>
            <a:ext cx="590871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0" name="图片 239">
            <a:extLst>
              <a:ext uri="{FF2B5EF4-FFF2-40B4-BE49-F238E27FC236}">
                <a16:creationId xmlns:a16="http://schemas.microsoft.com/office/drawing/2014/main" id="{4C0BF466-F226-4FAF-AA01-939D693F6C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3777" y="5638186"/>
            <a:ext cx="590635" cy="3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1" name="图片 240">
            <a:extLst>
              <a:ext uri="{FF2B5EF4-FFF2-40B4-BE49-F238E27FC236}">
                <a16:creationId xmlns:a16="http://schemas.microsoft.com/office/drawing/2014/main" id="{3C417551-191E-4685-B8AE-29F8EC06A9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19" y="5733180"/>
            <a:ext cx="386721" cy="272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2" name="图片 241">
            <a:extLst>
              <a:ext uri="{FF2B5EF4-FFF2-40B4-BE49-F238E27FC236}">
                <a16:creationId xmlns:a16="http://schemas.microsoft.com/office/drawing/2014/main" id="{E97D2513-608B-42D2-940C-F7774604BCB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23" t="7721" r="21701" b="19344"/>
          <a:stretch/>
        </p:blipFill>
        <p:spPr bwMode="auto">
          <a:xfrm>
            <a:off x="3732742" y="5791891"/>
            <a:ext cx="288032" cy="2062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3" name="图片 242">
            <a:extLst>
              <a:ext uri="{FF2B5EF4-FFF2-40B4-BE49-F238E27FC236}">
                <a16:creationId xmlns:a16="http://schemas.microsoft.com/office/drawing/2014/main" id="{ADA60FC1-9B9B-4BE4-B636-012E4B7A5D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649" t="13517" r="18306" b="14862"/>
          <a:stretch/>
        </p:blipFill>
        <p:spPr bwMode="auto">
          <a:xfrm>
            <a:off x="4183753" y="5740347"/>
            <a:ext cx="368772" cy="2578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4" name="图片 243">
            <a:extLst>
              <a:ext uri="{FF2B5EF4-FFF2-40B4-BE49-F238E27FC236}">
                <a16:creationId xmlns:a16="http://schemas.microsoft.com/office/drawing/2014/main" id="{AB85799C-8014-4BB2-86D1-9F627D70EB4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753" r="35316"/>
          <a:stretch/>
        </p:blipFill>
        <p:spPr bwMode="auto">
          <a:xfrm>
            <a:off x="4686848" y="5638186"/>
            <a:ext cx="189965" cy="316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5" name="图片 244">
            <a:extLst>
              <a:ext uri="{FF2B5EF4-FFF2-40B4-BE49-F238E27FC236}">
                <a16:creationId xmlns:a16="http://schemas.microsoft.com/office/drawing/2014/main" id="{35DD3EFE-7DB5-444B-B430-CF7C704DDE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48" r="9703"/>
          <a:stretch/>
        </p:blipFill>
        <p:spPr bwMode="auto">
          <a:xfrm>
            <a:off x="5029189" y="5699964"/>
            <a:ext cx="282867" cy="28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0" name="NO.1 SUB 용접라인_S10_KEY ASSY 용접009">
            <a:extLst>
              <a:ext uri="{FF2B5EF4-FFF2-40B4-BE49-F238E27FC236}">
                <a16:creationId xmlns:a16="http://schemas.microsoft.com/office/drawing/2014/main" id="{87890C99-1519-4468-A20F-9CF2ECD180C1}"/>
              </a:ext>
            </a:extLst>
          </p:cNvPr>
          <p:cNvCxnSpPr>
            <a:cxnSpLocks/>
            <a:stCxn id="117" idx="0"/>
            <a:endCxn id="94" idx="2"/>
          </p:cNvCxnSpPr>
          <p:nvPr/>
        </p:nvCxnSpPr>
        <p:spPr>
          <a:xfrm flipV="1">
            <a:off x="3110870" y="4200366"/>
            <a:ext cx="392480" cy="17623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11" name="图片 10">
            <a:extLst>
              <a:ext uri="{FF2B5EF4-FFF2-40B4-BE49-F238E27FC236}">
                <a16:creationId xmlns:a16="http://schemas.microsoft.com/office/drawing/2014/main" id="{AF504881-47D4-46E7-9203-1F705C0C23B9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56730" y="2293823"/>
            <a:ext cx="1473254" cy="1440000"/>
          </a:xfrm>
          <a:prstGeom prst="rect">
            <a:avLst/>
          </a:prstGeom>
        </p:spPr>
      </p:pic>
      <p:sp>
        <p:nvSpPr>
          <p:cNvPr id="77" name="矩形 76">
            <a:extLst>
              <a:ext uri="{FF2B5EF4-FFF2-40B4-BE49-F238E27FC236}">
                <a16:creationId xmlns:a16="http://schemas.microsoft.com/office/drawing/2014/main" id="{92725536-BD0D-4DD4-A361-FE4338074157}"/>
              </a:ext>
            </a:extLst>
          </p:cNvPr>
          <p:cNvSpPr/>
          <p:nvPr/>
        </p:nvSpPr>
        <p:spPr bwMode="auto">
          <a:xfrm rot="21360846" flipH="1">
            <a:off x="1573699" y="3443329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83" name="矩形 82">
            <a:extLst>
              <a:ext uri="{FF2B5EF4-FFF2-40B4-BE49-F238E27FC236}">
                <a16:creationId xmlns:a16="http://schemas.microsoft.com/office/drawing/2014/main" id="{29F60F9A-43D5-4412-9CDD-1F5240DFED23}"/>
              </a:ext>
            </a:extLst>
          </p:cNvPr>
          <p:cNvSpPr/>
          <p:nvPr/>
        </p:nvSpPr>
        <p:spPr bwMode="auto">
          <a:xfrm rot="21360846" flipH="1">
            <a:off x="1931030" y="3585238"/>
            <a:ext cx="36000" cy="88325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107" name="NO.1 SUB 용접라인_S10_KEY ASSY 용접008">
            <a:extLst>
              <a:ext uri="{FF2B5EF4-FFF2-40B4-BE49-F238E27FC236}">
                <a16:creationId xmlns:a16="http://schemas.microsoft.com/office/drawing/2014/main" id="{E7BC2064-FFCD-451D-BA56-11461B9A3E55}"/>
              </a:ext>
            </a:extLst>
          </p:cNvPr>
          <p:cNvSpPr txBox="1"/>
          <p:nvPr/>
        </p:nvSpPr>
        <p:spPr>
          <a:xfrm>
            <a:off x="2160248" y="357952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08" name="NO.1 SUB 용접라인_S10_KEY ASSY 용접009">
            <a:extLst>
              <a:ext uri="{FF2B5EF4-FFF2-40B4-BE49-F238E27FC236}">
                <a16:creationId xmlns:a16="http://schemas.microsoft.com/office/drawing/2014/main" id="{0E9DE3C5-EFB7-44C4-99F3-48317E5530C8}"/>
              </a:ext>
            </a:extLst>
          </p:cNvPr>
          <p:cNvCxnSpPr>
            <a:cxnSpLocks/>
            <a:stCxn id="83" idx="1"/>
            <a:endCxn id="107" idx="1"/>
          </p:cNvCxnSpPr>
          <p:nvPr/>
        </p:nvCxnSpPr>
        <p:spPr>
          <a:xfrm>
            <a:off x="1966986" y="3628150"/>
            <a:ext cx="193262" cy="2599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5" name="NO.1 SUB 용접라인_S10_KEY ASSY 용접008">
            <a:extLst>
              <a:ext uri="{FF2B5EF4-FFF2-40B4-BE49-F238E27FC236}">
                <a16:creationId xmlns:a16="http://schemas.microsoft.com/office/drawing/2014/main" id="{E09F0EB9-C77E-4594-87CD-0D25C76BDB72}"/>
              </a:ext>
            </a:extLst>
          </p:cNvPr>
          <p:cNvSpPr txBox="1"/>
          <p:nvPr/>
        </p:nvSpPr>
        <p:spPr>
          <a:xfrm>
            <a:off x="1414480" y="375457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126" name="NO.1 SUB 용접라인_S10_KEY ASSY 용접009">
            <a:extLst>
              <a:ext uri="{FF2B5EF4-FFF2-40B4-BE49-F238E27FC236}">
                <a16:creationId xmlns:a16="http://schemas.microsoft.com/office/drawing/2014/main" id="{A33EC2C4-76DA-4D1D-ABE8-746C57A38A0D}"/>
              </a:ext>
            </a:extLst>
          </p:cNvPr>
          <p:cNvCxnSpPr>
            <a:cxnSpLocks/>
            <a:stCxn id="77" idx="2"/>
            <a:endCxn id="125" idx="0"/>
          </p:cNvCxnSpPr>
          <p:nvPr/>
        </p:nvCxnSpPr>
        <p:spPr>
          <a:xfrm flipH="1">
            <a:off x="1548624" y="3531547"/>
            <a:ext cx="46145" cy="2230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129" name="NO.1 SUB 용접라인_S10_KEY ASSY 용접008">
            <a:extLst>
              <a:ext uri="{FF2B5EF4-FFF2-40B4-BE49-F238E27FC236}">
                <a16:creationId xmlns:a16="http://schemas.microsoft.com/office/drawing/2014/main" id="{F554CA06-3B4B-4248-8909-7E5FDAD2153E}"/>
              </a:ext>
            </a:extLst>
          </p:cNvPr>
          <p:cNvSpPr txBox="1"/>
          <p:nvPr/>
        </p:nvSpPr>
        <p:spPr>
          <a:xfrm>
            <a:off x="3186435" y="4801103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219" name="图片 218">
            <a:extLst>
              <a:ext uri="{FF2B5EF4-FFF2-40B4-BE49-F238E27FC236}">
                <a16:creationId xmlns:a16="http://schemas.microsoft.com/office/drawing/2014/main" id="{DF3A79C9-9A70-431D-BEBA-51860AFA252B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780501" y="2321090"/>
            <a:ext cx="1473254" cy="1440000"/>
          </a:xfrm>
          <a:prstGeom prst="rect">
            <a:avLst/>
          </a:prstGeom>
        </p:spPr>
      </p:pic>
      <p:pic>
        <p:nvPicPr>
          <p:cNvPr id="220" name="图片 219">
            <a:extLst>
              <a:ext uri="{FF2B5EF4-FFF2-40B4-BE49-F238E27FC236}">
                <a16:creationId xmlns:a16="http://schemas.microsoft.com/office/drawing/2014/main" id="{63619687-2154-4151-8B2C-4AE21E9A999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19380" y="2321090"/>
            <a:ext cx="1639063" cy="1440000"/>
          </a:xfrm>
          <a:prstGeom prst="rect">
            <a:avLst/>
          </a:prstGeom>
        </p:spPr>
      </p:pic>
      <p:pic>
        <p:nvPicPr>
          <p:cNvPr id="223" name="图片 222">
            <a:extLst>
              <a:ext uri="{FF2B5EF4-FFF2-40B4-BE49-F238E27FC236}">
                <a16:creationId xmlns:a16="http://schemas.microsoft.com/office/drawing/2014/main" id="{3E5AD295-F801-4F6D-83AE-BDC5DD3673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07793" y="3836712"/>
            <a:ext cx="1639063" cy="1440000"/>
          </a:xfrm>
          <a:prstGeom prst="rect">
            <a:avLst/>
          </a:prstGeom>
        </p:spPr>
      </p:pic>
      <p:pic>
        <p:nvPicPr>
          <p:cNvPr id="224" name="图片 223">
            <a:extLst>
              <a:ext uri="{FF2B5EF4-FFF2-40B4-BE49-F238E27FC236}">
                <a16:creationId xmlns:a16="http://schemas.microsoft.com/office/drawing/2014/main" id="{96FC448C-B9E9-4BC8-A74D-982C119DF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3187" y="3836712"/>
            <a:ext cx="1639063" cy="1440000"/>
          </a:xfrm>
          <a:prstGeom prst="rect">
            <a:avLst/>
          </a:prstGeom>
        </p:spPr>
      </p:pic>
      <p:sp>
        <p:nvSpPr>
          <p:cNvPr id="225" name="矩形 224">
            <a:extLst>
              <a:ext uri="{FF2B5EF4-FFF2-40B4-BE49-F238E27FC236}">
                <a16:creationId xmlns:a16="http://schemas.microsoft.com/office/drawing/2014/main" id="{A95B664B-EAFA-47BB-A26C-799C7A5963AC}"/>
              </a:ext>
            </a:extLst>
          </p:cNvPr>
          <p:cNvSpPr/>
          <p:nvPr/>
        </p:nvSpPr>
        <p:spPr bwMode="auto">
          <a:xfrm rot="13995649" flipH="1">
            <a:off x="6216216" y="3063955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0" name="矩形 249">
            <a:extLst>
              <a:ext uri="{FF2B5EF4-FFF2-40B4-BE49-F238E27FC236}">
                <a16:creationId xmlns:a16="http://schemas.microsoft.com/office/drawing/2014/main" id="{3E85A863-DB84-497E-8F4B-BF528B28B7B4}"/>
              </a:ext>
            </a:extLst>
          </p:cNvPr>
          <p:cNvSpPr/>
          <p:nvPr/>
        </p:nvSpPr>
        <p:spPr bwMode="auto">
          <a:xfrm rot="7602821" flipH="1">
            <a:off x="6969030" y="2658545"/>
            <a:ext cx="36000" cy="129316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4" name="矩形 253">
            <a:extLst>
              <a:ext uri="{FF2B5EF4-FFF2-40B4-BE49-F238E27FC236}">
                <a16:creationId xmlns:a16="http://schemas.microsoft.com/office/drawing/2014/main" id="{6629AA3F-B63D-46D4-A6E1-2C0AF4B9F1E6}"/>
              </a:ext>
            </a:extLst>
          </p:cNvPr>
          <p:cNvSpPr/>
          <p:nvPr/>
        </p:nvSpPr>
        <p:spPr bwMode="auto">
          <a:xfrm rot="13816783" flipH="1">
            <a:off x="3839442" y="2858404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6" name="矩形 255">
            <a:extLst>
              <a:ext uri="{FF2B5EF4-FFF2-40B4-BE49-F238E27FC236}">
                <a16:creationId xmlns:a16="http://schemas.microsoft.com/office/drawing/2014/main" id="{89E41E40-1694-4B58-9CB2-D50DB1C86127}"/>
              </a:ext>
            </a:extLst>
          </p:cNvPr>
          <p:cNvSpPr/>
          <p:nvPr/>
        </p:nvSpPr>
        <p:spPr bwMode="auto">
          <a:xfrm rot="2863124" flipH="1">
            <a:off x="7924122" y="2944147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7" name="矩形 256">
            <a:extLst>
              <a:ext uri="{FF2B5EF4-FFF2-40B4-BE49-F238E27FC236}">
                <a16:creationId xmlns:a16="http://schemas.microsoft.com/office/drawing/2014/main" id="{C7293854-D29D-4289-8009-2B79AD357569}"/>
              </a:ext>
            </a:extLst>
          </p:cNvPr>
          <p:cNvSpPr/>
          <p:nvPr/>
        </p:nvSpPr>
        <p:spPr bwMode="auto">
          <a:xfrm rot="2863124" flipH="1">
            <a:off x="8139744" y="2764468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8" name="矩形 257">
            <a:extLst>
              <a:ext uri="{FF2B5EF4-FFF2-40B4-BE49-F238E27FC236}">
                <a16:creationId xmlns:a16="http://schemas.microsoft.com/office/drawing/2014/main" id="{32E0378F-289D-494B-A90A-2B87C5A79240}"/>
              </a:ext>
            </a:extLst>
          </p:cNvPr>
          <p:cNvSpPr/>
          <p:nvPr/>
        </p:nvSpPr>
        <p:spPr bwMode="auto">
          <a:xfrm rot="2863124" flipH="1">
            <a:off x="8353957" y="2596222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59" name="矩形 258">
            <a:extLst>
              <a:ext uri="{FF2B5EF4-FFF2-40B4-BE49-F238E27FC236}">
                <a16:creationId xmlns:a16="http://schemas.microsoft.com/office/drawing/2014/main" id="{CF230872-FB19-41CA-9A0C-E65688C6EF7F}"/>
              </a:ext>
            </a:extLst>
          </p:cNvPr>
          <p:cNvSpPr/>
          <p:nvPr/>
        </p:nvSpPr>
        <p:spPr bwMode="auto">
          <a:xfrm rot="2863124" flipH="1">
            <a:off x="8576762" y="2411410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60" name="矩形 259">
            <a:extLst>
              <a:ext uri="{FF2B5EF4-FFF2-40B4-BE49-F238E27FC236}">
                <a16:creationId xmlns:a16="http://schemas.microsoft.com/office/drawing/2014/main" id="{E9E557D2-23F3-4E69-A15E-B2C7C3BBA343}"/>
              </a:ext>
            </a:extLst>
          </p:cNvPr>
          <p:cNvSpPr/>
          <p:nvPr/>
        </p:nvSpPr>
        <p:spPr bwMode="auto">
          <a:xfrm rot="10198474" flipH="1">
            <a:off x="7847541" y="3368990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63" name="矩形 262">
            <a:extLst>
              <a:ext uri="{FF2B5EF4-FFF2-40B4-BE49-F238E27FC236}">
                <a16:creationId xmlns:a16="http://schemas.microsoft.com/office/drawing/2014/main" id="{0000F0D1-FD0D-4DA1-B6FC-1B6E9F5FC9CE}"/>
              </a:ext>
            </a:extLst>
          </p:cNvPr>
          <p:cNvSpPr/>
          <p:nvPr/>
        </p:nvSpPr>
        <p:spPr bwMode="auto">
          <a:xfrm rot="6990532" flipH="1">
            <a:off x="6871048" y="4488615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65" name="矩形 264">
            <a:extLst>
              <a:ext uri="{FF2B5EF4-FFF2-40B4-BE49-F238E27FC236}">
                <a16:creationId xmlns:a16="http://schemas.microsoft.com/office/drawing/2014/main" id="{40C1BE32-CD38-4766-9AED-2DE6A4922B8D}"/>
              </a:ext>
            </a:extLst>
          </p:cNvPr>
          <p:cNvSpPr/>
          <p:nvPr/>
        </p:nvSpPr>
        <p:spPr bwMode="auto">
          <a:xfrm rot="13816783" flipH="1">
            <a:off x="5945690" y="4182285"/>
            <a:ext cx="36000" cy="20620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68" name="矩形 267">
            <a:extLst>
              <a:ext uri="{FF2B5EF4-FFF2-40B4-BE49-F238E27FC236}">
                <a16:creationId xmlns:a16="http://schemas.microsoft.com/office/drawing/2014/main" id="{3881DED1-039D-4F33-84F8-D440C22B4902}"/>
              </a:ext>
            </a:extLst>
          </p:cNvPr>
          <p:cNvSpPr/>
          <p:nvPr/>
        </p:nvSpPr>
        <p:spPr bwMode="auto">
          <a:xfrm rot="12058807" flipH="1">
            <a:off x="8938999" y="4917546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2" name="矩形 271">
            <a:extLst>
              <a:ext uri="{FF2B5EF4-FFF2-40B4-BE49-F238E27FC236}">
                <a16:creationId xmlns:a16="http://schemas.microsoft.com/office/drawing/2014/main" id="{5063FE03-990F-4365-8039-4EC3E8E0465B}"/>
              </a:ext>
            </a:extLst>
          </p:cNvPr>
          <p:cNvSpPr/>
          <p:nvPr/>
        </p:nvSpPr>
        <p:spPr bwMode="auto">
          <a:xfrm rot="7756732" flipH="1">
            <a:off x="8840733" y="4523852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4" name="矩形 273">
            <a:extLst>
              <a:ext uri="{FF2B5EF4-FFF2-40B4-BE49-F238E27FC236}">
                <a16:creationId xmlns:a16="http://schemas.microsoft.com/office/drawing/2014/main" id="{DFA3AE9C-FB83-487D-8755-A2865B364AE0}"/>
              </a:ext>
            </a:extLst>
          </p:cNvPr>
          <p:cNvSpPr/>
          <p:nvPr/>
        </p:nvSpPr>
        <p:spPr bwMode="auto">
          <a:xfrm rot="7756732" flipH="1">
            <a:off x="8608364" y="4336993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5" name="矩形 274">
            <a:extLst>
              <a:ext uri="{FF2B5EF4-FFF2-40B4-BE49-F238E27FC236}">
                <a16:creationId xmlns:a16="http://schemas.microsoft.com/office/drawing/2014/main" id="{9B91E619-9BAE-435D-BA0E-010A5D6044B1}"/>
              </a:ext>
            </a:extLst>
          </p:cNvPr>
          <p:cNvSpPr/>
          <p:nvPr/>
        </p:nvSpPr>
        <p:spPr bwMode="auto">
          <a:xfrm rot="7756732" flipH="1">
            <a:off x="8388489" y="4168778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76" name="矩形 275">
            <a:extLst>
              <a:ext uri="{FF2B5EF4-FFF2-40B4-BE49-F238E27FC236}">
                <a16:creationId xmlns:a16="http://schemas.microsoft.com/office/drawing/2014/main" id="{5DB10D0A-9DD6-46BC-BA83-5D31C0226204}"/>
              </a:ext>
            </a:extLst>
          </p:cNvPr>
          <p:cNvSpPr/>
          <p:nvPr/>
        </p:nvSpPr>
        <p:spPr bwMode="auto">
          <a:xfrm rot="7756732" flipH="1">
            <a:off x="8153666" y="3975594"/>
            <a:ext cx="36000" cy="117560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295" name="NO.1 SUB 용접라인_S10_KEY ASSY 용접008">
            <a:extLst>
              <a:ext uri="{FF2B5EF4-FFF2-40B4-BE49-F238E27FC236}">
                <a16:creationId xmlns:a16="http://schemas.microsoft.com/office/drawing/2014/main" id="{7952A431-E0F5-4CF7-857D-ED2FFBDDB52B}"/>
              </a:ext>
            </a:extLst>
          </p:cNvPr>
          <p:cNvSpPr txBox="1"/>
          <p:nvPr/>
        </p:nvSpPr>
        <p:spPr>
          <a:xfrm>
            <a:off x="7738539" y="239965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296" name="NO.1 SUB 용접라인_S10_KEY ASSY 용접009">
            <a:extLst>
              <a:ext uri="{FF2B5EF4-FFF2-40B4-BE49-F238E27FC236}">
                <a16:creationId xmlns:a16="http://schemas.microsoft.com/office/drawing/2014/main" id="{CB8CC458-034E-4A4E-9158-80CB61753BF4}"/>
              </a:ext>
            </a:extLst>
          </p:cNvPr>
          <p:cNvCxnSpPr>
            <a:cxnSpLocks/>
            <a:stCxn id="295" idx="3"/>
            <a:endCxn id="259" idx="2"/>
          </p:cNvCxnSpPr>
          <p:nvPr/>
        </p:nvCxnSpPr>
        <p:spPr>
          <a:xfrm>
            <a:off x="8006826" y="2474271"/>
            <a:ext cx="551995" cy="184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7" name="NO.1 SUB 용접라인_S10_KEY ASSY 용접009">
            <a:extLst>
              <a:ext uri="{FF2B5EF4-FFF2-40B4-BE49-F238E27FC236}">
                <a16:creationId xmlns:a16="http://schemas.microsoft.com/office/drawing/2014/main" id="{584AFD6F-5E90-4C63-BE3F-CB1A25386FAE}"/>
              </a:ext>
            </a:extLst>
          </p:cNvPr>
          <p:cNvCxnSpPr>
            <a:cxnSpLocks/>
            <a:stCxn id="258" idx="3"/>
            <a:endCxn id="295" idx="3"/>
          </p:cNvCxnSpPr>
          <p:nvPr/>
        </p:nvCxnSpPr>
        <p:spPr>
          <a:xfrm flipH="1" flipV="1">
            <a:off x="8006826" y="2474271"/>
            <a:ext cx="353021" cy="15721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8" name="NO.1 SUB 용접라인_S10_KEY ASSY 용접009">
            <a:extLst>
              <a:ext uri="{FF2B5EF4-FFF2-40B4-BE49-F238E27FC236}">
                <a16:creationId xmlns:a16="http://schemas.microsoft.com/office/drawing/2014/main" id="{A34A1136-744A-4A9E-8A82-F87ACF0821B7}"/>
              </a:ext>
            </a:extLst>
          </p:cNvPr>
          <p:cNvCxnSpPr>
            <a:cxnSpLocks/>
            <a:stCxn id="257" idx="3"/>
            <a:endCxn id="295" idx="3"/>
          </p:cNvCxnSpPr>
          <p:nvPr/>
        </p:nvCxnSpPr>
        <p:spPr>
          <a:xfrm flipH="1" flipV="1">
            <a:off x="8006826" y="2474271"/>
            <a:ext cx="138808" cy="32545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299" name="NO.1 SUB 용접라인_S10_KEY ASSY 용접009">
            <a:extLst>
              <a:ext uri="{FF2B5EF4-FFF2-40B4-BE49-F238E27FC236}">
                <a16:creationId xmlns:a16="http://schemas.microsoft.com/office/drawing/2014/main" id="{B3EEC4E6-9515-4CA3-A4AA-A265692C9BFF}"/>
              </a:ext>
            </a:extLst>
          </p:cNvPr>
          <p:cNvCxnSpPr>
            <a:cxnSpLocks/>
            <a:stCxn id="256" idx="0"/>
            <a:endCxn id="295" idx="3"/>
          </p:cNvCxnSpPr>
          <p:nvPr/>
        </p:nvCxnSpPr>
        <p:spPr>
          <a:xfrm flipV="1">
            <a:off x="7978063" y="2474271"/>
            <a:ext cx="28763" cy="48577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0" name="NO.1 SUB 용접라인_S10_KEY ASSY 용접008">
            <a:extLst>
              <a:ext uri="{FF2B5EF4-FFF2-40B4-BE49-F238E27FC236}">
                <a16:creationId xmlns:a16="http://schemas.microsoft.com/office/drawing/2014/main" id="{56E8F236-0283-4344-88E2-443F5DE5929B}"/>
              </a:ext>
            </a:extLst>
          </p:cNvPr>
          <p:cNvSpPr txBox="1"/>
          <p:nvPr/>
        </p:nvSpPr>
        <p:spPr>
          <a:xfrm flipH="1">
            <a:off x="9024299" y="405643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4*15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01" name="NO.1 SUB 용접라인_S10_KEY ASSY 용접009">
            <a:extLst>
              <a:ext uri="{FF2B5EF4-FFF2-40B4-BE49-F238E27FC236}">
                <a16:creationId xmlns:a16="http://schemas.microsoft.com/office/drawing/2014/main" id="{63C047EF-A653-4B35-9B0F-31457EE8546B}"/>
              </a:ext>
            </a:extLst>
          </p:cNvPr>
          <p:cNvCxnSpPr>
            <a:cxnSpLocks/>
            <a:stCxn id="275" idx="3"/>
            <a:endCxn id="300" idx="3"/>
          </p:cNvCxnSpPr>
          <p:nvPr/>
        </p:nvCxnSpPr>
        <p:spPr>
          <a:xfrm flipV="1">
            <a:off x="8417885" y="4131043"/>
            <a:ext cx="606414" cy="825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2" name="NO.1 SUB 용접라인_S10_KEY ASSY 용접009">
            <a:extLst>
              <a:ext uri="{FF2B5EF4-FFF2-40B4-BE49-F238E27FC236}">
                <a16:creationId xmlns:a16="http://schemas.microsoft.com/office/drawing/2014/main" id="{D6FC62C8-FC2B-4FE5-8292-5934FB208983}"/>
              </a:ext>
            </a:extLst>
          </p:cNvPr>
          <p:cNvCxnSpPr>
            <a:cxnSpLocks/>
            <a:stCxn id="300" idx="3"/>
            <a:endCxn id="274" idx="3"/>
          </p:cNvCxnSpPr>
          <p:nvPr/>
        </p:nvCxnSpPr>
        <p:spPr>
          <a:xfrm flipH="1">
            <a:off x="8637760" y="4131043"/>
            <a:ext cx="386539" cy="25079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3" name="NO.1 SUB 용접라인_S10_KEY ASSY 용접009">
            <a:extLst>
              <a:ext uri="{FF2B5EF4-FFF2-40B4-BE49-F238E27FC236}">
                <a16:creationId xmlns:a16="http://schemas.microsoft.com/office/drawing/2014/main" id="{E0165186-B1D0-46B5-8DF1-702009DD604C}"/>
              </a:ext>
            </a:extLst>
          </p:cNvPr>
          <p:cNvCxnSpPr>
            <a:cxnSpLocks/>
            <a:stCxn id="272" idx="3"/>
            <a:endCxn id="300" idx="3"/>
          </p:cNvCxnSpPr>
          <p:nvPr/>
        </p:nvCxnSpPr>
        <p:spPr>
          <a:xfrm flipV="1">
            <a:off x="8870129" y="4131043"/>
            <a:ext cx="154170" cy="43765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04" name="NO.1 SUB 용접라인_S10_KEY ASSY 용접009">
            <a:extLst>
              <a:ext uri="{FF2B5EF4-FFF2-40B4-BE49-F238E27FC236}">
                <a16:creationId xmlns:a16="http://schemas.microsoft.com/office/drawing/2014/main" id="{0383C5CC-73CA-4B39-8E03-A21FDBB3BB1B}"/>
              </a:ext>
            </a:extLst>
          </p:cNvPr>
          <p:cNvCxnSpPr>
            <a:cxnSpLocks/>
            <a:stCxn id="276" idx="3"/>
            <a:endCxn id="300" idx="3"/>
          </p:cNvCxnSpPr>
          <p:nvPr/>
        </p:nvCxnSpPr>
        <p:spPr>
          <a:xfrm>
            <a:off x="8183062" y="4020441"/>
            <a:ext cx="841237" cy="11060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5" name="NO.1 SUB 용접라인_S10_KEY ASSY 용접008">
            <a:extLst>
              <a:ext uri="{FF2B5EF4-FFF2-40B4-BE49-F238E27FC236}">
                <a16:creationId xmlns:a16="http://schemas.microsoft.com/office/drawing/2014/main" id="{846CD6EE-8DEF-448B-A645-4F5DE60C6BE1}"/>
              </a:ext>
            </a:extLst>
          </p:cNvPr>
          <p:cNvSpPr txBox="1"/>
          <p:nvPr/>
        </p:nvSpPr>
        <p:spPr>
          <a:xfrm>
            <a:off x="8079735" y="365878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06" name="NO.1 SUB 용접라인_S10_KEY ASSY 용접009">
            <a:extLst>
              <a:ext uri="{FF2B5EF4-FFF2-40B4-BE49-F238E27FC236}">
                <a16:creationId xmlns:a16="http://schemas.microsoft.com/office/drawing/2014/main" id="{0123767A-E935-4ACA-B47B-7853EFA0B7FA}"/>
              </a:ext>
            </a:extLst>
          </p:cNvPr>
          <p:cNvCxnSpPr>
            <a:cxnSpLocks/>
            <a:stCxn id="260" idx="0"/>
            <a:endCxn id="305" idx="1"/>
          </p:cNvCxnSpPr>
          <p:nvPr/>
        </p:nvCxnSpPr>
        <p:spPr>
          <a:xfrm>
            <a:off x="7879161" y="3524268"/>
            <a:ext cx="200574" cy="20913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07" name="NO.1 SUB 용접라인_S10_KEY ASSY 용접008">
            <a:extLst>
              <a:ext uri="{FF2B5EF4-FFF2-40B4-BE49-F238E27FC236}">
                <a16:creationId xmlns:a16="http://schemas.microsoft.com/office/drawing/2014/main" id="{72859B0F-C45F-47AB-AA3A-DC2C0D3D3CCE}"/>
              </a:ext>
            </a:extLst>
          </p:cNvPr>
          <p:cNvSpPr txBox="1"/>
          <p:nvPr/>
        </p:nvSpPr>
        <p:spPr>
          <a:xfrm>
            <a:off x="7139423" y="238006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09" name="NO.1 SUB 용접라인_S10_KEY ASSY 용접009">
            <a:extLst>
              <a:ext uri="{FF2B5EF4-FFF2-40B4-BE49-F238E27FC236}">
                <a16:creationId xmlns:a16="http://schemas.microsoft.com/office/drawing/2014/main" id="{C8CB0F09-6737-48A4-8B92-E89DEA940A7D}"/>
              </a:ext>
            </a:extLst>
          </p:cNvPr>
          <p:cNvCxnSpPr>
            <a:cxnSpLocks/>
            <a:stCxn id="250" idx="3"/>
            <a:endCxn id="307" idx="1"/>
          </p:cNvCxnSpPr>
          <p:nvPr/>
        </p:nvCxnSpPr>
        <p:spPr>
          <a:xfrm flipV="1">
            <a:off x="6997791" y="2454682"/>
            <a:ext cx="141632" cy="25409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0" name="NO.1 SUB 용접라인_S10_KEY ASSY 용접008">
            <a:extLst>
              <a:ext uri="{FF2B5EF4-FFF2-40B4-BE49-F238E27FC236}">
                <a16:creationId xmlns:a16="http://schemas.microsoft.com/office/drawing/2014/main" id="{C524FB97-31B4-40D6-BAAF-29FE61CCF246}"/>
              </a:ext>
            </a:extLst>
          </p:cNvPr>
          <p:cNvSpPr txBox="1"/>
          <p:nvPr/>
        </p:nvSpPr>
        <p:spPr>
          <a:xfrm>
            <a:off x="5814560" y="293676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11" name="NO.1 SUB 용접라인_S10_KEY ASSY 용접009">
            <a:extLst>
              <a:ext uri="{FF2B5EF4-FFF2-40B4-BE49-F238E27FC236}">
                <a16:creationId xmlns:a16="http://schemas.microsoft.com/office/drawing/2014/main" id="{4DD15668-35B7-457F-9BB5-BBBF4DCC454E}"/>
              </a:ext>
            </a:extLst>
          </p:cNvPr>
          <p:cNvCxnSpPr>
            <a:cxnSpLocks/>
            <a:stCxn id="225" idx="1"/>
            <a:endCxn id="310" idx="3"/>
          </p:cNvCxnSpPr>
          <p:nvPr/>
        </p:nvCxnSpPr>
        <p:spPr>
          <a:xfrm flipH="1" flipV="1">
            <a:off x="6082847" y="3011377"/>
            <a:ext cx="140602" cy="16415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2" name="NO.1 SUB 용접라인_S10_KEY ASSY 용접008">
            <a:extLst>
              <a:ext uri="{FF2B5EF4-FFF2-40B4-BE49-F238E27FC236}">
                <a16:creationId xmlns:a16="http://schemas.microsoft.com/office/drawing/2014/main" id="{C8F19EF9-C7BA-45D4-B99A-B680F229E215}"/>
              </a:ext>
            </a:extLst>
          </p:cNvPr>
          <p:cNvSpPr txBox="1"/>
          <p:nvPr/>
        </p:nvSpPr>
        <p:spPr>
          <a:xfrm>
            <a:off x="4447410" y="3133964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13" name="NO.1 SUB 용접라인_S10_KEY ASSY 용접009">
            <a:extLst>
              <a:ext uri="{FF2B5EF4-FFF2-40B4-BE49-F238E27FC236}">
                <a16:creationId xmlns:a16="http://schemas.microsoft.com/office/drawing/2014/main" id="{4C81DB80-37C1-444B-BAE3-A5F33D2B96C3}"/>
              </a:ext>
            </a:extLst>
          </p:cNvPr>
          <p:cNvCxnSpPr>
            <a:cxnSpLocks/>
            <a:stCxn id="254" idx="3"/>
            <a:endCxn id="312" idx="1"/>
          </p:cNvCxnSpPr>
          <p:nvPr/>
        </p:nvCxnSpPr>
        <p:spPr>
          <a:xfrm>
            <a:off x="3868945" y="2998249"/>
            <a:ext cx="578465" cy="210328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15" name="NO.1 SUB 용접라인_S10_KEY ASSY 용접008">
            <a:extLst>
              <a:ext uri="{FF2B5EF4-FFF2-40B4-BE49-F238E27FC236}">
                <a16:creationId xmlns:a16="http://schemas.microsoft.com/office/drawing/2014/main" id="{44FA92B5-A3C9-4093-93CA-B81B8A28C222}"/>
              </a:ext>
            </a:extLst>
          </p:cNvPr>
          <p:cNvSpPr txBox="1"/>
          <p:nvPr/>
        </p:nvSpPr>
        <p:spPr>
          <a:xfrm>
            <a:off x="9302127" y="468266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16" name="NO.1 SUB 용접라인_S10_KEY ASSY 용접009">
            <a:extLst>
              <a:ext uri="{FF2B5EF4-FFF2-40B4-BE49-F238E27FC236}">
                <a16:creationId xmlns:a16="http://schemas.microsoft.com/office/drawing/2014/main" id="{E669BB12-6F58-4231-9ECA-9A4913EDE21E}"/>
              </a:ext>
            </a:extLst>
          </p:cNvPr>
          <p:cNvCxnSpPr>
            <a:cxnSpLocks/>
            <a:stCxn id="268" idx="2"/>
            <a:endCxn id="315" idx="1"/>
          </p:cNvCxnSpPr>
          <p:nvPr/>
        </p:nvCxnSpPr>
        <p:spPr>
          <a:xfrm flipV="1">
            <a:off x="8982465" y="4757279"/>
            <a:ext cx="319662" cy="164982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0" name="NO.1 SUB 용접라인_S10_KEY ASSY 용접008">
            <a:extLst>
              <a:ext uri="{FF2B5EF4-FFF2-40B4-BE49-F238E27FC236}">
                <a16:creationId xmlns:a16="http://schemas.microsoft.com/office/drawing/2014/main" id="{9EDC2794-FED9-4F75-900A-79878CC24A1E}"/>
              </a:ext>
            </a:extLst>
          </p:cNvPr>
          <p:cNvSpPr txBox="1"/>
          <p:nvPr/>
        </p:nvSpPr>
        <p:spPr>
          <a:xfrm>
            <a:off x="6979485" y="4237140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40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21" name="NO.1 SUB 용접라인_S10_KEY ASSY 용접009">
            <a:extLst>
              <a:ext uri="{FF2B5EF4-FFF2-40B4-BE49-F238E27FC236}">
                <a16:creationId xmlns:a16="http://schemas.microsoft.com/office/drawing/2014/main" id="{B9079496-7CB9-47EF-8F05-B85748E7C1DD}"/>
              </a:ext>
            </a:extLst>
          </p:cNvPr>
          <p:cNvCxnSpPr>
            <a:cxnSpLocks/>
            <a:stCxn id="263" idx="3"/>
            <a:endCxn id="320" idx="2"/>
          </p:cNvCxnSpPr>
          <p:nvPr/>
        </p:nvCxnSpPr>
        <p:spPr>
          <a:xfrm flipV="1">
            <a:off x="6897082" y="4386365"/>
            <a:ext cx="216547" cy="21214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2" name="NO.1 SUB 용접라인_S10_KEY ASSY 용접008">
            <a:extLst>
              <a:ext uri="{FF2B5EF4-FFF2-40B4-BE49-F238E27FC236}">
                <a16:creationId xmlns:a16="http://schemas.microsoft.com/office/drawing/2014/main" id="{B98F48BE-4EBB-4AA7-83F9-04E9A0840804}"/>
              </a:ext>
            </a:extLst>
          </p:cNvPr>
          <p:cNvSpPr txBox="1"/>
          <p:nvPr/>
        </p:nvSpPr>
        <p:spPr>
          <a:xfrm>
            <a:off x="6050228" y="4899508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23" name="NO.1 SUB 용접라인_S10_KEY ASSY 용접009">
            <a:extLst>
              <a:ext uri="{FF2B5EF4-FFF2-40B4-BE49-F238E27FC236}">
                <a16:creationId xmlns:a16="http://schemas.microsoft.com/office/drawing/2014/main" id="{5CDFD1FF-7AC1-4FD8-9C14-D14C6F6A9C26}"/>
              </a:ext>
            </a:extLst>
          </p:cNvPr>
          <p:cNvCxnSpPr>
            <a:cxnSpLocks/>
            <a:stCxn id="265" idx="3"/>
            <a:endCxn id="322" idx="0"/>
          </p:cNvCxnSpPr>
          <p:nvPr/>
        </p:nvCxnSpPr>
        <p:spPr>
          <a:xfrm>
            <a:off x="5975193" y="4299231"/>
            <a:ext cx="209179" cy="600277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5" name="矩形 324">
            <a:extLst>
              <a:ext uri="{FF2B5EF4-FFF2-40B4-BE49-F238E27FC236}">
                <a16:creationId xmlns:a16="http://schemas.microsoft.com/office/drawing/2014/main" id="{D016C886-B58C-4461-8D43-B9380D536789}"/>
              </a:ext>
            </a:extLst>
          </p:cNvPr>
          <p:cNvSpPr/>
          <p:nvPr/>
        </p:nvSpPr>
        <p:spPr bwMode="auto">
          <a:xfrm rot="11568986" flipH="1">
            <a:off x="9038406" y="4912684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6" name="NO.1 SUB 용접라인_S10_KEY ASSY 용접008">
            <a:extLst>
              <a:ext uri="{FF2B5EF4-FFF2-40B4-BE49-F238E27FC236}">
                <a16:creationId xmlns:a16="http://schemas.microsoft.com/office/drawing/2014/main" id="{F21538F8-AEBA-45AD-9C3F-683353C5F3C1}"/>
              </a:ext>
            </a:extLst>
          </p:cNvPr>
          <p:cNvSpPr txBox="1"/>
          <p:nvPr/>
        </p:nvSpPr>
        <p:spPr>
          <a:xfrm>
            <a:off x="9283419" y="5253936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27" name="NO.1 SUB 용접라인_S10_KEY ASSY 용접009">
            <a:extLst>
              <a:ext uri="{FF2B5EF4-FFF2-40B4-BE49-F238E27FC236}">
                <a16:creationId xmlns:a16="http://schemas.microsoft.com/office/drawing/2014/main" id="{28A6A250-8413-4D42-AE3B-142F2D90B496}"/>
              </a:ext>
            </a:extLst>
          </p:cNvPr>
          <p:cNvCxnSpPr>
            <a:cxnSpLocks/>
            <a:stCxn id="325" idx="0"/>
            <a:endCxn id="326" idx="1"/>
          </p:cNvCxnSpPr>
          <p:nvPr/>
        </p:nvCxnSpPr>
        <p:spPr>
          <a:xfrm>
            <a:off x="9040629" y="5053160"/>
            <a:ext cx="242790" cy="27538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28" name="矩形 327">
            <a:extLst>
              <a:ext uri="{FF2B5EF4-FFF2-40B4-BE49-F238E27FC236}">
                <a16:creationId xmlns:a16="http://schemas.microsoft.com/office/drawing/2014/main" id="{DD431DE5-55AD-467E-BFC9-66BC4FD59360}"/>
              </a:ext>
            </a:extLst>
          </p:cNvPr>
          <p:cNvSpPr/>
          <p:nvPr/>
        </p:nvSpPr>
        <p:spPr bwMode="auto">
          <a:xfrm rot="10603717" flipH="1">
            <a:off x="7754547" y="3337469"/>
            <a:ext cx="36000" cy="142248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29" name="NO.1 SUB 용접라인_S10_KEY ASSY 용접008">
            <a:extLst>
              <a:ext uri="{FF2B5EF4-FFF2-40B4-BE49-F238E27FC236}">
                <a16:creationId xmlns:a16="http://schemas.microsoft.com/office/drawing/2014/main" id="{5EEE3C11-638F-47E6-B97D-243516B7BD0D}"/>
              </a:ext>
            </a:extLst>
          </p:cNvPr>
          <p:cNvSpPr txBox="1"/>
          <p:nvPr/>
        </p:nvSpPr>
        <p:spPr>
          <a:xfrm>
            <a:off x="7184956" y="342262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30" name="NO.1 SUB 용접라인_S10_KEY ASSY 용접009">
            <a:extLst>
              <a:ext uri="{FF2B5EF4-FFF2-40B4-BE49-F238E27FC236}">
                <a16:creationId xmlns:a16="http://schemas.microsoft.com/office/drawing/2014/main" id="{AAD18778-1377-459F-8FAF-F7B5CE417B41}"/>
              </a:ext>
            </a:extLst>
          </p:cNvPr>
          <p:cNvCxnSpPr>
            <a:cxnSpLocks/>
            <a:stCxn id="328" idx="0"/>
            <a:endCxn id="329" idx="3"/>
          </p:cNvCxnSpPr>
          <p:nvPr/>
        </p:nvCxnSpPr>
        <p:spPr>
          <a:xfrm flipH="1">
            <a:off x="7453243" y="3479601"/>
            <a:ext cx="323363" cy="17634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1" name="矩形 330">
            <a:extLst>
              <a:ext uri="{FF2B5EF4-FFF2-40B4-BE49-F238E27FC236}">
                <a16:creationId xmlns:a16="http://schemas.microsoft.com/office/drawing/2014/main" id="{11164B67-DBDC-4487-975C-FA7B8ADB3297}"/>
              </a:ext>
            </a:extLst>
          </p:cNvPr>
          <p:cNvSpPr/>
          <p:nvPr/>
        </p:nvSpPr>
        <p:spPr bwMode="auto">
          <a:xfrm rot="7497305" flipH="1">
            <a:off x="4264316" y="4381484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32" name="NO.1 SUB 용접라인_S10_KEY ASSY 용접008">
            <a:extLst>
              <a:ext uri="{FF2B5EF4-FFF2-40B4-BE49-F238E27FC236}">
                <a16:creationId xmlns:a16="http://schemas.microsoft.com/office/drawing/2014/main" id="{CA6801DA-D988-441E-A6A2-8002EF19F1E4}"/>
              </a:ext>
            </a:extLst>
          </p:cNvPr>
          <p:cNvSpPr txBox="1"/>
          <p:nvPr/>
        </p:nvSpPr>
        <p:spPr>
          <a:xfrm>
            <a:off x="4884766" y="433976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33" name="NO.1 SUB 용접라인_S10_KEY ASSY 용접009">
            <a:extLst>
              <a:ext uri="{FF2B5EF4-FFF2-40B4-BE49-F238E27FC236}">
                <a16:creationId xmlns:a16="http://schemas.microsoft.com/office/drawing/2014/main" id="{667E4962-9C85-49AB-A773-B061835BCB3C}"/>
              </a:ext>
            </a:extLst>
          </p:cNvPr>
          <p:cNvCxnSpPr>
            <a:cxnSpLocks/>
            <a:stCxn id="331" idx="3"/>
            <a:endCxn id="332" idx="1"/>
          </p:cNvCxnSpPr>
          <p:nvPr/>
        </p:nvCxnSpPr>
        <p:spPr>
          <a:xfrm flipV="1">
            <a:off x="4292628" y="4414375"/>
            <a:ext cx="592138" cy="7835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4" name="矩形 333">
            <a:extLst>
              <a:ext uri="{FF2B5EF4-FFF2-40B4-BE49-F238E27FC236}">
                <a16:creationId xmlns:a16="http://schemas.microsoft.com/office/drawing/2014/main" id="{92A1F27C-54E7-409B-BC06-E0B51D235E65}"/>
              </a:ext>
            </a:extLst>
          </p:cNvPr>
          <p:cNvSpPr/>
          <p:nvPr/>
        </p:nvSpPr>
        <p:spPr bwMode="auto">
          <a:xfrm rot="10800000" flipH="1">
            <a:off x="2781782" y="2897616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35" name="NO.1 SUB 용접라인_S10_KEY ASSY 용접009">
            <a:extLst>
              <a:ext uri="{FF2B5EF4-FFF2-40B4-BE49-F238E27FC236}">
                <a16:creationId xmlns:a16="http://schemas.microsoft.com/office/drawing/2014/main" id="{B62D01A0-B51D-49D0-98D7-FE9C103C0D9D}"/>
              </a:ext>
            </a:extLst>
          </p:cNvPr>
          <p:cNvCxnSpPr>
            <a:cxnSpLocks/>
            <a:stCxn id="334" idx="3"/>
            <a:endCxn id="336" idx="1"/>
          </p:cNvCxnSpPr>
          <p:nvPr/>
        </p:nvCxnSpPr>
        <p:spPr>
          <a:xfrm flipV="1">
            <a:off x="2817782" y="2862152"/>
            <a:ext cx="262976" cy="113700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6" name="NO.1 SUB 용접라인_S10_KEY ASSY 용접008">
            <a:extLst>
              <a:ext uri="{FF2B5EF4-FFF2-40B4-BE49-F238E27FC236}">
                <a16:creationId xmlns:a16="http://schemas.microsoft.com/office/drawing/2014/main" id="{E139AA41-29B9-491A-8D30-6731BA67CDBB}"/>
              </a:ext>
            </a:extLst>
          </p:cNvPr>
          <p:cNvSpPr txBox="1"/>
          <p:nvPr/>
        </p:nvSpPr>
        <p:spPr>
          <a:xfrm>
            <a:off x="3080758" y="2787539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sp>
        <p:nvSpPr>
          <p:cNvPr id="337" name="矩形 336">
            <a:extLst>
              <a:ext uri="{FF2B5EF4-FFF2-40B4-BE49-F238E27FC236}">
                <a16:creationId xmlns:a16="http://schemas.microsoft.com/office/drawing/2014/main" id="{07CF3B3C-B821-4A4C-970A-37985E9E18AB}"/>
              </a:ext>
            </a:extLst>
          </p:cNvPr>
          <p:cNvSpPr/>
          <p:nvPr/>
        </p:nvSpPr>
        <p:spPr bwMode="auto">
          <a:xfrm rot="10800000" flipH="1">
            <a:off x="1549388" y="4425487"/>
            <a:ext cx="36000" cy="156473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cxnSp>
        <p:nvCxnSpPr>
          <p:cNvPr id="338" name="NO.1 SUB 용접라인_S10_KEY ASSY 용접009">
            <a:extLst>
              <a:ext uri="{FF2B5EF4-FFF2-40B4-BE49-F238E27FC236}">
                <a16:creationId xmlns:a16="http://schemas.microsoft.com/office/drawing/2014/main" id="{604B204B-7B63-4534-BECE-5598945A8DAA}"/>
              </a:ext>
            </a:extLst>
          </p:cNvPr>
          <p:cNvCxnSpPr>
            <a:cxnSpLocks/>
            <a:endCxn id="339" idx="1"/>
          </p:cNvCxnSpPr>
          <p:nvPr/>
        </p:nvCxnSpPr>
        <p:spPr>
          <a:xfrm flipH="1">
            <a:off x="1570672" y="4593097"/>
            <a:ext cx="2473" cy="60900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39" name="NO.1 SUB 용접라인_S10_KEY ASSY 용접008">
            <a:extLst>
              <a:ext uri="{FF2B5EF4-FFF2-40B4-BE49-F238E27FC236}">
                <a16:creationId xmlns:a16="http://schemas.microsoft.com/office/drawing/2014/main" id="{C41C6F30-3D82-478C-85D3-55F65E8FFABC}"/>
              </a:ext>
            </a:extLst>
          </p:cNvPr>
          <p:cNvSpPr txBox="1"/>
          <p:nvPr/>
        </p:nvSpPr>
        <p:spPr>
          <a:xfrm>
            <a:off x="1570672" y="512748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25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pic>
        <p:nvPicPr>
          <p:cNvPr id="36" name="图片 35">
            <a:extLst>
              <a:ext uri="{FF2B5EF4-FFF2-40B4-BE49-F238E27FC236}">
                <a16:creationId xmlns:a16="http://schemas.microsoft.com/office/drawing/2014/main" id="{2627010B-1893-4B70-90AC-8F5D10DEC9F4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7879161" y="964106"/>
            <a:ext cx="872616" cy="881862"/>
          </a:xfrm>
          <a:prstGeom prst="rect">
            <a:avLst/>
          </a:prstGeom>
        </p:spPr>
      </p:pic>
      <p:pic>
        <p:nvPicPr>
          <p:cNvPr id="340" name="图片 339">
            <a:extLst>
              <a:ext uri="{FF2B5EF4-FFF2-40B4-BE49-F238E27FC236}">
                <a16:creationId xmlns:a16="http://schemas.microsoft.com/office/drawing/2014/main" id="{25B18CA0-2D7D-4A87-ACB6-223EAE77A5DE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 flipH="1">
            <a:off x="8798919" y="994252"/>
            <a:ext cx="872616" cy="881862"/>
          </a:xfrm>
          <a:prstGeom prst="rect">
            <a:avLst/>
          </a:prstGeom>
        </p:spPr>
      </p:pic>
      <p:sp>
        <p:nvSpPr>
          <p:cNvPr id="341" name="矩形 340">
            <a:extLst>
              <a:ext uri="{FF2B5EF4-FFF2-40B4-BE49-F238E27FC236}">
                <a16:creationId xmlns:a16="http://schemas.microsoft.com/office/drawing/2014/main" id="{3EACF749-93F7-476A-86CA-817CBC81967C}"/>
              </a:ext>
            </a:extLst>
          </p:cNvPr>
          <p:cNvSpPr/>
          <p:nvPr/>
        </p:nvSpPr>
        <p:spPr bwMode="auto">
          <a:xfrm rot="3403862" flipH="1">
            <a:off x="8942848" y="1715902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42" name="矩形 341">
            <a:extLst>
              <a:ext uri="{FF2B5EF4-FFF2-40B4-BE49-F238E27FC236}">
                <a16:creationId xmlns:a16="http://schemas.microsoft.com/office/drawing/2014/main" id="{2DB43350-D273-4D7A-84D5-4CED8549D98B}"/>
              </a:ext>
            </a:extLst>
          </p:cNvPr>
          <p:cNvSpPr/>
          <p:nvPr/>
        </p:nvSpPr>
        <p:spPr bwMode="auto">
          <a:xfrm rot="6786072" flipH="1">
            <a:off x="8585680" y="1693173"/>
            <a:ext cx="36000" cy="97157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43" name="NO.1 SUB 용접라인_S10_KEY ASSY 용접008">
            <a:extLst>
              <a:ext uri="{FF2B5EF4-FFF2-40B4-BE49-F238E27FC236}">
                <a16:creationId xmlns:a16="http://schemas.microsoft.com/office/drawing/2014/main" id="{ABB291AE-E623-4C98-9E17-0BE20B947A0E}"/>
              </a:ext>
            </a:extLst>
          </p:cNvPr>
          <p:cNvSpPr txBox="1"/>
          <p:nvPr/>
        </p:nvSpPr>
        <p:spPr>
          <a:xfrm>
            <a:off x="8691687" y="1956405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2*10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44" name="NO.1 SUB 용접라인_S10_KEY ASSY 용접009">
            <a:extLst>
              <a:ext uri="{FF2B5EF4-FFF2-40B4-BE49-F238E27FC236}">
                <a16:creationId xmlns:a16="http://schemas.microsoft.com/office/drawing/2014/main" id="{D519D489-2165-4B95-82CD-D19981101E46}"/>
              </a:ext>
            </a:extLst>
          </p:cNvPr>
          <p:cNvCxnSpPr>
            <a:cxnSpLocks/>
            <a:stCxn id="343" idx="0"/>
            <a:endCxn id="342" idx="0"/>
          </p:cNvCxnSpPr>
          <p:nvPr/>
        </p:nvCxnSpPr>
        <p:spPr>
          <a:xfrm flipH="1" flipV="1">
            <a:off x="8648363" y="1760812"/>
            <a:ext cx="177468" cy="195593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cxnSp>
        <p:nvCxnSpPr>
          <p:cNvPr id="345" name="NO.1 SUB 용접라인_S10_KEY ASSY 용접009">
            <a:extLst>
              <a:ext uri="{FF2B5EF4-FFF2-40B4-BE49-F238E27FC236}">
                <a16:creationId xmlns:a16="http://schemas.microsoft.com/office/drawing/2014/main" id="{0EC97E57-74E2-4751-8EF3-C9BD99DF3C46}"/>
              </a:ext>
            </a:extLst>
          </p:cNvPr>
          <p:cNvCxnSpPr>
            <a:cxnSpLocks/>
            <a:stCxn id="343" idx="0"/>
            <a:endCxn id="341" idx="2"/>
          </p:cNvCxnSpPr>
          <p:nvPr/>
        </p:nvCxnSpPr>
        <p:spPr>
          <a:xfrm flipV="1">
            <a:off x="8825831" y="1791129"/>
            <a:ext cx="94400" cy="165276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pic>
        <p:nvPicPr>
          <p:cNvPr id="346" name="图片 345">
            <a:extLst>
              <a:ext uri="{FF2B5EF4-FFF2-40B4-BE49-F238E27FC236}">
                <a16:creationId xmlns:a16="http://schemas.microsoft.com/office/drawing/2014/main" id="{46733390-E464-4860-BC76-EB0585F56EF9}"/>
              </a:ext>
            </a:extLst>
          </p:cNvPr>
          <p:cNvPicPr>
            <a:picLocks noChangeAspect="1"/>
          </p:cNvPicPr>
          <p:nvPr/>
        </p:nvPicPr>
        <p:blipFill>
          <a:blip r:embed="rId19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38173" y="5425682"/>
            <a:ext cx="452147" cy="633067"/>
          </a:xfrm>
          <a:prstGeom prst="rect">
            <a:avLst/>
          </a:prstGeom>
        </p:spPr>
      </p:pic>
      <p:pic>
        <p:nvPicPr>
          <p:cNvPr id="347" name="图片 346">
            <a:extLst>
              <a:ext uri="{FF2B5EF4-FFF2-40B4-BE49-F238E27FC236}">
                <a16:creationId xmlns:a16="http://schemas.microsoft.com/office/drawing/2014/main" id="{AAA7B2CF-E5E4-470C-AFCC-E01F83A2C182}"/>
              </a:ext>
            </a:extLst>
          </p:cNvPr>
          <p:cNvPicPr>
            <a:picLocks noChangeAspect="1"/>
          </p:cNvPicPr>
          <p:nvPr/>
        </p:nvPicPr>
        <p:blipFill>
          <a:blip r:embed="rId2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60702" y="5416646"/>
            <a:ext cx="382514" cy="633067"/>
          </a:xfrm>
          <a:prstGeom prst="rect">
            <a:avLst/>
          </a:prstGeom>
        </p:spPr>
      </p:pic>
      <p:pic>
        <p:nvPicPr>
          <p:cNvPr id="42" name="图片 41">
            <a:extLst>
              <a:ext uri="{FF2B5EF4-FFF2-40B4-BE49-F238E27FC236}">
                <a16:creationId xmlns:a16="http://schemas.microsoft.com/office/drawing/2014/main" id="{FC55C3EE-EEFD-4AC0-AD99-CD8D7DA4E472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981946" y="5637152"/>
            <a:ext cx="434334" cy="399809"/>
          </a:xfrm>
          <a:prstGeom prst="rect">
            <a:avLst/>
          </a:prstGeom>
        </p:spPr>
      </p:pic>
      <p:pic>
        <p:nvPicPr>
          <p:cNvPr id="348" name="图片 347">
            <a:extLst>
              <a:ext uri="{FF2B5EF4-FFF2-40B4-BE49-F238E27FC236}">
                <a16:creationId xmlns:a16="http://schemas.microsoft.com/office/drawing/2014/main" id="{AF82E76C-DEA7-422D-9AF1-609CCFA16D35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 flipH="1">
            <a:off x="7587252" y="5658940"/>
            <a:ext cx="434334" cy="399809"/>
          </a:xfrm>
          <a:prstGeom prst="rect">
            <a:avLst/>
          </a:prstGeom>
        </p:spPr>
      </p:pic>
      <p:pic>
        <p:nvPicPr>
          <p:cNvPr id="349" name="图片 348">
            <a:extLst>
              <a:ext uri="{FF2B5EF4-FFF2-40B4-BE49-F238E27FC236}">
                <a16:creationId xmlns:a16="http://schemas.microsoft.com/office/drawing/2014/main" id="{8707756F-83CF-4001-9BD4-343AE3FEDA03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5600569" y="5632213"/>
            <a:ext cx="618415" cy="404748"/>
          </a:xfrm>
          <a:prstGeom prst="rect">
            <a:avLst/>
          </a:prstGeom>
        </p:spPr>
      </p:pic>
      <p:sp>
        <p:nvSpPr>
          <p:cNvPr id="350" name="矩形 349">
            <a:extLst>
              <a:ext uri="{FF2B5EF4-FFF2-40B4-BE49-F238E27FC236}">
                <a16:creationId xmlns:a16="http://schemas.microsoft.com/office/drawing/2014/main" id="{D2DE8A22-242D-49CE-AB52-2B3143F93917}"/>
              </a:ext>
            </a:extLst>
          </p:cNvPr>
          <p:cNvSpPr/>
          <p:nvPr/>
        </p:nvSpPr>
        <p:spPr bwMode="auto">
          <a:xfrm rot="13816783" flipH="1">
            <a:off x="2376541" y="2674591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51" name="NO.1 SUB 용접라인_S10_KEY ASSY 용접008">
            <a:extLst>
              <a:ext uri="{FF2B5EF4-FFF2-40B4-BE49-F238E27FC236}">
                <a16:creationId xmlns:a16="http://schemas.microsoft.com/office/drawing/2014/main" id="{99CD96D7-7929-4F53-A74D-2821F85F9A21}"/>
              </a:ext>
            </a:extLst>
          </p:cNvPr>
          <p:cNvSpPr txBox="1"/>
          <p:nvPr/>
        </p:nvSpPr>
        <p:spPr>
          <a:xfrm>
            <a:off x="2759892" y="3304522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52" name="NO.1 SUB 용접라인_S10_KEY ASSY 용접009">
            <a:extLst>
              <a:ext uri="{FF2B5EF4-FFF2-40B4-BE49-F238E27FC236}">
                <a16:creationId xmlns:a16="http://schemas.microsoft.com/office/drawing/2014/main" id="{CF78348D-8895-4E1C-B73A-1AC033896B9B}"/>
              </a:ext>
            </a:extLst>
          </p:cNvPr>
          <p:cNvCxnSpPr>
            <a:cxnSpLocks/>
            <a:stCxn id="350" idx="3"/>
            <a:endCxn id="351" idx="1"/>
          </p:cNvCxnSpPr>
          <p:nvPr/>
        </p:nvCxnSpPr>
        <p:spPr>
          <a:xfrm>
            <a:off x="2406044" y="2814436"/>
            <a:ext cx="353848" cy="564699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353" name="矩形 352">
            <a:extLst>
              <a:ext uri="{FF2B5EF4-FFF2-40B4-BE49-F238E27FC236}">
                <a16:creationId xmlns:a16="http://schemas.microsoft.com/office/drawing/2014/main" id="{9AE322B9-4839-45F8-9518-9C532699DF51}"/>
              </a:ext>
            </a:extLst>
          </p:cNvPr>
          <p:cNvSpPr/>
          <p:nvPr/>
        </p:nvSpPr>
        <p:spPr bwMode="auto">
          <a:xfrm rot="6617331" flipH="1">
            <a:off x="1969417" y="4190318"/>
            <a:ext cx="36000" cy="252001"/>
          </a:xfrm>
          <a:prstGeom prst="rect">
            <a:avLst/>
          </a:prstGeom>
          <a:solidFill>
            <a:srgbClr val="FF0000"/>
          </a:solidFill>
          <a:ln w="63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07" tIns="0" rIns="91407" bIns="0" numCol="1" rtlCol="0" anchor="ctr" anchorCtr="0" compatLnSpc="1"/>
          <a:lstStyle/>
          <a:p>
            <a:pPr marL="0" marR="0" indent="0" algn="ctr" defTabSz="957580" rtl="0" eaLnBrk="1" fontAlgn="base" latinLnBrk="1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1" lang="zh-CN" altLang="en-US" sz="800" b="0" i="0" u="none" strike="noStrike" cap="none" normalizeH="0" baseline="0">
              <a:ln>
                <a:noFill/>
              </a:ln>
              <a:effectLst/>
              <a:latin typeface="현대하모니 M" pitchFamily="18" charset="-127"/>
              <a:ea typeface="현대하모니 M" pitchFamily="18" charset="-127"/>
            </a:endParaRPr>
          </a:p>
        </p:txBody>
      </p:sp>
      <p:sp>
        <p:nvSpPr>
          <p:cNvPr id="354" name="NO.1 SUB 용접라인_S10_KEY ASSY 용접008">
            <a:extLst>
              <a:ext uri="{FF2B5EF4-FFF2-40B4-BE49-F238E27FC236}">
                <a16:creationId xmlns:a16="http://schemas.microsoft.com/office/drawing/2014/main" id="{F4AB52BA-71F8-4904-90E2-C2E4A7A34F34}"/>
              </a:ext>
            </a:extLst>
          </p:cNvPr>
          <p:cNvSpPr txBox="1"/>
          <p:nvPr/>
        </p:nvSpPr>
        <p:spPr>
          <a:xfrm>
            <a:off x="2500613" y="3931877"/>
            <a:ext cx="268287" cy="149225"/>
          </a:xfrm>
          <a:prstGeom prst="rect">
            <a:avLst/>
          </a:prstGeom>
          <a:solidFill>
            <a:srgbClr val="ED7D31"/>
          </a:solidFill>
          <a:ln w="190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lIns="72000" tIns="0" rIns="72000" bIns="0" anchor="ctr" anchorCtr="0"/>
          <a:lstStyle/>
          <a:p>
            <a:pPr algn="ctr" eaLnBrk="1" hangingPunct="1"/>
            <a:r>
              <a:rPr lang="en-US" altLang="ko-KR" sz="700" dirty="0">
                <a:solidFill>
                  <a:srgbClr val="000000"/>
                </a:solidFill>
                <a:latin typeface="Malgun Gothic" panose="020B0503020000020004" charset="-127"/>
                <a:ea typeface="Malgun Gothic" panose="020B0503020000020004" charset="-127"/>
              </a:rPr>
              <a:t>30</a:t>
            </a:r>
            <a:endParaRPr lang="ko-KR" altLang="en-US" sz="700" dirty="0">
              <a:solidFill>
                <a:srgbClr val="000000"/>
              </a:solidFill>
              <a:latin typeface="Malgun Gothic" panose="020B0503020000020004" charset="-127"/>
              <a:ea typeface="Malgun Gothic" panose="020B0503020000020004" charset="-127"/>
            </a:endParaRPr>
          </a:p>
        </p:txBody>
      </p:sp>
      <p:cxnSp>
        <p:nvCxnSpPr>
          <p:cNvPr id="355" name="NO.1 SUB 용접라인_S10_KEY ASSY 용접009">
            <a:extLst>
              <a:ext uri="{FF2B5EF4-FFF2-40B4-BE49-F238E27FC236}">
                <a16:creationId xmlns:a16="http://schemas.microsoft.com/office/drawing/2014/main" id="{6023A58F-AA2F-47D8-A786-762895B080B7}"/>
              </a:ext>
            </a:extLst>
          </p:cNvPr>
          <p:cNvCxnSpPr>
            <a:cxnSpLocks/>
            <a:stCxn id="353" idx="3"/>
            <a:endCxn id="354" idx="1"/>
          </p:cNvCxnSpPr>
          <p:nvPr/>
        </p:nvCxnSpPr>
        <p:spPr>
          <a:xfrm flipV="1">
            <a:off x="1993658" y="4006490"/>
            <a:ext cx="506955" cy="292945"/>
          </a:xfrm>
          <a:prstGeom prst="line">
            <a:avLst/>
          </a:prstGeom>
          <a:ln w="635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406316899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zYzMmU5M2Y4YmU2YTQwMmE2ZTVlYjkyOWJkMDcyNTU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heme/theme1.xml><?xml version="1.0" encoding="utf-8"?>
<a:theme xmlns:a="http://schemas.openxmlformats.org/drawingml/2006/main" name="백지">
  <a:themeElements>
    <a:clrScheme name="백지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백지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백지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백지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백지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5_Office 테마">
  <a:themeElements>
    <a:clrScheme name="3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bg1"/>
        </a:solidFill>
        <a:ln w="6350" cap="flat" cmpd="sng" algn="ctr">
          <a:solidFill>
            <a:schemeClr val="bg1">
              <a:lumMod val="65000"/>
            </a:schemeClr>
          </a:solidFill>
          <a:prstDash val="solid"/>
          <a:round/>
          <a:headEnd type="none" w="med" len="med"/>
          <a:tailEnd type="none" w="med" len="med"/>
        </a:ln>
      </a:spPr>
      <a:bodyPr vert="horz" wrap="none" lIns="91407" tIns="0" rIns="91407" bIns="0" numCol="1" rtlCol="0" anchor="ctr" anchorCtr="0" compatLnSpc="1"/>
      <a:lstStyle>
        <a:defPPr marL="0" marR="0" indent="0" algn="ctr" defTabSz="957580" rtl="0" eaLnBrk="1" fontAlgn="base" latinLnBrk="1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1" sz="800" b="0" i="0" u="none" strike="noStrike" cap="none" normalizeH="0" baseline="0" smtClean="0">
            <a:ln>
              <a:noFill/>
            </a:ln>
            <a:effectLst/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rgbClr val="969696">
            <a:alpha val="73000"/>
          </a:srgbClr>
        </a:solidFill>
        <a:ln w="12700" cap="flat" cmpd="sng" algn="ctr">
          <a:solidFill>
            <a:srgbClr val="FF0000"/>
          </a:solidFill>
          <a:prstDash val="solid"/>
          <a:round/>
          <a:headEnd type="none" w="med" len="med"/>
          <a:tailEnd type="triangle" w="med" len="med"/>
        </a:ln>
      </a:spPr>
      <a:bodyPr/>
      <a:lstStyle/>
    </a:lnDef>
  </a:objectDefaults>
  <a:extraClrSchemeLst>
    <a:extraClrScheme>
      <a:clrScheme name="3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7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8_Office 테마">
  <a:themeElements>
    <a:clrScheme name="4_Office 테마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4_Office 테마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rgbClr val="F3F8FF"/>
        </a:solidFill>
        <a:ln w="28575" algn="ctr">
          <a:pattFill prst="pct60">
            <a:fgClr>
              <a:srgbClr val="4D4D4D"/>
            </a:fgClr>
            <a:bgClr>
              <a:srgbClr val="FFFFFF"/>
            </a:bgClr>
          </a:pattFill>
          <a:miter lim="800000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a:spPr>
      <a:bodyPr lIns="0" tIns="43527" rIns="0" bIns="43527" anchor="ctr"/>
      <a:lstStyle>
        <a:defPPr algn="ctr" defTabSz="871855">
          <a:lnSpc>
            <a:spcPct val="90000"/>
          </a:lnSpc>
          <a:buClr>
            <a:srgbClr val="000000"/>
          </a:buClr>
          <a:buFont typeface="Wingdings" panose="05000000000000000000" pitchFamily="2" charset="2"/>
          <a:buNone/>
          <a:defRPr sz="1800" b="0" dirty="0" smtClean="0">
            <a:solidFill>
              <a:srgbClr val="000000"/>
            </a:solidFill>
            <a:latin typeface="현대하모니 M" pitchFamily="18" charset="-127"/>
            <a:ea typeface="현대하모니 M" pitchFamily="18" charset="-127"/>
          </a:defRPr>
        </a:defPPr>
      </a:lstStyle>
    </a:spDef>
    <a:lnDef>
      <a:spPr bwMode="auto">
        <a:solidFill>
          <a:schemeClr val="accent1"/>
        </a:solidFill>
        <a:ln w="635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/>
      <a:lstStyle/>
    </a:lnDef>
  </a:objectDefaults>
  <a:extraClrSchemeLst>
    <a:extraClrScheme>
      <a:clrScheme name="4_Office 테마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테마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테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</TotalTime>
  <Words>569</Words>
  <Application>Microsoft Office PowerPoint</Application>
  <PresentationFormat>A4 纸张(210x297 毫米)</PresentationFormat>
  <Paragraphs>262</Paragraphs>
  <Slides>10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6</vt:i4>
      </vt:variant>
      <vt:variant>
        <vt:lpstr>幻灯片标题</vt:lpstr>
      </vt:variant>
      <vt:variant>
        <vt:i4>10</vt:i4>
      </vt:variant>
    </vt:vector>
  </HeadingPairs>
  <TitlesOfParts>
    <vt:vector size="26" baseType="lpstr">
      <vt:lpstr>Gulim</vt:lpstr>
      <vt:lpstr>HY견고딕</vt:lpstr>
      <vt:lpstr>Malgun Gothic</vt:lpstr>
      <vt:lpstr>宋体</vt:lpstr>
      <vt:lpstr>微软雅黑</vt:lpstr>
      <vt:lpstr>현대하모니 B</vt:lpstr>
      <vt:lpstr>현대하모니 M</vt:lpstr>
      <vt:lpstr>Arial</vt:lpstr>
      <vt:lpstr>Arial Black</vt:lpstr>
      <vt:lpstr>Wingdings</vt:lpstr>
      <vt:lpstr>백지</vt:lpstr>
      <vt:lpstr>5_Office 테마</vt:lpstr>
      <vt:lpstr>7_Office 테마</vt:lpstr>
      <vt:lpstr>8_Office 테마</vt:lpstr>
      <vt:lpstr>테마1</vt:lpstr>
      <vt:lpstr>디자인 사용자 지정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QAD_009</dc:creator>
  <cp:lastModifiedBy>QAD_009</cp:lastModifiedBy>
  <cp:revision>211</cp:revision>
  <cp:lastPrinted>2021-07-27T08:12:27Z</cp:lastPrinted>
  <dcterms:created xsi:type="dcterms:W3CDTF">2010-02-17T04:26:48Z</dcterms:created>
  <dcterms:modified xsi:type="dcterms:W3CDTF">2024-07-26T05:41:59Z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2052-12.1.0.15336</vt:lpwstr>
  </property>
  <property fmtid="{D5CDD505-2E9C-101B-9397-08002B2CF9AE}" pid="3" name="ICV">
    <vt:lpwstr>713816F6C7AE456684362BD31D15DD18_12</vt:lpwstr>
  </property>
</Properties>
</file>