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1148" r:id="rId3"/>
    <p:sldId id="1431" r:id="rId4"/>
    <p:sldId id="1477" r:id="rId5"/>
    <p:sldId id="1509" r:id="rId7"/>
    <p:sldId id="1514" r:id="rId8"/>
    <p:sldId id="1470" r:id="rId9"/>
  </p:sldIdLst>
  <p:sldSz cx="9144000" cy="6858000" type="screen4x3"/>
  <p:notesSz cx="6797675" cy="992632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734"/>
    <a:srgbClr val="48546A"/>
    <a:srgbClr val="24447D"/>
    <a:srgbClr val="D9D5D6"/>
    <a:srgbClr val="FFFFFF"/>
    <a:srgbClr val="0E2B63"/>
    <a:srgbClr val="06375E"/>
    <a:srgbClr val="515054"/>
    <a:srgbClr val="6D6B71"/>
    <a:srgbClr val="74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750" y="216"/>
      </p:cViewPr>
      <p:guideLst>
        <p:guide orient="horz" pos="2861"/>
        <p:guide pos="3840"/>
        <p:guide pos="570"/>
        <p:guide pos="7152"/>
        <p:guide orient="horz" pos="2174"/>
        <p:guide pos="2880"/>
        <p:guide pos="398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65" d="100"/>
          <a:sy n="65" d="100"/>
        </p:scale>
        <p:origin x="20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E7B8E3-69EE-4991-85E5-C6BCC82AC163}" type="slidenum">
              <a:rPr lang="en-US" altLang="zh-CN" sz="1200" smtClean="0"/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3" name="矩形 2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4" name="矩形 3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  <p:cxnSp>
        <p:nvCxnSpPr>
          <p:cNvPr id="6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grpSp>
        <p:nvGrpSpPr>
          <p:cNvPr id="3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4" name="矩形 3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6" name="矩形 5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6" name="矩形 5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7" name="矩形 6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8" name="矩形 7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</p:grpSp>
      <p:cxnSp>
        <p:nvCxnSpPr>
          <p:cNvPr id="9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901"/>
            <a:ext cx="9144000" cy="2338509"/>
          </a:xfrm>
          <a:prstGeom prst="rect">
            <a:avLst/>
          </a:prstGeom>
          <a:solidFill>
            <a:srgbClr val="D9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43097" r="63118" b="32179"/>
          <a:stretch>
            <a:fillRect/>
          </a:stretch>
        </p:blipFill>
        <p:spPr>
          <a:xfrm>
            <a:off x="3553459" y="978473"/>
            <a:ext cx="5590541" cy="2312938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 flipH="1">
            <a:off x="-4" y="984069"/>
            <a:ext cx="6192305" cy="2295436"/>
            <a:chOff x="3794435" y="0"/>
            <a:chExt cx="5353501" cy="5143500"/>
          </a:xfrm>
        </p:grpSpPr>
        <p:sp>
          <p:nvSpPr>
            <p:cNvPr id="25" name="矩形 24"/>
            <p:cNvSpPr/>
            <p:nvPr/>
          </p:nvSpPr>
          <p:spPr>
            <a:xfrm>
              <a:off x="3794435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11090" y="0"/>
              <a:ext cx="5032910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438028" y="0"/>
              <a:ext cx="4705971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副标题 2"/>
          <p:cNvSpPr txBox="1"/>
          <p:nvPr/>
        </p:nvSpPr>
        <p:spPr bwMode="auto">
          <a:xfrm>
            <a:off x="54506" y="1624237"/>
            <a:ext cx="5963623" cy="10721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35" tIns="45718" rIns="91435" bIns="45718" numCol="1" anchor="ctr" anchorCtr="0" compatLnSpc="1"/>
          <a:lstStyle/>
          <a:p>
            <a:pPr algn="ctr" eaLnBrk="0" hangingPunct="0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欧马可整体电泳工装车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524124" y="3450981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零件名：</a:t>
            </a:r>
            <a:r>
              <a:rPr lang="zh-CN" altLang="en-US" sz="1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欧马可整体电泳工装车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20000"/>
              </a:lnSpc>
              <a:buFontTx/>
              <a:buNone/>
            </a:pP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525594" y="3966048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：北京光华荣昌汽车部件有限公司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34373" y="4541948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   本：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A0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508630" y="560214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   期：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2024.8.12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23870" y="504969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   制：李玉旺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>
            <a:off x="3107410" y="1075754"/>
            <a:ext cx="2617115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幻灯片编号占位符 2"/>
          <p:cNvSpPr txBox="1"/>
          <p:nvPr/>
        </p:nvSpPr>
        <p:spPr>
          <a:xfrm>
            <a:off x="1362074" y="1946447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、为什么改善工装车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幻灯片编号占位符 2"/>
          <p:cNvSpPr txBox="1"/>
          <p:nvPr/>
        </p:nvSpPr>
        <p:spPr>
          <a:xfrm>
            <a:off x="1332392" y="258883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幻灯片编号占位符 2"/>
          <p:cNvSpPr txBox="1"/>
          <p:nvPr/>
        </p:nvSpPr>
        <p:spPr>
          <a:xfrm>
            <a:off x="1425102" y="3294316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、价格对比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占位符 2"/>
          <p:cNvSpPr txBox="1"/>
          <p:nvPr/>
        </p:nvSpPr>
        <p:spPr>
          <a:xfrm>
            <a:off x="7000875" y="6242222"/>
            <a:ext cx="17401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页／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共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235323" y="281548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019175" y="279402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42900" y="982980"/>
            <a:ext cx="3221355" cy="377190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en-US" altLang="zh-CN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、为什么改善工装车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35935" y="3172460"/>
            <a:ext cx="3221355" cy="1527175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欧马可靠背骨架工装车，因要整体电泳，现有的包装方案已出现磕碰划伤，重新制作包装方案，需要新制作2个工装车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幻灯片编号占位符 2"/>
          <p:cNvSpPr txBox="1"/>
          <p:nvPr/>
        </p:nvSpPr>
        <p:spPr>
          <a:xfrm>
            <a:off x="343062" y="107626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966595"/>
            <a:ext cx="5546090" cy="191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幻灯片编号占位符 2"/>
          <p:cNvSpPr txBox="1"/>
          <p:nvPr/>
        </p:nvSpPr>
        <p:spPr>
          <a:xfrm>
            <a:off x="343062" y="101657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、价格对比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190625" y="2387600"/>
          <a:ext cx="676275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  <a:gridCol w="885825"/>
                <a:gridCol w="2333625"/>
                <a:gridCol w="885825"/>
                <a:gridCol w="885825"/>
                <a:gridCol w="885825"/>
              </a:tblGrid>
              <a:tr h="3302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报价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改工装车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正背、小背工装车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3100，批量时2125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920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副背工装车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3100，批量时2125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920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5209" y="208725"/>
            <a:ext cx="6728791" cy="12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 r="7216"/>
          <a:stretch>
            <a:fillRect/>
          </a:stretch>
        </p:blipFill>
        <p:spPr>
          <a:xfrm flipH="1">
            <a:off x="-1" y="672940"/>
            <a:ext cx="8646696" cy="620110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9144000" cy="6867561"/>
            <a:chOff x="0" y="-23636"/>
            <a:chExt cx="12193588" cy="6858000"/>
          </a:xfrm>
        </p:grpSpPr>
        <p:sp>
          <p:nvSpPr>
            <p:cNvPr id="15" name="矩形 14"/>
            <p:cNvSpPr/>
            <p:nvPr/>
          </p:nvSpPr>
          <p:spPr>
            <a:xfrm flipH="1">
              <a:off x="1588" y="-23636"/>
              <a:ext cx="12192000" cy="685800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9939"/>
              <a:ext cx="5864087" cy="106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 18"/>
          <p:cNvGrpSpPr/>
          <p:nvPr/>
        </p:nvGrpSpPr>
        <p:grpSpPr>
          <a:xfrm>
            <a:off x="3655951" y="2210769"/>
            <a:ext cx="5488050" cy="2192497"/>
            <a:chOff x="3790498" y="0"/>
            <a:chExt cx="5379260" cy="5143500"/>
          </a:xfrm>
        </p:grpSpPr>
        <p:sp>
          <p:nvSpPr>
            <p:cNvPr id="20" name="矩形 19"/>
            <p:cNvSpPr/>
            <p:nvPr/>
          </p:nvSpPr>
          <p:spPr>
            <a:xfrm>
              <a:off x="3790498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69724" y="0"/>
              <a:ext cx="5100034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66684" y="0"/>
              <a:ext cx="4777315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24516" y="2799182"/>
            <a:ext cx="2793205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谢谢！</a:t>
            </a:r>
            <a:endParaRPr kumimoji="1"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6" name="图片 15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235323" y="19582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15"/>
          <p:cNvSpPr txBox="1"/>
          <p:nvPr/>
        </p:nvSpPr>
        <p:spPr>
          <a:xfrm>
            <a:off x="1019175" y="193677"/>
            <a:ext cx="3562350" cy="4921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北京光华荣昌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42900" y="790575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185072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086475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73c87460-2f38-4498-8b3e-f98f3466a379}"/>
</p:tagLst>
</file>

<file path=ppt/tags/tag2.xml><?xml version="1.0" encoding="utf-8"?>
<p:tagLst xmlns:p="http://schemas.openxmlformats.org/presentationml/2006/main">
  <p:tag name="commondata" val="eyJoZGlkIjoiODE4ZTdlNjAwNDM1MmM4ZWQ1NDQ4MTVlZjEzNDYyY2IifQ==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392</Words>
  <Application>WPS 演示</Application>
  <PresentationFormat>全屏显示(4:3)</PresentationFormat>
  <Paragraphs>84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Lantinghei SC Demibold</vt:lpstr>
      <vt:lpstr>微软雅黑</vt:lpstr>
      <vt:lpstr>华文行楷</vt:lpstr>
      <vt:lpstr>Calibri Light</vt:lpstr>
      <vt:lpstr>Arial Unicode MS</vt:lpstr>
      <vt:lpstr>Calibri</vt:lpstr>
      <vt:lpstr>Office Theme</vt:lpstr>
      <vt:lpstr>北京光华荣昌</vt:lpstr>
      <vt:lpstr>北京光华荣昌</vt:lpstr>
      <vt:lpstr>北京光华荣昌</vt:lpstr>
      <vt:lpstr>北京光华荣昌</vt:lpstr>
      <vt:lpstr>北京光华荣昌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Administrator</cp:lastModifiedBy>
  <cp:revision>2801</cp:revision>
  <cp:lastPrinted>2017-07-04T07:39:00Z</cp:lastPrinted>
  <dcterms:created xsi:type="dcterms:W3CDTF">2014-11-26T08:06:00Z</dcterms:created>
  <dcterms:modified xsi:type="dcterms:W3CDTF">2024-08-12T09:41:23Z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EB57B51F330A446D835700A13F406726_12</vt:lpwstr>
  </property>
  <property fmtid="{D5CDD505-2E9C-101B-9397-08002B2CF9AE}" pid="3" name="KSOProductBuildVer">
    <vt:lpwstr>2052-11.1.0.11115</vt:lpwstr>
  </property>
</Properties>
</file>