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63" r:id="rId3"/>
    <p:sldMasterId id="2147483676" r:id="rId4"/>
    <p:sldMasterId id="2147483689" r:id="rId5"/>
    <p:sldMasterId id="2147483700" r:id="rId6"/>
  </p:sldMasterIdLst>
  <p:notesMasterIdLst>
    <p:notesMasterId r:id="rId14"/>
  </p:notesMasterIdLst>
  <p:handoutMasterIdLst>
    <p:handoutMasterId r:id="rId15"/>
  </p:handoutMasterIdLst>
  <p:sldIdLst>
    <p:sldId id="485" r:id="rId7"/>
    <p:sldId id="427" r:id="rId8"/>
    <p:sldId id="487" r:id="rId9"/>
    <p:sldId id="506" r:id="rId10"/>
    <p:sldId id="517" r:id="rId11"/>
    <p:sldId id="505" r:id="rId12"/>
    <p:sldId id="502" r:id="rId13"/>
  </p:sldIdLst>
  <p:sldSz cx="9906000" cy="6858000" type="A4"/>
  <p:notesSz cx="6735763" cy="9866313"/>
  <p:custDataLst>
    <p:tags r:id="rId16"/>
  </p:custDataLst>
  <p:defaultTextStyle>
    <a:defPPr>
      <a:defRPr lang="ko-KR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01" userDrawn="1">
          <p15:clr>
            <a:srgbClr val="A4A3A4"/>
          </p15:clr>
        </p15:guide>
        <p15:guide id="2" orient="horz" pos="495" userDrawn="1">
          <p15:clr>
            <a:srgbClr val="A4A3A4"/>
          </p15:clr>
        </p15:guide>
        <p15:guide id="3" orient="horz" pos="2214" userDrawn="1">
          <p15:clr>
            <a:srgbClr val="A4A3A4"/>
          </p15:clr>
        </p15:guide>
        <p15:guide id="4" pos="172" userDrawn="1">
          <p15:clr>
            <a:srgbClr val="A4A3A4"/>
          </p15:clr>
        </p15:guide>
        <p15:guide id="5" pos="6068" userDrawn="1">
          <p15:clr>
            <a:srgbClr val="A4A3A4"/>
          </p15:clr>
        </p15:guide>
        <p15:guide id="6" pos="292" userDrawn="1">
          <p15:clr>
            <a:srgbClr val="A4A3A4"/>
          </p15:clr>
        </p15:guide>
        <p15:guide id="7" pos="3091" userDrawn="1">
          <p15:clr>
            <a:srgbClr val="A4A3A4"/>
          </p15:clr>
        </p15:guide>
        <p15:guide id="8" pos="59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55C8B"/>
    <a:srgbClr val="F4F4F4"/>
    <a:srgbClr val="DBEEF4"/>
    <a:srgbClr val="CCFFFF"/>
    <a:srgbClr val="FFFFCC"/>
    <a:srgbClr val="F2F2F2"/>
    <a:srgbClr val="C6D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20" autoAdjust="0"/>
    <p:restoredTop sz="92251"/>
  </p:normalViewPr>
  <p:slideViewPr>
    <p:cSldViewPr showGuides="1">
      <p:cViewPr varScale="1">
        <p:scale>
          <a:sx n="82" d="100"/>
          <a:sy n="82" d="100"/>
        </p:scale>
        <p:origin x="408" y="96"/>
      </p:cViewPr>
      <p:guideLst>
        <p:guide orient="horz" pos="4201"/>
        <p:guide orient="horz" pos="495"/>
        <p:guide orient="horz" pos="2214"/>
        <p:guide pos="172"/>
        <p:guide pos="6068"/>
        <p:guide pos="292"/>
        <p:guide pos="3091"/>
        <p:guide pos="59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403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kumimoji="1" sz="12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kumimoji="1" sz="12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8E36C18-A944-411E-8273-E3D4F7FE8C9C}" type="datetimeFigureOut">
              <a:rPr kumimoji="1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2024-08-14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kumimoji="1" sz="12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3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kumimoji="1" sz="12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3F0C544-DA4A-4EDC-B9F8-EC7746F68606}" type="slidenum">
              <a:rPr kumimoji="1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‹#›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000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985" tIns="45492" rIns="90985" bIns="45492" numCol="1" anchor="t" anchorCtr="0" compatLnSpc="1"/>
          <a:lstStyle>
            <a:lvl1pPr eaLnBrk="1" latinLnBrk="1" hangingPunct="1">
              <a:defRPr kumimoji="1" sz="13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ko-KR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3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985" tIns="45492" rIns="90985" bIns="45492" numCol="1" anchor="t" anchorCtr="0" compatLnSpc="1"/>
          <a:lstStyle>
            <a:lvl1pPr algn="r" eaLnBrk="1" latinLnBrk="1" hangingPunct="1">
              <a:defRPr kumimoji="1" sz="13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ko-KR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51204" name="Rectangle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6913" y="739775"/>
            <a:ext cx="5341937" cy="36988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985" tIns="45492" rIns="90985" bIns="45492" numCol="1" anchor="t" anchorCtr="0" compatLnSpc="1"/>
          <a:lstStyle/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마스터 텍스트 스타일을 편집합니다</a:t>
            </a:r>
          </a:p>
          <a:p>
            <a:pPr marL="457200" marR="0" lvl="1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둘째 수준</a:t>
            </a:r>
          </a:p>
          <a:p>
            <a:pPr marL="914400" marR="0" lvl="2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셋째 수준</a:t>
            </a:r>
          </a:p>
          <a:p>
            <a:pPr marL="1371600" marR="0" lvl="3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넷째 수준</a:t>
            </a:r>
          </a:p>
          <a:p>
            <a:pPr marL="1828800" marR="0" lvl="4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다섯째 수준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21000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985" tIns="45492" rIns="90985" bIns="45492" numCol="1" anchor="b" anchorCtr="0" compatLnSpc="1"/>
          <a:lstStyle>
            <a:lvl1pPr eaLnBrk="1" latinLnBrk="1" hangingPunct="1">
              <a:defRPr kumimoji="1" sz="13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ko-KR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1013"/>
            <a:ext cx="2919413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985" tIns="45492" rIns="90985" bIns="45492" numCol="1" anchor="b" anchorCtr="0" compatLnSpc="1"/>
          <a:lstStyle>
            <a:lvl1pPr algn="r" eaLnBrk="1" latinLnBrk="1" hangingPunct="1">
              <a:defRPr kumimoji="1" sz="13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57501D-86F5-49B8-A947-7761F382C209}" type="slidenum">
              <a:rPr kumimoji="1" lang="en-US" altLang="ko-KR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‹#›</a:t>
            </a:fld>
            <a:endParaRPr kumimoji="1" lang="en-US" altLang="ko-KR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</a:ln>
        </p:spPr>
        <p:txBody>
          <a:bodyPr lIns="92311" tIns="46155" rIns="92311" bIns="46155" anchor="b" anchorCtr="0"/>
          <a:lstStyle/>
          <a:p>
            <a:pPr lvl="0" algn="r" defTabSz="939800" eaLnBrk="1" hangingPunct="1">
              <a:spcBef>
                <a:spcPct val="0"/>
              </a:spcBef>
            </a:pPr>
            <a:fld id="{9A0DB2DC-4C9A-4742-B13C-FB6460FD3503}" type="slidenum">
              <a:rPr lang="en-US" altLang="ko-KR" sz="1300" dirty="0"/>
              <a:t>1</a:t>
            </a:fld>
            <a:endParaRPr lang="en-US" altLang="ko-KR" sz="1300" dirty="0"/>
          </a:p>
        </p:txBody>
      </p:sp>
      <p:sp>
        <p:nvSpPr>
          <p:cNvPr id="54275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014663" y="530225"/>
            <a:ext cx="3817937" cy="2643188"/>
          </a:xfrm>
          <a:ln/>
        </p:spPr>
      </p:sp>
      <p:sp>
        <p:nvSpPr>
          <p:cNvPr id="54276" name="Rectangle 3"/>
          <p:cNvSpPr>
            <a:spLocks noGrp="1"/>
          </p:cNvSpPr>
          <p:nvPr>
            <p:ph type="body"/>
          </p:nvPr>
        </p:nvSpPr>
        <p:spPr>
          <a:xfrm>
            <a:off x="984250" y="3349625"/>
            <a:ext cx="7874000" cy="3171825"/>
          </a:xfrm>
          <a:ln/>
        </p:spPr>
        <p:txBody>
          <a:bodyPr wrap="square" lIns="90985" tIns="45492" rIns="90985" bIns="45492" anchor="t" anchorCtr="0"/>
          <a:lstStyle/>
          <a:p>
            <a:pPr lvl="0" eaLnBrk="1" hangingPunct="1"/>
            <a:endParaRPr lang="en-US" altLang="ko-K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7" y="2130439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485907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单击以编辑母版副标题样式</a:t>
            </a:r>
            <a:endParaRPr lang="ko-KR" altLang="en-US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495301" y="1600206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52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495307" y="274652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9"/>
          <p:cNvGrpSpPr/>
          <p:nvPr userDrawn="1"/>
        </p:nvGrpSpPr>
        <p:grpSpPr>
          <a:xfrm>
            <a:off x="273050" y="520700"/>
            <a:ext cx="9359900" cy="277813"/>
            <a:chOff x="329" y="1821"/>
            <a:chExt cx="6071" cy="0"/>
          </a:xfrm>
        </p:grpSpPr>
        <p:sp>
          <p:nvSpPr>
            <p:cNvPr id="5126" name="Line 10"/>
            <p:cNvSpPr/>
            <p:nvPr/>
          </p:nvSpPr>
          <p:spPr>
            <a:xfrm>
              <a:off x="329" y="1821"/>
              <a:ext cx="4534" cy="0"/>
            </a:xfrm>
            <a:prstGeom prst="line">
              <a:avLst/>
            </a:prstGeom>
            <a:ln w="25400" cap="flat" cmpd="sng">
              <a:solidFill>
                <a:srgbClr val="AEAEAE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27" name="Line 11"/>
            <p:cNvSpPr/>
            <p:nvPr/>
          </p:nvSpPr>
          <p:spPr>
            <a:xfrm>
              <a:off x="4925" y="1821"/>
              <a:ext cx="1475" cy="0"/>
            </a:xfrm>
            <a:prstGeom prst="line">
              <a:avLst/>
            </a:prstGeom>
            <a:ln w="25400" cap="flat" cmpd="sng">
              <a:solidFill>
                <a:srgbClr val="AEAEAE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7" name="TextBox 37"/>
          <p:cNvSpPr txBox="1">
            <a:spLocks noChangeArrowheads="1"/>
          </p:cNvSpPr>
          <p:nvPr/>
        </p:nvSpPr>
        <p:spPr bwMode="auto">
          <a:xfrm>
            <a:off x="8553450" y="249238"/>
            <a:ext cx="10001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24.8/8</a:t>
            </a:r>
            <a:endParaRPr kumimoji="1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hasCustomPrompt="1"/>
          </p:nvPr>
        </p:nvSpPr>
        <p:spPr>
          <a:xfrm>
            <a:off x="743278" y="609657"/>
            <a:ext cx="8423796" cy="17732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2988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90" noProof="1">
                <a:ea typeface="Gulim" pitchFamily="34" charset="-127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ko-KR" sz="129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6138" y="6245225"/>
            <a:ext cx="3138488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0" hangingPunct="0">
              <a:defRPr sz="1290" noProof="1">
                <a:ea typeface="Gulim" pitchFamily="34" charset="-127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ko-KR" sz="129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02475" y="6245225"/>
            <a:ext cx="2312988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90" noProof="1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129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1</a:t>
            </a:r>
          </a:p>
        </p:txBody>
      </p:sp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31"/>
            <a:ext cx="84201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单击以编辑母版副标题样式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CC28A3-3A0F-4D2F-BE9D-A968EE2E064C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5F3611-191A-45D3-B318-0AAA1DB4EAC3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599EB67-1904-427A-8F46-E5C618BF648F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sz="half" idx="1" hasCustomPrompt="1"/>
          </p:nvPr>
        </p:nvSpPr>
        <p:spPr>
          <a:xfrm>
            <a:off x="495302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5029199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514DD20-B29B-4907-A949-20ECE23B6934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 hasCustomPrompt="1"/>
          </p:nvPr>
        </p:nvSpPr>
        <p:spPr>
          <a:xfrm>
            <a:off x="5032379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 hasCustomPrompt="1"/>
          </p:nvPr>
        </p:nvSpPr>
        <p:spPr>
          <a:xfrm>
            <a:off x="5032379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BFED3AF-01E0-4E9D-9EBC-7D3D5A162003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5B23B85-178E-4C98-92B9-707B28425A01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495301" y="1600206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0F3EAC9-C023-4537-A92E-621BF61EED82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3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3873499" y="273056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495303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C782FEB-3DE2-4302-92DE-0E111FFD0295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vert="horz" wrap="square" lIns="95784" tIns="47892" rIns="95784" bIns="47892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5758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ko-KR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79AC9B6-ACE1-43C5-870C-135E973A8BE3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83D4A8-58A0-466A-875C-CCBFE4B70BF3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495303" y="274644"/>
            <a:ext cx="653415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99DAF6-16A5-41AA-BB77-F4A74D657EF5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hasCustomPrompt="1"/>
          </p:nvPr>
        </p:nvSpPr>
        <p:spPr>
          <a:xfrm>
            <a:off x="495300" y="274644"/>
            <a:ext cx="8915400" cy="5851525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6DC369F-064E-449F-AA25-01DB03DDD19A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31"/>
            <a:ext cx="84201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单击以编辑母版副标题样式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CEA2D95-1908-4699-9C91-0EF669CC34C2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D73A96-1777-424B-87A2-7B034D8C5CC7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47BAA9F-1139-48B3-B66E-D3D64B05AC99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sz="half" idx="1" hasCustomPrompt="1"/>
          </p:nvPr>
        </p:nvSpPr>
        <p:spPr>
          <a:xfrm>
            <a:off x="495302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5029199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F502B56-E689-4314-B924-1E6C907942BA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45" y="4406914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782645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 hasCustomPrompt="1"/>
          </p:nvPr>
        </p:nvSpPr>
        <p:spPr>
          <a:xfrm>
            <a:off x="5032379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 hasCustomPrompt="1"/>
          </p:nvPr>
        </p:nvSpPr>
        <p:spPr>
          <a:xfrm>
            <a:off x="5032379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D5EEFC-58AE-4BFF-81FD-814D3E968BBB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43536F-C9FF-485B-9B3E-06EA8DBCD633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A404D-3FEF-4D98-9E72-9CC4471C23E7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3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3873499" y="273056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495303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5B8E333-B903-4DB6-A0C8-0E12EAC27478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vert="horz" wrap="square" lIns="95784" tIns="47892" rIns="95784" bIns="47892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5758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ko-KR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5BD2CC0-AADE-40A1-8FD0-11583A90CA5C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413B7F4-E57B-49EF-B447-9187723EC826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495303" y="274644"/>
            <a:ext cx="653415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AA4CB50-BF15-40DE-9B00-72EBBC39104D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hasCustomPrompt="1"/>
          </p:nvPr>
        </p:nvSpPr>
        <p:spPr>
          <a:xfrm>
            <a:off x="495300" y="274644"/>
            <a:ext cx="8915400" cy="5851525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9DEFDF5-1CFE-4D7B-BF64-E8547CC03D88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화신_표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그룹 34"/>
          <p:cNvGrpSpPr/>
          <p:nvPr/>
        </p:nvGrpSpPr>
        <p:grpSpPr>
          <a:xfrm>
            <a:off x="-7937" y="0"/>
            <a:ext cx="9913937" cy="684213"/>
            <a:chOff x="-7940" y="1"/>
            <a:chExt cx="9151940" cy="696538"/>
          </a:xfrm>
        </p:grpSpPr>
        <p:pic>
          <p:nvPicPr>
            <p:cNvPr id="3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46599" b="60750"/>
            <a:stretch>
              <a:fillRect/>
            </a:stretch>
          </p:blipFill>
          <p:spPr bwMode="auto">
            <a:xfrm>
              <a:off x="7082450" y="1"/>
              <a:ext cx="2061550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6264907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5448116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4684736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3867944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3061270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2244478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1428352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611560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-7940" y="79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36"/>
          <p:cNvSpPr>
            <a:spLocks noChangeArrowheads="1"/>
          </p:cNvSpPr>
          <p:nvPr/>
        </p:nvSpPr>
        <p:spPr bwMode="auto">
          <a:xfrm>
            <a:off x="-17462" y="6632575"/>
            <a:ext cx="9901238" cy="36513"/>
          </a:xfrm>
          <a:prstGeom prst="rect">
            <a:avLst/>
          </a:prstGeom>
          <a:gradFill rotWithShape="1">
            <a:gsLst>
              <a:gs pos="0">
                <a:srgbClr val="002060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ko-K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grpSp>
        <p:nvGrpSpPr>
          <p:cNvPr id="31748" name="Group 51"/>
          <p:cNvGrpSpPr/>
          <p:nvPr/>
        </p:nvGrpSpPr>
        <p:grpSpPr>
          <a:xfrm>
            <a:off x="9399588" y="6532563"/>
            <a:ext cx="395287" cy="288925"/>
            <a:chOff x="2472" y="1911"/>
            <a:chExt cx="3220" cy="2336"/>
          </a:xfrm>
        </p:grpSpPr>
        <p:sp>
          <p:nvSpPr>
            <p:cNvPr id="15" name="AutoShape 43"/>
            <p:cNvSpPr>
              <a:spLocks noChangeArrowheads="1"/>
            </p:cNvSpPr>
            <p:nvPr/>
          </p:nvSpPr>
          <p:spPr bwMode="auto">
            <a:xfrm flipH="1">
              <a:off x="4580" y="1911"/>
              <a:ext cx="1035" cy="950"/>
            </a:xfrm>
            <a:prstGeom prst="parallelogram">
              <a:avLst>
                <a:gd name="adj" fmla="val 64514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6" name="AutoShape 47"/>
            <p:cNvSpPr>
              <a:spLocks noChangeArrowheads="1"/>
            </p:cNvSpPr>
            <p:nvPr/>
          </p:nvSpPr>
          <p:spPr bwMode="auto">
            <a:xfrm>
              <a:off x="3054" y="1911"/>
              <a:ext cx="931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7" name="AutoShape 48"/>
            <p:cNvSpPr>
              <a:spLocks noChangeArrowheads="1"/>
            </p:cNvSpPr>
            <p:nvPr/>
          </p:nvSpPr>
          <p:spPr bwMode="auto">
            <a:xfrm>
              <a:off x="3623" y="1911"/>
              <a:ext cx="944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1776" name="AutoShape 49"/>
            <p:cNvSpPr/>
            <p:nvPr/>
          </p:nvSpPr>
          <p:spPr>
            <a:xfrm flipV="1">
              <a:off x="3067" y="3079"/>
              <a:ext cx="983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31777" name="AutoShape 50"/>
            <p:cNvSpPr/>
            <p:nvPr/>
          </p:nvSpPr>
          <p:spPr>
            <a:xfrm flipV="1">
              <a:off x="3752" y="3310"/>
              <a:ext cx="853" cy="937"/>
            </a:xfrm>
            <a:prstGeom prst="parallelogram">
              <a:avLst>
                <a:gd name="adj" fmla="val 53083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20" name="Rectangle 46"/>
            <p:cNvSpPr>
              <a:spLocks noChangeArrowheads="1"/>
            </p:cNvSpPr>
            <p:nvPr/>
          </p:nvSpPr>
          <p:spPr bwMode="auto">
            <a:xfrm>
              <a:off x="2782" y="2989"/>
              <a:ext cx="2548" cy="205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21" name="AutoShape 42"/>
            <p:cNvSpPr>
              <a:spLocks noChangeArrowheads="1"/>
            </p:cNvSpPr>
            <p:nvPr/>
          </p:nvSpPr>
          <p:spPr bwMode="auto">
            <a:xfrm>
              <a:off x="2472" y="1911"/>
              <a:ext cx="931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1780" name="AutoShape 44"/>
            <p:cNvSpPr/>
            <p:nvPr/>
          </p:nvSpPr>
          <p:spPr>
            <a:xfrm flipV="1">
              <a:off x="2472" y="3079"/>
              <a:ext cx="983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31781" name="AutoShape 45"/>
            <p:cNvSpPr/>
            <p:nvPr/>
          </p:nvSpPr>
          <p:spPr>
            <a:xfrm flipH="1" flipV="1">
              <a:off x="4606" y="2976"/>
              <a:ext cx="1086" cy="1271"/>
            </a:xfrm>
            <a:prstGeom prst="parallelogram">
              <a:avLst>
                <a:gd name="adj" fmla="val 63204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</p:grp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7524750" y="6640513"/>
            <a:ext cx="1847850" cy="22860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©"/>
              <a:defRPr/>
            </a:pPr>
            <a:r>
              <a:rPr kumimoji="0" lang="en-US" altLang="ko-KR" sz="900" b="0" i="1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anose="020B0A04020102020204" pitchFamily="34" charset="0"/>
                <a:ea typeface="HY헤드라인M" pitchFamily="18" charset="-127"/>
                <a:cs typeface="+mn-cs"/>
              </a:rPr>
              <a:t>1975, HWASHIN Co., Ltd </a:t>
            </a:r>
            <a:endParaRPr kumimoji="0" lang="en-US" altLang="ko-KR" sz="900" b="0" i="1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Black" panose="020B0A04020102020204" pitchFamily="34" charset="0"/>
              <a:ea typeface="HY헤드라인M" pitchFamily="18" charset="-127"/>
              <a:cs typeface="+mn-cs"/>
            </a:endParaRPr>
          </a:p>
        </p:txBody>
      </p:sp>
      <p:grpSp>
        <p:nvGrpSpPr>
          <p:cNvPr id="31750" name="그룹 34"/>
          <p:cNvGrpSpPr/>
          <p:nvPr/>
        </p:nvGrpSpPr>
        <p:grpSpPr>
          <a:xfrm>
            <a:off x="-7937" y="0"/>
            <a:ext cx="9913937" cy="684213"/>
            <a:chOff x="-7940" y="1"/>
            <a:chExt cx="9151940" cy="696538"/>
          </a:xfrm>
        </p:grpSpPr>
        <p:pic>
          <p:nvPicPr>
            <p:cNvPr id="26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46599" b="60750"/>
            <a:stretch>
              <a:fillRect/>
            </a:stretch>
          </p:blipFill>
          <p:spPr bwMode="auto">
            <a:xfrm>
              <a:off x="7082450" y="1"/>
              <a:ext cx="2061550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6264907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5448116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4684736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3867944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3061270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2244478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1428352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611560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-7940" y="79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" name="Rectangle 36"/>
          <p:cNvSpPr>
            <a:spLocks noChangeArrowheads="1"/>
          </p:cNvSpPr>
          <p:nvPr/>
        </p:nvSpPr>
        <p:spPr bwMode="auto">
          <a:xfrm>
            <a:off x="-17462" y="6632575"/>
            <a:ext cx="9901238" cy="36513"/>
          </a:xfrm>
          <a:prstGeom prst="rect">
            <a:avLst/>
          </a:prstGeom>
          <a:gradFill rotWithShape="1">
            <a:gsLst>
              <a:gs pos="0">
                <a:srgbClr val="002060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ko-K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grpSp>
        <p:nvGrpSpPr>
          <p:cNvPr id="31752" name="Group 51"/>
          <p:cNvGrpSpPr/>
          <p:nvPr userDrawn="1"/>
        </p:nvGrpSpPr>
        <p:grpSpPr>
          <a:xfrm>
            <a:off x="9399588" y="6532563"/>
            <a:ext cx="395287" cy="288925"/>
            <a:chOff x="2472" y="1911"/>
            <a:chExt cx="3220" cy="2336"/>
          </a:xfrm>
        </p:grpSpPr>
        <p:sp>
          <p:nvSpPr>
            <p:cNvPr id="38" name="AutoShape 43"/>
            <p:cNvSpPr>
              <a:spLocks noChangeArrowheads="1"/>
            </p:cNvSpPr>
            <p:nvPr/>
          </p:nvSpPr>
          <p:spPr bwMode="auto">
            <a:xfrm flipH="1">
              <a:off x="4580" y="1911"/>
              <a:ext cx="1035" cy="950"/>
            </a:xfrm>
            <a:prstGeom prst="parallelogram">
              <a:avLst>
                <a:gd name="adj" fmla="val 64514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39" name="AutoShape 47"/>
            <p:cNvSpPr>
              <a:spLocks noChangeArrowheads="1"/>
            </p:cNvSpPr>
            <p:nvPr/>
          </p:nvSpPr>
          <p:spPr bwMode="auto">
            <a:xfrm>
              <a:off x="3054" y="1911"/>
              <a:ext cx="931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40" name="AutoShape 48"/>
            <p:cNvSpPr>
              <a:spLocks noChangeArrowheads="1"/>
            </p:cNvSpPr>
            <p:nvPr/>
          </p:nvSpPr>
          <p:spPr bwMode="auto">
            <a:xfrm>
              <a:off x="3623" y="1911"/>
              <a:ext cx="944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31757" name="AutoShape 49"/>
            <p:cNvSpPr/>
            <p:nvPr userDrawn="1"/>
          </p:nvSpPr>
          <p:spPr>
            <a:xfrm flipV="1">
              <a:off x="3067" y="3079"/>
              <a:ext cx="983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  <p:sp>
          <p:nvSpPr>
            <p:cNvPr id="31758" name="AutoShape 50"/>
            <p:cNvSpPr/>
            <p:nvPr userDrawn="1"/>
          </p:nvSpPr>
          <p:spPr>
            <a:xfrm flipV="1">
              <a:off x="3752" y="3310"/>
              <a:ext cx="853" cy="937"/>
            </a:xfrm>
            <a:prstGeom prst="parallelogram">
              <a:avLst>
                <a:gd name="adj" fmla="val 53083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  <p:sp>
          <p:nvSpPr>
            <p:cNvPr id="43" name="Rectangle 46"/>
            <p:cNvSpPr>
              <a:spLocks noChangeArrowheads="1"/>
            </p:cNvSpPr>
            <p:nvPr/>
          </p:nvSpPr>
          <p:spPr bwMode="auto">
            <a:xfrm>
              <a:off x="2782" y="2989"/>
              <a:ext cx="2548" cy="205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44" name="AutoShape 42"/>
            <p:cNvSpPr>
              <a:spLocks noChangeArrowheads="1"/>
            </p:cNvSpPr>
            <p:nvPr/>
          </p:nvSpPr>
          <p:spPr bwMode="auto">
            <a:xfrm>
              <a:off x="2472" y="1911"/>
              <a:ext cx="931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31761" name="AutoShape 44"/>
            <p:cNvSpPr/>
            <p:nvPr userDrawn="1"/>
          </p:nvSpPr>
          <p:spPr>
            <a:xfrm flipV="1">
              <a:off x="2472" y="3079"/>
              <a:ext cx="983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  <p:sp>
          <p:nvSpPr>
            <p:cNvPr id="31762" name="AutoShape 45"/>
            <p:cNvSpPr/>
            <p:nvPr userDrawn="1"/>
          </p:nvSpPr>
          <p:spPr>
            <a:xfrm flipH="1" flipV="1">
              <a:off x="4606" y="2976"/>
              <a:ext cx="1086" cy="1271"/>
            </a:xfrm>
            <a:prstGeom prst="parallelogram">
              <a:avLst>
                <a:gd name="adj" fmla="val 63204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</p:grpSp>
      <p:sp>
        <p:nvSpPr>
          <p:cNvPr id="47" name="Rectangle 2"/>
          <p:cNvSpPr>
            <a:spLocks noChangeArrowheads="1"/>
          </p:cNvSpPr>
          <p:nvPr/>
        </p:nvSpPr>
        <p:spPr bwMode="auto">
          <a:xfrm>
            <a:off x="7524750" y="6640513"/>
            <a:ext cx="1847850" cy="22860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©"/>
              <a:defRPr/>
            </a:pPr>
            <a:r>
              <a:rPr kumimoji="1" lang="en-US" altLang="ko-KR" sz="900" b="0" i="1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anose="020B0A04020102020204" pitchFamily="34" charset="0"/>
                <a:ea typeface="HY헤드라인M" pitchFamily="18" charset="-127"/>
                <a:cs typeface="+mn-cs"/>
              </a:rPr>
              <a:t>1975, HWASHIN Co., Ltd </a:t>
            </a:r>
            <a:endParaRPr kumimoji="1" lang="en-US" altLang="ko-KR" sz="900" b="0" i="1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Black" panose="020B0A04020102020204" pitchFamily="34" charset="0"/>
              <a:ea typeface="HY헤드라인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화신_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sz="half" idx="1" hasCustomPrompt="1"/>
          </p:nvPr>
        </p:nvSpPr>
        <p:spPr>
          <a:xfrm>
            <a:off x="495300" y="1600206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5029200" y="1600206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单击以编辑母版副标题样式</a:t>
            </a:r>
            <a:endParaRPr lang="ko-KR" altLang="en-US" noProof="1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3783013" y="6597650"/>
            <a:ext cx="2311400" cy="2206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kumimoji="0" sz="1100">
                <a:solidFill>
                  <a:srgbClr val="898989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FF24EEE-3C23-4107-BCA8-B4C359C3BB45}" type="slidenum">
              <a:rPr kumimoji="0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5"/>
          <p:cNvSpPr txBox="1"/>
          <p:nvPr/>
        </p:nvSpPr>
        <p:spPr bwMode="auto">
          <a:xfrm>
            <a:off x="7396163" y="651510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/ 9</a:t>
            </a: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-3175" y="630238"/>
            <a:ext cx="9906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슬라이드 번호 개체 틀 5"/>
          <p:cNvSpPr txBox="1"/>
          <p:nvPr/>
        </p:nvSpPr>
        <p:spPr>
          <a:xfrm>
            <a:off x="7154863" y="6518275"/>
            <a:ext cx="2311400" cy="365125"/>
          </a:xfrm>
          <a:prstGeom prst="rect">
            <a:avLst/>
          </a:prstGeom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D9DA393-CC09-4FDC-8704-EFED9E93756C}" type="slidenum">
              <a:rPr kumimoji="0" lang="ko-KR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200" b="1" i="0" u="none" strike="noStrike" kern="1200" cap="none" spc="0" normalizeH="0" baseline="0" noProof="0">
              <a:ln>
                <a:noFill/>
              </a:ln>
              <a:solidFill>
                <a:srgbClr val="E46C0A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5" name="Rectangle 36"/>
          <p:cNvSpPr>
            <a:spLocks noChangeArrowheads="1"/>
          </p:cNvSpPr>
          <p:nvPr/>
        </p:nvSpPr>
        <p:spPr bwMode="auto">
          <a:xfrm>
            <a:off x="627063" y="6554788"/>
            <a:ext cx="9278938" cy="36513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FFFFFF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ko-K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grpSp>
        <p:nvGrpSpPr>
          <p:cNvPr id="33798" name="Group 51"/>
          <p:cNvGrpSpPr/>
          <p:nvPr/>
        </p:nvGrpSpPr>
        <p:grpSpPr>
          <a:xfrm>
            <a:off x="63500" y="6402388"/>
            <a:ext cx="460375" cy="365125"/>
            <a:chOff x="2472" y="1911"/>
            <a:chExt cx="3220" cy="2336"/>
          </a:xfrm>
        </p:grpSpPr>
        <p:sp>
          <p:nvSpPr>
            <p:cNvPr id="7" name="AutoShape 43"/>
            <p:cNvSpPr>
              <a:spLocks noChangeArrowheads="1"/>
            </p:cNvSpPr>
            <p:nvPr/>
          </p:nvSpPr>
          <p:spPr bwMode="auto">
            <a:xfrm flipH="1">
              <a:off x="4571" y="1911"/>
              <a:ext cx="1033" cy="945"/>
            </a:xfrm>
            <a:prstGeom prst="parallelogram">
              <a:avLst>
                <a:gd name="adj" fmla="val 64514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8" name="AutoShape 47"/>
            <p:cNvSpPr>
              <a:spLocks noChangeArrowheads="1"/>
            </p:cNvSpPr>
            <p:nvPr/>
          </p:nvSpPr>
          <p:spPr bwMode="auto">
            <a:xfrm>
              <a:off x="3049" y="1911"/>
              <a:ext cx="933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9" name="AutoShape 48"/>
            <p:cNvSpPr>
              <a:spLocks noChangeArrowheads="1"/>
            </p:cNvSpPr>
            <p:nvPr/>
          </p:nvSpPr>
          <p:spPr bwMode="auto">
            <a:xfrm>
              <a:off x="3627" y="1911"/>
              <a:ext cx="933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3806" name="AutoShape 49"/>
            <p:cNvSpPr/>
            <p:nvPr/>
          </p:nvSpPr>
          <p:spPr>
            <a:xfrm flipV="1">
              <a:off x="3060" y="3079"/>
              <a:ext cx="988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33807" name="AutoShape 50"/>
            <p:cNvSpPr/>
            <p:nvPr/>
          </p:nvSpPr>
          <p:spPr>
            <a:xfrm flipV="1">
              <a:off x="3760" y="3313"/>
              <a:ext cx="855" cy="934"/>
            </a:xfrm>
            <a:prstGeom prst="parallelogram">
              <a:avLst>
                <a:gd name="adj" fmla="val 53083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12" name="Rectangle 46"/>
            <p:cNvSpPr>
              <a:spLocks noChangeArrowheads="1"/>
            </p:cNvSpPr>
            <p:nvPr/>
          </p:nvSpPr>
          <p:spPr bwMode="auto">
            <a:xfrm>
              <a:off x="2783" y="2988"/>
              <a:ext cx="2543" cy="203"/>
            </a:xfrm>
            <a:prstGeom prst="rect">
              <a:avLst/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3" name="AutoShape 42"/>
            <p:cNvSpPr>
              <a:spLocks noChangeArrowheads="1"/>
            </p:cNvSpPr>
            <p:nvPr/>
          </p:nvSpPr>
          <p:spPr bwMode="auto">
            <a:xfrm>
              <a:off x="2472" y="1911"/>
              <a:ext cx="933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3810" name="AutoShape 44"/>
            <p:cNvSpPr/>
            <p:nvPr/>
          </p:nvSpPr>
          <p:spPr>
            <a:xfrm flipV="1">
              <a:off x="2472" y="3079"/>
              <a:ext cx="988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33811" name="AutoShape 45"/>
            <p:cNvSpPr/>
            <p:nvPr/>
          </p:nvSpPr>
          <p:spPr>
            <a:xfrm flipH="1" flipV="1">
              <a:off x="4615" y="2977"/>
              <a:ext cx="1077" cy="1270"/>
            </a:xfrm>
            <a:prstGeom prst="parallelogram">
              <a:avLst>
                <a:gd name="adj" fmla="val 63204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</p:grp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573088" y="6556375"/>
            <a:ext cx="1846263" cy="22860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©"/>
              <a:defRPr/>
            </a:pPr>
            <a:r>
              <a:rPr kumimoji="0" lang="en-US" altLang="ko-KR" sz="900" b="0" i="1" u="none" strike="noStrike" kern="1200" cap="none" spc="0" normalizeH="0" baseline="0" noProof="0">
                <a:ln>
                  <a:noFill/>
                </a:ln>
                <a:solidFill>
                  <a:srgbClr val="66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anose="020B0A04020102020204" pitchFamily="34" charset="0"/>
                <a:ea typeface="HY헤드라인M" pitchFamily="18" charset="-127"/>
                <a:cs typeface="+mn-cs"/>
              </a:rPr>
              <a:t>1975, HWASHIN Co., Ltd </a:t>
            </a:r>
            <a:endParaRPr kumimoji="0" lang="en-US" altLang="ko-KR" sz="900" b="0" i="1" u="none" strike="noStrike" kern="1200" cap="none" spc="0" normalizeH="0" baseline="0" noProof="0" dirty="0">
              <a:ln>
                <a:noFill/>
              </a:ln>
              <a:solidFill>
                <a:srgbClr val="6666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Black" panose="020B0A04020102020204" pitchFamily="34" charset="0"/>
              <a:ea typeface="HY헤드라인M" pitchFamily="18" charset="-127"/>
              <a:cs typeface="+mn-cs"/>
            </a:endParaRPr>
          </a:p>
        </p:txBody>
      </p:sp>
      <p:sp>
        <p:nvSpPr>
          <p:cNvPr id="17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>
                    <a:tint val="75000"/>
                  </a:prstClr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E114B3B-7F22-429D-BDF6-7D042814D7C6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2024-08-14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8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>
                    <a:tint val="75000"/>
                  </a:prstClr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9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898989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281867-9044-4118-8F4E-E6ECAE2DBE54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460879" y="282554"/>
            <a:ext cx="545175" cy="431800"/>
            <a:chOff x="2109" y="1570"/>
            <a:chExt cx="1724" cy="145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grpSpPr>
        <p:sp>
          <p:nvSpPr>
            <p:cNvPr id="3" name="AutoShape 3"/>
            <p:cNvSpPr>
              <a:spLocks noChangeArrowheads="1"/>
            </p:cNvSpPr>
            <p:nvPr/>
          </p:nvSpPr>
          <p:spPr bwMode="auto">
            <a:xfrm>
              <a:off x="2109" y="1570"/>
              <a:ext cx="500" cy="721"/>
            </a:xfrm>
            <a:prstGeom prst="parallelogram">
              <a:avLst>
                <a:gd name="adj" fmla="val 55815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4" name="AutoShape 4"/>
            <p:cNvSpPr>
              <a:spLocks noChangeArrowheads="1"/>
            </p:cNvSpPr>
            <p:nvPr/>
          </p:nvSpPr>
          <p:spPr bwMode="auto">
            <a:xfrm flipH="1">
              <a:off x="3235" y="1570"/>
              <a:ext cx="555" cy="587"/>
            </a:xfrm>
            <a:prstGeom prst="parallelogram">
              <a:avLst>
                <a:gd name="adj" fmla="val 58944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 flipV="1">
              <a:off x="2109" y="2291"/>
              <a:ext cx="528" cy="731"/>
            </a:xfrm>
            <a:prstGeom prst="parallelogram">
              <a:avLst>
                <a:gd name="adj" fmla="val 57731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 flipH="1" flipV="1">
              <a:off x="3251" y="2232"/>
              <a:ext cx="582" cy="790"/>
            </a:xfrm>
            <a:prstGeom prst="parallelogram">
              <a:avLst>
                <a:gd name="adj" fmla="val 63204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234" y="2232"/>
              <a:ext cx="1403" cy="128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2419" y="1570"/>
              <a:ext cx="500" cy="731"/>
            </a:xfrm>
            <a:prstGeom prst="parallelogram">
              <a:avLst>
                <a:gd name="adj" fmla="val 55815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>
              <a:off x="2729" y="1570"/>
              <a:ext cx="500" cy="731"/>
            </a:xfrm>
            <a:prstGeom prst="parallelogram">
              <a:avLst>
                <a:gd name="adj" fmla="val 55815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 flipV="1">
              <a:off x="2424" y="2291"/>
              <a:ext cx="528" cy="731"/>
            </a:xfrm>
            <a:prstGeom prst="parallelogram">
              <a:avLst>
                <a:gd name="adj" fmla="val 57731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auto">
            <a:xfrm flipV="1">
              <a:off x="2794" y="2440"/>
              <a:ext cx="457" cy="582"/>
            </a:xfrm>
            <a:prstGeom prst="parallelogram">
              <a:avLst>
                <a:gd name="adj" fmla="val 53083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</p:grp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8745538" y="214313"/>
            <a:ext cx="693738" cy="293688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FF0000"/>
            </a:solidFill>
            <a:miter lim="800000"/>
          </a:ln>
        </p:spPr>
        <p:txBody>
          <a:bodyPr wrap="none" lIns="76950" tIns="38475" rIns="76950" bIns="38475">
            <a:spAutoFit/>
          </a:bodyPr>
          <a:lstStyle>
            <a:lvl1pPr defTabSz="581025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defTabSz="581025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defTabSz="581025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defTabSz="581025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defTabSz="581025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l" defTabSz="5810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對外秘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-3175" y="630238"/>
            <a:ext cx="9906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36"/>
          <p:cNvSpPr>
            <a:spLocks noChangeArrowheads="1"/>
          </p:cNvSpPr>
          <p:nvPr/>
        </p:nvSpPr>
        <p:spPr bwMode="auto">
          <a:xfrm>
            <a:off x="-15875" y="6535738"/>
            <a:ext cx="9899650" cy="36513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FFFFFF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ko-K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grpSp>
        <p:nvGrpSpPr>
          <p:cNvPr id="35844" name="Group 51"/>
          <p:cNvGrpSpPr/>
          <p:nvPr userDrawn="1"/>
        </p:nvGrpSpPr>
        <p:grpSpPr>
          <a:xfrm>
            <a:off x="9399588" y="6402388"/>
            <a:ext cx="460375" cy="365125"/>
            <a:chOff x="2472" y="1911"/>
            <a:chExt cx="3220" cy="2336"/>
          </a:xfrm>
        </p:grpSpPr>
        <p:sp>
          <p:nvSpPr>
            <p:cNvPr id="5" name="AutoShape 43"/>
            <p:cNvSpPr>
              <a:spLocks noChangeArrowheads="1"/>
            </p:cNvSpPr>
            <p:nvPr/>
          </p:nvSpPr>
          <p:spPr bwMode="auto">
            <a:xfrm flipH="1">
              <a:off x="4571" y="1911"/>
              <a:ext cx="1033" cy="945"/>
            </a:xfrm>
            <a:prstGeom prst="parallelogram">
              <a:avLst>
                <a:gd name="adj" fmla="val 64514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6" name="AutoShape 47"/>
            <p:cNvSpPr>
              <a:spLocks noChangeArrowheads="1"/>
            </p:cNvSpPr>
            <p:nvPr/>
          </p:nvSpPr>
          <p:spPr bwMode="auto">
            <a:xfrm>
              <a:off x="3049" y="1911"/>
              <a:ext cx="933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7" name="AutoShape 48"/>
            <p:cNvSpPr>
              <a:spLocks noChangeArrowheads="1"/>
            </p:cNvSpPr>
            <p:nvPr/>
          </p:nvSpPr>
          <p:spPr bwMode="auto">
            <a:xfrm>
              <a:off x="3627" y="1911"/>
              <a:ext cx="933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5849" name="AutoShape 49"/>
            <p:cNvSpPr/>
            <p:nvPr userDrawn="1"/>
          </p:nvSpPr>
          <p:spPr>
            <a:xfrm flipV="1">
              <a:off x="3060" y="3079"/>
              <a:ext cx="988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35850" name="AutoShape 50"/>
            <p:cNvSpPr/>
            <p:nvPr userDrawn="1"/>
          </p:nvSpPr>
          <p:spPr>
            <a:xfrm flipV="1">
              <a:off x="3760" y="3313"/>
              <a:ext cx="855" cy="934"/>
            </a:xfrm>
            <a:prstGeom prst="parallelogram">
              <a:avLst>
                <a:gd name="adj" fmla="val 53083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10" name="Rectangle 46"/>
            <p:cNvSpPr>
              <a:spLocks noChangeArrowheads="1"/>
            </p:cNvSpPr>
            <p:nvPr/>
          </p:nvSpPr>
          <p:spPr bwMode="auto">
            <a:xfrm>
              <a:off x="2783" y="2988"/>
              <a:ext cx="2543" cy="203"/>
            </a:xfrm>
            <a:prstGeom prst="rect">
              <a:avLst/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1" name="AutoShape 42"/>
            <p:cNvSpPr>
              <a:spLocks noChangeArrowheads="1"/>
            </p:cNvSpPr>
            <p:nvPr/>
          </p:nvSpPr>
          <p:spPr bwMode="auto">
            <a:xfrm>
              <a:off x="2472" y="1911"/>
              <a:ext cx="933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5853" name="AutoShape 44"/>
            <p:cNvSpPr/>
            <p:nvPr userDrawn="1"/>
          </p:nvSpPr>
          <p:spPr>
            <a:xfrm flipV="1">
              <a:off x="2472" y="3079"/>
              <a:ext cx="988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35854" name="AutoShape 45"/>
            <p:cNvSpPr/>
            <p:nvPr userDrawn="1"/>
          </p:nvSpPr>
          <p:spPr>
            <a:xfrm flipH="1" flipV="1">
              <a:off x="4615" y="2977"/>
              <a:ext cx="1077" cy="1270"/>
            </a:xfrm>
            <a:prstGeom prst="parallelogram">
              <a:avLst>
                <a:gd name="adj" fmla="val 63204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</p:grp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7573963" y="6578600"/>
            <a:ext cx="1846263" cy="22860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©"/>
              <a:defRPr/>
            </a:pPr>
            <a:r>
              <a:rPr kumimoji="0" lang="en-US" altLang="ko-KR" sz="900" b="0" i="1" u="none" strike="noStrike" kern="1200" cap="none" spc="0" normalizeH="0" baseline="0" noProof="0">
                <a:ln>
                  <a:noFill/>
                </a:ln>
                <a:solidFill>
                  <a:srgbClr val="66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anose="020B0A04020102020204" pitchFamily="34" charset="0"/>
                <a:ea typeface="HY헤드라인M" pitchFamily="18" charset="-127"/>
                <a:cs typeface="+mn-cs"/>
              </a:rPr>
              <a:t>1975, HWASHIN Co., Ltd </a:t>
            </a:r>
            <a:endParaRPr kumimoji="0" lang="en-US" altLang="ko-KR" sz="900" b="0" i="1" u="none" strike="noStrike" kern="1200" cap="none" spc="0" normalizeH="0" baseline="0" noProof="0" dirty="0">
              <a:ln>
                <a:noFill/>
              </a:ln>
              <a:solidFill>
                <a:srgbClr val="6666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Black" panose="020B0A04020102020204" pitchFamily="34" charset="0"/>
              <a:ea typeface="HY헤드라인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화신_표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그룹 34"/>
          <p:cNvGrpSpPr/>
          <p:nvPr/>
        </p:nvGrpSpPr>
        <p:grpSpPr>
          <a:xfrm>
            <a:off x="-7937" y="0"/>
            <a:ext cx="9913937" cy="684213"/>
            <a:chOff x="-7940" y="1"/>
            <a:chExt cx="9151940" cy="696538"/>
          </a:xfrm>
        </p:grpSpPr>
        <p:pic>
          <p:nvPicPr>
            <p:cNvPr id="3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46599" b="60750"/>
            <a:stretch>
              <a:fillRect/>
            </a:stretch>
          </p:blipFill>
          <p:spPr bwMode="auto">
            <a:xfrm>
              <a:off x="7082450" y="1"/>
              <a:ext cx="2061550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6264907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5448116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4684736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3867944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3061270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2244478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1428352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611560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-7940" y="79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36"/>
          <p:cNvSpPr>
            <a:spLocks noChangeArrowheads="1"/>
          </p:cNvSpPr>
          <p:nvPr/>
        </p:nvSpPr>
        <p:spPr bwMode="auto">
          <a:xfrm>
            <a:off x="-17462" y="6632575"/>
            <a:ext cx="9901238" cy="36513"/>
          </a:xfrm>
          <a:prstGeom prst="rect">
            <a:avLst/>
          </a:prstGeom>
          <a:gradFill rotWithShape="1">
            <a:gsLst>
              <a:gs pos="0">
                <a:srgbClr val="002060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ko-K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grpSp>
        <p:nvGrpSpPr>
          <p:cNvPr id="36868" name="Group 51"/>
          <p:cNvGrpSpPr/>
          <p:nvPr userDrawn="1"/>
        </p:nvGrpSpPr>
        <p:grpSpPr>
          <a:xfrm>
            <a:off x="9399588" y="6532563"/>
            <a:ext cx="395287" cy="288925"/>
            <a:chOff x="2472" y="1911"/>
            <a:chExt cx="3220" cy="2336"/>
          </a:xfrm>
        </p:grpSpPr>
        <p:sp>
          <p:nvSpPr>
            <p:cNvPr id="15" name="AutoShape 43"/>
            <p:cNvSpPr>
              <a:spLocks noChangeArrowheads="1"/>
            </p:cNvSpPr>
            <p:nvPr/>
          </p:nvSpPr>
          <p:spPr bwMode="auto">
            <a:xfrm flipH="1">
              <a:off x="4580" y="1911"/>
              <a:ext cx="1035" cy="950"/>
            </a:xfrm>
            <a:prstGeom prst="parallelogram">
              <a:avLst>
                <a:gd name="adj" fmla="val 64514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16" name="AutoShape 47"/>
            <p:cNvSpPr>
              <a:spLocks noChangeArrowheads="1"/>
            </p:cNvSpPr>
            <p:nvPr/>
          </p:nvSpPr>
          <p:spPr bwMode="auto">
            <a:xfrm>
              <a:off x="3054" y="1911"/>
              <a:ext cx="931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17" name="AutoShape 48"/>
            <p:cNvSpPr>
              <a:spLocks noChangeArrowheads="1"/>
            </p:cNvSpPr>
            <p:nvPr/>
          </p:nvSpPr>
          <p:spPr bwMode="auto">
            <a:xfrm>
              <a:off x="3623" y="1911"/>
              <a:ext cx="944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36873" name="AutoShape 49"/>
            <p:cNvSpPr/>
            <p:nvPr userDrawn="1"/>
          </p:nvSpPr>
          <p:spPr>
            <a:xfrm flipV="1">
              <a:off x="3067" y="3079"/>
              <a:ext cx="983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  <p:sp>
          <p:nvSpPr>
            <p:cNvPr id="36874" name="AutoShape 50"/>
            <p:cNvSpPr/>
            <p:nvPr userDrawn="1"/>
          </p:nvSpPr>
          <p:spPr>
            <a:xfrm flipV="1">
              <a:off x="3752" y="3310"/>
              <a:ext cx="853" cy="937"/>
            </a:xfrm>
            <a:prstGeom prst="parallelogram">
              <a:avLst>
                <a:gd name="adj" fmla="val 53083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  <p:sp>
          <p:nvSpPr>
            <p:cNvPr id="20" name="Rectangle 46"/>
            <p:cNvSpPr>
              <a:spLocks noChangeArrowheads="1"/>
            </p:cNvSpPr>
            <p:nvPr/>
          </p:nvSpPr>
          <p:spPr bwMode="auto">
            <a:xfrm>
              <a:off x="2782" y="2989"/>
              <a:ext cx="2548" cy="205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21" name="AutoShape 42"/>
            <p:cNvSpPr>
              <a:spLocks noChangeArrowheads="1"/>
            </p:cNvSpPr>
            <p:nvPr/>
          </p:nvSpPr>
          <p:spPr bwMode="auto">
            <a:xfrm>
              <a:off x="2472" y="1911"/>
              <a:ext cx="931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36877" name="AutoShape 44"/>
            <p:cNvSpPr/>
            <p:nvPr userDrawn="1"/>
          </p:nvSpPr>
          <p:spPr>
            <a:xfrm flipV="1">
              <a:off x="2472" y="3079"/>
              <a:ext cx="983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  <p:sp>
          <p:nvSpPr>
            <p:cNvPr id="36878" name="AutoShape 45"/>
            <p:cNvSpPr/>
            <p:nvPr userDrawn="1"/>
          </p:nvSpPr>
          <p:spPr>
            <a:xfrm flipH="1" flipV="1">
              <a:off x="4606" y="2976"/>
              <a:ext cx="1086" cy="1271"/>
            </a:xfrm>
            <a:prstGeom prst="parallelogram">
              <a:avLst>
                <a:gd name="adj" fmla="val 63204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</p:grp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7524750" y="6640513"/>
            <a:ext cx="1847850" cy="22860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©"/>
              <a:defRPr/>
            </a:pPr>
            <a:r>
              <a:rPr kumimoji="1" lang="en-US" altLang="ko-KR" sz="900" b="0" i="1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anose="020B0A04020102020204" pitchFamily="34" charset="0"/>
                <a:ea typeface="HY헤드라인M" pitchFamily="18" charset="-127"/>
                <a:cs typeface="+mn-cs"/>
              </a:rPr>
              <a:t>1975, HWASHIN Co., Ltd </a:t>
            </a:r>
            <a:endParaRPr kumimoji="1" lang="en-US" altLang="ko-KR" sz="900" b="0" i="1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Black" panose="020B0A04020102020204" pitchFamily="34" charset="0"/>
              <a:ea typeface="HY헤드라인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0" y="576263"/>
            <a:ext cx="99060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</a:ln>
        </p:spPr>
        <p:txBody>
          <a:bodyPr/>
          <a:lstStyle>
            <a:defPPr>
              <a:defRPr lang="ko-KR"/>
            </a:defPPr>
            <a:lvl1pPr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1pPr>
            <a:lvl2pPr marL="4572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2pPr>
            <a:lvl3pPr marL="9144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3pPr>
            <a:lvl4pPr marL="13716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4pPr>
            <a:lvl5pPr marL="18288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0" y="2"/>
            <a:ext cx="9906000" cy="549275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</p:spTree>
  </p:cSld>
  <p:clrMapOvr>
    <a:masterClrMapping/>
  </p:clrMapOvr>
  <p:transition advClick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0" y="576263"/>
            <a:ext cx="99060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</a:ln>
        </p:spPr>
        <p:txBody>
          <a:bodyPr/>
          <a:lstStyle>
            <a:defPPr>
              <a:defRPr lang="ko-KR"/>
            </a:defPPr>
            <a:lvl1pPr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1pPr>
            <a:lvl2pPr marL="4572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2pPr>
            <a:lvl3pPr marL="9144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3pPr>
            <a:lvl4pPr marL="13716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4pPr>
            <a:lvl5pPr marL="18288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77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0" y="3"/>
            <a:ext cx="9906000" cy="549275"/>
          </a:xfrm>
          <a:prstGeom prst="rect">
            <a:avLst/>
          </a:prstGeom>
        </p:spPr>
        <p:txBody>
          <a:bodyPr anchor="ctr"/>
          <a:lstStyle>
            <a:lvl1pPr>
              <a:defRPr sz="2750">
                <a:solidFill>
                  <a:schemeClr val="tx1"/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</p:spTree>
  </p:cSld>
  <p:clrMapOvr>
    <a:masterClrMapping/>
  </p:clrMapOvr>
  <p:transition advClick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单击以编辑母版副标题样式</a:t>
            </a:r>
            <a:endParaRPr lang="ko-KR" altLang="en-US" noProof="1"/>
          </a:p>
        </p:txBody>
      </p:sp>
      <p:sp>
        <p:nvSpPr>
          <p:cNvPr id="1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8403522-5A94-42C0-8292-AD6D69B60EBD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2024-08-14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C387744-396C-41C3-BAF1-82E1A64D331E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1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9E72AAE-3830-4CAC-A345-93FF8B5381B6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2024-08-14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DC96C39-64DA-465B-9D33-6A37E662733C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495307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495307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 hasCustomPrompt="1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 hasCustomPrompt="1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1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C9A4A7-0A20-48D5-B118-86707A3A3DF8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2024-08-14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7F3ED7-F875-4579-BCAE-054CF26973C1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sz="half" idx="1" hasCustomPrompt="1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14" name="날짜 개체 틀 4"/>
          <p:cNvSpPr>
            <a:spLocks noGrp="1"/>
          </p:cNvSpPr>
          <p:nvPr>
            <p:ph type="dt" sz="half" idx="1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8A8753-29BA-4FC2-9A06-FAF1D9FBDFFB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2024-08-14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5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6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9659C9-8A6C-449B-9F79-CB495982C840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 hasCustomPrompt="1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 hasCustomPrompt="1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14" name="날짜 개체 틀 6"/>
          <p:cNvSpPr>
            <a:spLocks noGrp="1"/>
          </p:cNvSpPr>
          <p:nvPr>
            <p:ph type="dt" sz="half" idx="1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C2A6A64-CBBB-4BF1-801B-890EC6CB540B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2024-08-14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7"/>
          <p:cNvSpPr>
            <a:spLocks noGrp="1"/>
          </p:cNvSpPr>
          <p:nvPr>
            <p:ph type="ftr" sz="quarter" idx="1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8"/>
          <p:cNvSpPr>
            <a:spLocks noGrp="1"/>
          </p:cNvSpPr>
          <p:nvPr>
            <p:ph type="sldNum" sz="quarter" idx="1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79B7CA-9FF1-45C2-8EEF-1D2E64762F79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14" name="날짜 개체 틀 2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7C504CE-D557-4657-81C5-F2834B242215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2024-08-14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3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5D6A915-FA59-48EF-86BF-621E0531CDBA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날짜 개체 틀 1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35F7E0C-3100-4652-AEF2-A8E7D432E300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2024-08-14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3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C987641-5A47-407C-87B0-B30652BCA64B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14" name="날짜 개체 틀 4"/>
          <p:cNvSpPr>
            <a:spLocks noGrp="1"/>
          </p:cNvSpPr>
          <p:nvPr>
            <p:ph type="dt" sz="half" idx="1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2D73946-8015-4C63-A2D7-9EFE30CC62FB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2024-08-14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5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6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181CFB-7CBF-4A1E-B859-44BDCA1E41AF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ko-KR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14" name="날짜 개체 틀 4"/>
          <p:cNvSpPr>
            <a:spLocks noGrp="1"/>
          </p:cNvSpPr>
          <p:nvPr>
            <p:ph type="dt" sz="half" idx="1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F72477-23DD-43D0-9A5B-D1B235A8AE35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2024-08-14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5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6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D4EC9B5-276B-4114-9E99-5423FDE1F76B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1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C544F4-BC91-4D91-8BEB-B7E0BE6CC075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2024-08-14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622648-2378-4085-AE5C-04CBDB2FA382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495300" y="274639"/>
            <a:ext cx="65214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1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2D35B77-ACFB-4264-A0A6-8736834CF7AE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2024-08-14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CA8DDC-F101-498A-AAAD-1A98A5389202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3873500" y="273064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495300" y="1435103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Gulim" pitchFamily="34" charset="-127"/>
          <a:ea typeface="Gulim" pitchFamily="34" charset="-127"/>
          <a:cs typeface="+mn-cs"/>
        </a:defRPr>
      </a:lvl1pPr>
      <a:lvl2pPr marL="741680" indent="-28448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</a:ln>
        </p:spPr>
        <p:txBody>
          <a:bodyPr lIns="95784" tIns="47892" rIns="95784" bIns="47892" anchor="ctr" anchorCtr="0"/>
          <a:lstStyle/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</a:ln>
        </p:spPr>
        <p:txBody>
          <a:bodyPr lIns="95784" tIns="47892" rIns="95784" bIns="47892"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sldNum="0" hdr="0" ftr="0" dt="0"/>
  <p:txStyles>
    <p:titleStyle>
      <a:lvl1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  <a:cs typeface="+mj-cs"/>
        </a:defRPr>
      </a:lvl1pPr>
      <a:lvl2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4572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6pPr>
      <a:lvl7pPr marL="9144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7pPr>
      <a:lvl8pPr marL="13716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8pPr>
      <a:lvl9pPr marL="18288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9pPr>
    </p:titleStyle>
    <p:bodyStyle>
      <a:lvl1pPr marL="357505" indent="-35750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00">
          <a:solidFill>
            <a:schemeClr val="tx1"/>
          </a:solidFill>
          <a:latin typeface="Gulim" pitchFamily="34" charset="-127"/>
          <a:ea typeface="Gulim" pitchFamily="34" charset="-127"/>
          <a:cs typeface="+mn-cs"/>
        </a:defRPr>
      </a:lvl1pPr>
      <a:lvl2pPr marL="776605" indent="-298450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marL="1195705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marL="1675130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marL="2154555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26117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6pPr>
      <a:lvl7pPr marL="30689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7pPr>
      <a:lvl8pPr marL="35261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8pPr>
      <a:lvl9pPr marL="39833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</a:ln>
        </p:spPr>
        <p:txBody>
          <a:bodyPr lIns="95784" tIns="47892" rIns="95784" bIns="47892" anchor="ctr" anchorCtr="0"/>
          <a:lstStyle/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2051" name="텍스트 개체 틀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</a:ln>
        </p:spPr>
        <p:txBody>
          <a:bodyPr lIns="95784" tIns="47892" rIns="95784" bIns="47892"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11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algn="r" eaLnBrk="1" latinLnBrk="1" hangingPunct="1">
              <a:defRPr kumimoji="0" sz="1400">
                <a:solidFill>
                  <a:srgbClr val="000000"/>
                </a:solidFill>
                <a:latin typeface="현대하모니 M" pitchFamily="18" charset="-127"/>
                <a:ea typeface="현대하모니 M" pitchFamily="18" charset="-127"/>
              </a:defRPr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ABFF525-6B75-473B-A825-B3D499A650DA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  <p:grpSp>
        <p:nvGrpSpPr>
          <p:cNvPr id="2053" name="Group 9"/>
          <p:cNvGrpSpPr/>
          <p:nvPr userDrawn="1"/>
        </p:nvGrpSpPr>
        <p:grpSpPr>
          <a:xfrm>
            <a:off x="273050" y="520700"/>
            <a:ext cx="9359900" cy="277813"/>
            <a:chOff x="329" y="1821"/>
            <a:chExt cx="6071" cy="0"/>
          </a:xfrm>
        </p:grpSpPr>
        <p:sp>
          <p:nvSpPr>
            <p:cNvPr id="2054" name="Line 10"/>
            <p:cNvSpPr/>
            <p:nvPr/>
          </p:nvSpPr>
          <p:spPr>
            <a:xfrm>
              <a:off x="329" y="1821"/>
              <a:ext cx="4534" cy="0"/>
            </a:xfrm>
            <a:prstGeom prst="line">
              <a:avLst/>
            </a:prstGeom>
            <a:ln w="25400" cap="flat" cmpd="sng">
              <a:solidFill>
                <a:srgbClr val="AEAEAE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55" name="Line 11"/>
            <p:cNvSpPr/>
            <p:nvPr/>
          </p:nvSpPr>
          <p:spPr>
            <a:xfrm>
              <a:off x="4925" y="1821"/>
              <a:ext cx="1475" cy="0"/>
            </a:xfrm>
            <a:prstGeom prst="line">
              <a:avLst/>
            </a:prstGeom>
            <a:ln w="25400" cap="flat" cmpd="sng">
              <a:solidFill>
                <a:srgbClr val="AEAEAE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sldNum="0" hdr="0" ftr="0" dt="0"/>
  <p:txStyles>
    <p:titleStyle>
      <a:lvl1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  <a:cs typeface="+mj-cs"/>
        </a:defRPr>
      </a:lvl1pPr>
      <a:lvl2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4572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6pPr>
      <a:lvl7pPr marL="9144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7pPr>
      <a:lvl8pPr marL="13716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8pPr>
      <a:lvl9pPr marL="18288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9pPr>
    </p:titleStyle>
    <p:bodyStyle>
      <a:lvl1pPr marL="357505" indent="-35750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00">
          <a:solidFill>
            <a:schemeClr val="tx1"/>
          </a:solidFill>
          <a:latin typeface="Gulim" pitchFamily="34" charset="-127"/>
          <a:ea typeface="Gulim" pitchFamily="34" charset="-127"/>
          <a:cs typeface="+mn-cs"/>
        </a:defRPr>
      </a:lvl1pPr>
      <a:lvl2pPr marL="776605" indent="-298450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marL="1195705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marL="1675130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marL="2154555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26117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6pPr>
      <a:lvl7pPr marL="30689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7pPr>
      <a:lvl8pPr marL="35261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8pPr>
      <a:lvl9pPr marL="39833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</a:ln>
        </p:spPr>
        <p:txBody>
          <a:bodyPr lIns="95784" tIns="47892" rIns="95784" bIns="47892" anchor="ctr" anchorCtr="0"/>
          <a:lstStyle/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3075" name="텍스트 개체 틀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</a:ln>
        </p:spPr>
        <p:txBody>
          <a:bodyPr lIns="95784" tIns="47892" rIns="95784" bIns="47892"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11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algn="r" eaLnBrk="1" latinLnBrk="1" hangingPunct="1">
              <a:defRPr kumimoji="0" sz="1400">
                <a:solidFill>
                  <a:srgbClr val="000000"/>
                </a:solidFill>
                <a:latin typeface="현대하모니 M" pitchFamily="18" charset="-127"/>
                <a:ea typeface="현대하모니 M" pitchFamily="18" charset="-127"/>
              </a:defRPr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579E91-4189-4B42-A4C7-DD40ABCF3E09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  <p:grpSp>
        <p:nvGrpSpPr>
          <p:cNvPr id="3077" name="Group 9"/>
          <p:cNvGrpSpPr/>
          <p:nvPr userDrawn="1"/>
        </p:nvGrpSpPr>
        <p:grpSpPr>
          <a:xfrm>
            <a:off x="273050" y="520700"/>
            <a:ext cx="9359900" cy="277813"/>
            <a:chOff x="329" y="1821"/>
            <a:chExt cx="6071" cy="0"/>
          </a:xfrm>
        </p:grpSpPr>
        <p:sp>
          <p:nvSpPr>
            <p:cNvPr id="3078" name="Line 10"/>
            <p:cNvSpPr/>
            <p:nvPr/>
          </p:nvSpPr>
          <p:spPr>
            <a:xfrm>
              <a:off x="329" y="1821"/>
              <a:ext cx="4534" cy="0"/>
            </a:xfrm>
            <a:prstGeom prst="line">
              <a:avLst/>
            </a:prstGeom>
            <a:ln w="25400" cap="flat" cmpd="sng">
              <a:solidFill>
                <a:srgbClr val="AEAEAE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79" name="Line 11"/>
            <p:cNvSpPr/>
            <p:nvPr/>
          </p:nvSpPr>
          <p:spPr>
            <a:xfrm>
              <a:off x="4925" y="1821"/>
              <a:ext cx="1475" cy="0"/>
            </a:xfrm>
            <a:prstGeom prst="line">
              <a:avLst/>
            </a:prstGeom>
            <a:ln w="25400" cap="flat" cmpd="sng">
              <a:solidFill>
                <a:srgbClr val="AEAEAE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hf sldNum="0" hdr="0" ftr="0" dt="0"/>
  <p:txStyles>
    <p:titleStyle>
      <a:lvl1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  <a:cs typeface="+mj-cs"/>
        </a:defRPr>
      </a:lvl1pPr>
      <a:lvl2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4572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6pPr>
      <a:lvl7pPr marL="9144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7pPr>
      <a:lvl8pPr marL="13716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8pPr>
      <a:lvl9pPr marL="18288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9pPr>
    </p:titleStyle>
    <p:bodyStyle>
      <a:lvl1pPr marL="357505" indent="-35750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00">
          <a:solidFill>
            <a:schemeClr val="tx1"/>
          </a:solidFill>
          <a:latin typeface="Gulim" pitchFamily="34" charset="-127"/>
          <a:ea typeface="Gulim" pitchFamily="34" charset="-127"/>
          <a:cs typeface="+mn-cs"/>
        </a:defRPr>
      </a:lvl1pPr>
      <a:lvl2pPr marL="776605" indent="-298450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marL="1195705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marL="1675130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marL="2154555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26117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6pPr>
      <a:lvl7pPr marL="30689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7pPr>
      <a:lvl8pPr marL="35261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8pPr>
      <a:lvl9pPr marL="39833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</p:sldLayoutIdLst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5pPr>
      <a:lvl6pPr marL="515620" algn="ctr" rtl="0" eaLnBrk="1" fontAlgn="base" latinLnBrk="1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6pPr>
      <a:lvl7pPr marL="1031875" algn="ctr" rtl="0" eaLnBrk="1" fontAlgn="base" latinLnBrk="1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7pPr>
      <a:lvl8pPr marL="1547495" algn="ctr" rtl="0" eaLnBrk="1" fontAlgn="base" latinLnBrk="1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8pPr>
      <a:lvl9pPr marL="2063115" algn="ctr" rtl="0" eaLnBrk="1" fontAlgn="base" latinLnBrk="1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9pPr>
    </p:titleStyle>
    <p:bodyStyle>
      <a:lvl1pPr marL="386080" indent="-38608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1pPr>
      <a:lvl2pPr marL="836930" indent="-32258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2pPr>
      <a:lvl3pPr marL="1289050" indent="-25717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3pPr>
      <a:lvl4pPr marL="1805305" indent="-25717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4pPr>
      <a:lvl5pPr marL="2320925" indent="-25717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5pPr>
      <a:lvl6pPr marL="2837180" indent="-257810" algn="l" defTabSz="1031875" rtl="0" eaLnBrk="1" latinLnBrk="1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52800" indent="-257810" algn="l" defTabSz="1031875" rtl="0" eaLnBrk="1" latinLnBrk="1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68420" indent="-257810" algn="l" defTabSz="1031875" rtl="0" eaLnBrk="1" latinLnBrk="1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84675" indent="-257810" algn="l" defTabSz="1031875" rtl="0" eaLnBrk="1" latinLnBrk="1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5620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1875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7495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3115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9370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4990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10610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26230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7443788" y="6594475"/>
            <a:ext cx="1711325" cy="242888"/>
          </a:xfrm>
          <a:prstGeom prst="rect">
            <a:avLst/>
          </a:prstGeom>
          <a:noFill/>
          <a:ln>
            <a:noFill/>
          </a:ln>
        </p:spPr>
        <p:txBody>
          <a:bodyPr wrap="none" lIns="90488" tIns="44450" rIns="90488" bIns="44450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©"/>
              <a:defRPr/>
            </a:pPr>
            <a:r>
              <a:rPr kumimoji="1" lang="en-US" altLang="ko-KR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1975, HwaShin Co., Ltd </a:t>
            </a:r>
          </a:p>
        </p:txBody>
      </p:sp>
      <p:sp>
        <p:nvSpPr>
          <p:cNvPr id="4099" name="Line 17"/>
          <p:cNvSpPr/>
          <p:nvPr userDrawn="1"/>
        </p:nvSpPr>
        <p:spPr>
          <a:xfrm>
            <a:off x="273050" y="6550025"/>
            <a:ext cx="8426450" cy="0"/>
          </a:xfrm>
          <a:prstGeom prst="line">
            <a:avLst/>
          </a:prstGeom>
          <a:ln w="57150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2" name="Group 20"/>
          <p:cNvGrpSpPr/>
          <p:nvPr/>
        </p:nvGrpSpPr>
        <p:grpSpPr bwMode="auto">
          <a:xfrm>
            <a:off x="9085263" y="6367463"/>
            <a:ext cx="488950" cy="392112"/>
            <a:chOff x="158" y="145"/>
            <a:chExt cx="306" cy="263"/>
          </a:xfrm>
          <a:solidFill>
            <a:schemeClr val="tx2"/>
          </a:solidFill>
        </p:grpSpPr>
        <p:sp>
          <p:nvSpPr>
            <p:cNvPr id="18" name="AutoShape 21"/>
            <p:cNvSpPr>
              <a:spLocks noChangeArrowheads="1"/>
            </p:cNvSpPr>
            <p:nvPr/>
          </p:nvSpPr>
          <p:spPr bwMode="auto">
            <a:xfrm>
              <a:off x="158" y="145"/>
              <a:ext cx="89" cy="131"/>
            </a:xfrm>
            <a:prstGeom prst="parallelogram">
              <a:avLst>
                <a:gd name="adj" fmla="val 55815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9" name="AutoShape 22"/>
            <p:cNvSpPr>
              <a:spLocks noChangeArrowheads="1"/>
            </p:cNvSpPr>
            <p:nvPr/>
          </p:nvSpPr>
          <p:spPr bwMode="auto">
            <a:xfrm flipH="1">
              <a:off x="358" y="145"/>
              <a:ext cx="98" cy="106"/>
            </a:xfrm>
            <a:prstGeom prst="parallelogram">
              <a:avLst>
                <a:gd name="adj" fmla="val 58944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20" name="AutoShape 23"/>
            <p:cNvSpPr>
              <a:spLocks noChangeArrowheads="1"/>
            </p:cNvSpPr>
            <p:nvPr/>
          </p:nvSpPr>
          <p:spPr bwMode="auto">
            <a:xfrm flipV="1">
              <a:off x="158" y="276"/>
              <a:ext cx="94" cy="132"/>
            </a:xfrm>
            <a:prstGeom prst="parallelogram">
              <a:avLst>
                <a:gd name="adj" fmla="val 57731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 rot="10800000"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4" name="AutoShape 24"/>
            <p:cNvSpPr>
              <a:spLocks noChangeArrowheads="1"/>
            </p:cNvSpPr>
            <p:nvPr/>
          </p:nvSpPr>
          <p:spPr bwMode="auto">
            <a:xfrm flipH="1" flipV="1">
              <a:off x="361" y="265"/>
              <a:ext cx="103" cy="143"/>
            </a:xfrm>
            <a:prstGeom prst="parallelogram">
              <a:avLst>
                <a:gd name="adj" fmla="val 63204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 rot="10800000"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5" name="Rectangle 25"/>
            <p:cNvSpPr>
              <a:spLocks noChangeArrowheads="1"/>
            </p:cNvSpPr>
            <p:nvPr/>
          </p:nvSpPr>
          <p:spPr bwMode="auto">
            <a:xfrm>
              <a:off x="180" y="265"/>
              <a:ext cx="249" cy="19"/>
            </a:xfrm>
            <a:prstGeom prst="rect">
              <a:avLst/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6" name="AutoShape 26"/>
            <p:cNvSpPr>
              <a:spLocks noChangeArrowheads="1"/>
            </p:cNvSpPr>
            <p:nvPr/>
          </p:nvSpPr>
          <p:spPr bwMode="auto">
            <a:xfrm>
              <a:off x="213" y="145"/>
              <a:ext cx="89" cy="132"/>
            </a:xfrm>
            <a:prstGeom prst="parallelogram">
              <a:avLst>
                <a:gd name="adj" fmla="val 55815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7" name="AutoShape 27"/>
            <p:cNvSpPr>
              <a:spLocks noChangeArrowheads="1"/>
            </p:cNvSpPr>
            <p:nvPr/>
          </p:nvSpPr>
          <p:spPr bwMode="auto">
            <a:xfrm>
              <a:off x="268" y="145"/>
              <a:ext cx="77" cy="132"/>
            </a:xfrm>
            <a:prstGeom prst="parallelogram">
              <a:avLst>
                <a:gd name="adj" fmla="val 55815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8" name="AutoShape 28"/>
            <p:cNvSpPr>
              <a:spLocks noChangeArrowheads="1"/>
            </p:cNvSpPr>
            <p:nvPr/>
          </p:nvSpPr>
          <p:spPr bwMode="auto">
            <a:xfrm flipV="1">
              <a:off x="214" y="276"/>
              <a:ext cx="94" cy="132"/>
            </a:xfrm>
            <a:prstGeom prst="parallelogram">
              <a:avLst>
                <a:gd name="adj" fmla="val 57731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 rot="10800000"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9" name="AutoShape 29"/>
            <p:cNvSpPr>
              <a:spLocks noChangeArrowheads="1"/>
            </p:cNvSpPr>
            <p:nvPr/>
          </p:nvSpPr>
          <p:spPr bwMode="auto">
            <a:xfrm flipV="1">
              <a:off x="280" y="303"/>
              <a:ext cx="77" cy="105"/>
            </a:xfrm>
            <a:prstGeom prst="parallelogram">
              <a:avLst>
                <a:gd name="adj" fmla="val 53083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 rot="10800000"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15.emf"/><Relationship Id="rId18" Type="http://schemas.openxmlformats.org/officeDocument/2006/relationships/image" Target="../media/image20.emf"/><Relationship Id="rId3" Type="http://schemas.openxmlformats.org/officeDocument/2006/relationships/image" Target="../media/image5.emf"/><Relationship Id="rId21" Type="http://schemas.openxmlformats.org/officeDocument/2006/relationships/image" Target="../media/image23.emf"/><Relationship Id="rId7" Type="http://schemas.openxmlformats.org/officeDocument/2006/relationships/image" Target="../media/image9.emf"/><Relationship Id="rId12" Type="http://schemas.openxmlformats.org/officeDocument/2006/relationships/image" Target="../media/image14.emf"/><Relationship Id="rId17" Type="http://schemas.openxmlformats.org/officeDocument/2006/relationships/image" Target="../media/image19.emf"/><Relationship Id="rId2" Type="http://schemas.openxmlformats.org/officeDocument/2006/relationships/image" Target="../media/image4.emf"/><Relationship Id="rId16" Type="http://schemas.openxmlformats.org/officeDocument/2006/relationships/image" Target="../media/image18.emf"/><Relationship Id="rId20" Type="http://schemas.openxmlformats.org/officeDocument/2006/relationships/image" Target="../media/image22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emf"/><Relationship Id="rId11" Type="http://schemas.openxmlformats.org/officeDocument/2006/relationships/image" Target="../media/image13.emf"/><Relationship Id="rId24" Type="http://schemas.openxmlformats.org/officeDocument/2006/relationships/image" Target="../media/image26.emf"/><Relationship Id="rId5" Type="http://schemas.openxmlformats.org/officeDocument/2006/relationships/image" Target="../media/image7.emf"/><Relationship Id="rId15" Type="http://schemas.openxmlformats.org/officeDocument/2006/relationships/image" Target="../media/image17.emf"/><Relationship Id="rId23" Type="http://schemas.openxmlformats.org/officeDocument/2006/relationships/image" Target="../media/image25.emf"/><Relationship Id="rId10" Type="http://schemas.openxmlformats.org/officeDocument/2006/relationships/image" Target="../media/image12.emf"/><Relationship Id="rId19" Type="http://schemas.openxmlformats.org/officeDocument/2006/relationships/image" Target="../media/image21.emf"/><Relationship Id="rId4" Type="http://schemas.openxmlformats.org/officeDocument/2006/relationships/image" Target="../media/image6.emf"/><Relationship Id="rId9" Type="http://schemas.openxmlformats.org/officeDocument/2006/relationships/image" Target="../media/image11.emf"/><Relationship Id="rId14" Type="http://schemas.openxmlformats.org/officeDocument/2006/relationships/image" Target="../media/image16.emf"/><Relationship Id="rId22" Type="http://schemas.openxmlformats.org/officeDocument/2006/relationships/image" Target="../media/image2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직사각형 15"/>
          <p:cNvSpPr/>
          <p:nvPr/>
        </p:nvSpPr>
        <p:spPr>
          <a:xfrm>
            <a:off x="465138" y="785813"/>
            <a:ext cx="8982075" cy="1436687"/>
          </a:xfrm>
          <a:prstGeom prst="rect">
            <a:avLst/>
          </a:prstGeom>
          <a:solidFill>
            <a:srgbClr val="8EB4E3"/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lang="ko-KR" altLang="en-US" sz="3200" b="1" dirty="0">
                <a:latin typeface="微软雅黑" panose="020B0503020204020204" pitchFamily="34" charset="-122"/>
                <a:ea typeface="Malgun Gothic" panose="020B0503020000020004" charset="-127"/>
                <a:sym typeface="Gulim" pitchFamily="34" charset="-127"/>
              </a:rPr>
              <a:t> 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ulim" pitchFamily="34" charset="-127"/>
              </a:rPr>
              <a:t>3.1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ulim" pitchFamily="34" charset="-127"/>
              </a:rPr>
              <a:t>项目下框焊接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ulim" pitchFamily="34" charset="-127"/>
              </a:rPr>
              <a:t>JIG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ulim" pitchFamily="34" charset="-127"/>
              </a:rPr>
              <a:t>开发报告书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C5F9B43-1CAA-4BB3-B48F-84A86F9CA792}"/>
              </a:ext>
            </a:extLst>
          </p:cNvPr>
          <p:cNvSpPr txBox="1"/>
          <p:nvPr/>
        </p:nvSpPr>
        <p:spPr>
          <a:xfrm>
            <a:off x="3728864" y="522920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2024.8.8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37"/>
          <p:cNvSpPr txBox="1"/>
          <p:nvPr/>
        </p:nvSpPr>
        <p:spPr>
          <a:xfrm>
            <a:off x="92075" y="4763"/>
            <a:ext cx="6858000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/>
            <a:r>
              <a:rPr lang="en-US" altLang="ko-KR" sz="2600" dirty="0">
                <a:solidFill>
                  <a:srgbClr val="000000"/>
                </a:solidFill>
                <a:latin typeface="현대하모니 B" pitchFamily="18" charset="-127"/>
                <a:ea typeface="현대하모니 B" pitchFamily="18" charset="-127"/>
              </a:rPr>
              <a:t> </a:t>
            </a:r>
            <a:r>
              <a:rPr lang="zh-CN" altLang="en-US" sz="2600" dirty="0">
                <a:solidFill>
                  <a:srgbClr val="000000"/>
                </a:solidFill>
                <a:latin typeface="현대하모니 B" pitchFamily="18" charset="-127"/>
                <a:ea typeface="宋体" panose="02010600030101010101" pitchFamily="2" charset="-122"/>
              </a:rPr>
              <a:t>项目摘要</a:t>
            </a:r>
          </a:p>
        </p:txBody>
      </p:sp>
      <p:sp>
        <p:nvSpPr>
          <p:cNvPr id="3" name="직사각형 2"/>
          <p:cNvSpPr/>
          <p:nvPr/>
        </p:nvSpPr>
        <p:spPr bwMode="auto">
          <a:xfrm>
            <a:off x="454025" y="728663"/>
            <a:ext cx="719138" cy="2517775"/>
          </a:xfrm>
          <a:prstGeom prst="rect">
            <a:avLst/>
          </a:prstGeom>
          <a:solidFill>
            <a:srgbClr val="455C8B"/>
          </a:solidFill>
          <a:ln w="9525" algn="ctr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43527" rIns="0" bIns="43527" anchor="ctr"/>
          <a:lstStyle/>
          <a:p>
            <a:pPr marL="0" marR="0" lvl="0" indent="0" algn="ctr" defTabSz="871855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1" lang="zh-CN" altLang="ko-KR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현대하모니 M" pitchFamily="18" charset="-127"/>
                <a:ea typeface="宋体" panose="02010600030101010101" pitchFamily="2" charset="-122"/>
                <a:cs typeface="+mn-cs"/>
              </a:rPr>
              <a:t>摘要</a:t>
            </a: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562068"/>
              </p:ext>
            </p:extLst>
          </p:nvPr>
        </p:nvGraphicFramePr>
        <p:xfrm>
          <a:off x="1308100" y="728663"/>
          <a:ext cx="8145463" cy="25209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45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950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현대하모니 L" pitchFamily="18" charset="-127"/>
                        </a:rPr>
                        <a:t> </a:t>
                      </a:r>
                      <a:r>
                        <a:rPr lang="zh-CN" altLang="ko-KR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현대하모니 L" pitchFamily="18" charset="-127"/>
                        </a:rPr>
                        <a:t> 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: 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3.1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zh-CN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生产计划</a:t>
                      </a:r>
                      <a:r>
                        <a:rPr lang="ko-KR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현대하모니 L" pitchFamily="18" charset="-127"/>
                        </a:rPr>
                        <a:t> 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: 24,000</a:t>
                      </a:r>
                      <a:r>
                        <a:rPr lang="zh-CN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ko-KR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현대하모니 L" pitchFamily="18" charset="-127"/>
                        </a:rPr>
                        <a:t> 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zh-CN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生产工厂</a:t>
                      </a:r>
                      <a:r>
                        <a:rPr lang="ko-KR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현대하모니 L" pitchFamily="18" charset="-127"/>
                        </a:rPr>
                        <a:t> 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:</a:t>
                      </a:r>
                      <a:r>
                        <a:rPr lang="zh-CN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河北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ITEM : </a:t>
                      </a:r>
                      <a:r>
                        <a:rPr lang="zh-CN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底座模块化总成</a:t>
                      </a:r>
                      <a:endParaRPr lang="en-US" altLang="zh-CN" sz="1400" b="0" baseline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C/T : </a:t>
                      </a:r>
                      <a:r>
                        <a:rPr lang="en-US" altLang="ko-KR" sz="1400" b="0" baseline="0" dirty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255</a:t>
                      </a:r>
                      <a:r>
                        <a:rPr lang="zh-CN" altLang="en-US" sz="1400" b="0" baseline="0" dirty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秒</a:t>
                      </a:r>
                      <a:r>
                        <a:rPr lang="en-US" altLang="ko-KR" sz="1400" b="0" baseline="0" dirty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400" b="0" baseline="0" dirty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r>
                        <a:rPr lang="ko-KR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현대하모니 L" pitchFamily="18" charset="-127"/>
                        </a:rPr>
                        <a:t> 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(UPH : 14.1</a:t>
                      </a:r>
                      <a:r>
                        <a:rPr lang="zh-CN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91446" marR="91446" marT="45732" marB="45732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265221"/>
              </p:ext>
            </p:extLst>
          </p:nvPr>
        </p:nvGraphicFramePr>
        <p:xfrm>
          <a:off x="1360488" y="2441575"/>
          <a:ext cx="4181476" cy="8223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6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2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2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38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2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82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6603">
                <a:tc>
                  <a:txBody>
                    <a:bodyPr/>
                    <a:lstStyle/>
                    <a:p>
                      <a:pPr algn="ctr" latinLnBrk="1"/>
                      <a:r>
                        <a:rPr lang="zh-CN" altLang="ko-KR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区分</a:t>
                      </a:r>
                    </a:p>
                  </a:txBody>
                  <a:tcPr marL="91446" marR="91446" marT="45440" marB="4544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CAPA</a:t>
                      </a:r>
                      <a:endParaRPr lang="ko-KR" altLang="en-US" sz="1200" dirty="0"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45440" marB="4544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zh-CN" altLang="ko-KR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作业日</a:t>
                      </a:r>
                    </a:p>
                  </a:txBody>
                  <a:tcPr marL="0" marR="0" marT="45440" marB="4544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zh-CN" altLang="ko-KR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作业时间</a:t>
                      </a:r>
                    </a:p>
                  </a:txBody>
                  <a:tcPr marL="0" marR="0" marT="45440" marB="4544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zh-CN" altLang="ko-KR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效率</a:t>
                      </a:r>
                    </a:p>
                  </a:txBody>
                  <a:tcPr marL="0" marR="0" marT="45440" marB="4544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C/T</a:t>
                      </a:r>
                      <a:endParaRPr lang="ko-KR" altLang="en-US" sz="1200"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45440" marB="4544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UPH</a:t>
                      </a:r>
                      <a:endParaRPr lang="ko-KR" altLang="en-US" sz="1200"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91446" marR="91446" marT="45440" marB="4544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2">
                <a:tc>
                  <a:txBody>
                    <a:bodyPr/>
                    <a:lstStyle/>
                    <a:p>
                      <a:pPr algn="ctr" latinLnBrk="1"/>
                      <a:r>
                        <a:rPr lang="zh-CN" altLang="ko-KR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内容</a:t>
                      </a:r>
                    </a:p>
                  </a:txBody>
                  <a:tcPr marL="0" marR="0" marT="45440" marB="4544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2.8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万台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300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  <a:r>
                        <a:rPr lang="en-US" altLang="ko-KR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7.67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85%</a:t>
                      </a:r>
                      <a:endParaRPr lang="ko-KR" altLang="en-US" sz="1200" dirty="0"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255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秒</a:t>
                      </a:r>
                      <a:r>
                        <a:rPr lang="en-US" altLang="ko-KR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14.1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모서리가 둥근 직사각형 19"/>
          <p:cNvSpPr/>
          <p:nvPr/>
        </p:nvSpPr>
        <p:spPr bwMode="auto">
          <a:xfrm>
            <a:off x="7121525" y="762000"/>
            <a:ext cx="1246188" cy="252413"/>
          </a:xfrm>
          <a:prstGeom prst="roundRect">
            <a:avLst>
              <a:gd name="adj" fmla="val 14852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07" tIns="0" rIns="91407" bIns="0" anchor="ctr"/>
          <a:lstStyle/>
          <a:p>
            <a:pPr marL="0" marR="0" lvl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ko-K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현대하모니 M" pitchFamily="18" charset="-127"/>
                <a:ea typeface="宋体" panose="02010600030101010101" pitchFamily="2" charset="-122"/>
                <a:cs typeface="+mn-cs"/>
              </a:rPr>
              <a:t>开发</a:t>
            </a:r>
            <a:r>
              <a:rPr kumimoji="1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 </a:t>
            </a:r>
            <a:r>
              <a:rPr kumimoji="1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ITEM </a:t>
            </a: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현대하모니 M" pitchFamily="18" charset="-127"/>
                <a:ea typeface="宋体" panose="02010600030101010101" pitchFamily="2" charset="-122"/>
                <a:cs typeface="+mn-cs"/>
              </a:rPr>
              <a:t>现况</a:t>
            </a:r>
          </a:p>
        </p:txBody>
      </p:sp>
      <p:sp>
        <p:nvSpPr>
          <p:cNvPr id="21" name="직사각형 20"/>
          <p:cNvSpPr/>
          <p:nvPr/>
        </p:nvSpPr>
        <p:spPr bwMode="auto">
          <a:xfrm>
            <a:off x="454025" y="3354389"/>
            <a:ext cx="719138" cy="2090836"/>
          </a:xfrm>
          <a:prstGeom prst="rect">
            <a:avLst/>
          </a:prstGeom>
          <a:solidFill>
            <a:srgbClr val="455C8B"/>
          </a:solidFill>
          <a:ln w="9525" algn="ctr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43527" rIns="0" bIns="43527" anchor="ctr"/>
          <a:lstStyle/>
          <a:p>
            <a:pPr marL="0" marR="0" lvl="0" indent="0" algn="ctr" defTabSz="871855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현대하모니 M" pitchFamily="18" charset="-127"/>
                <a:ea typeface="宋体" panose="02010600030101010101" pitchFamily="2" charset="-122"/>
                <a:cs typeface="+mn-cs"/>
              </a:rPr>
              <a:t>时间</a:t>
            </a:r>
            <a:endParaRPr kumimoji="1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현대하모니 M" pitchFamily="18" charset="-127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871855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현대하모니 M" pitchFamily="18" charset="-127"/>
                <a:ea typeface="宋体" panose="02010600030101010101" pitchFamily="2" charset="-122"/>
                <a:cs typeface="+mn-cs"/>
              </a:rPr>
              <a:t>节点</a:t>
            </a:r>
            <a:endParaRPr kumimoji="1" lang="zh-CN" altLang="ko-KR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현대하모니 M" pitchFamily="18" charset="-127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22" name="표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47948"/>
              </p:ext>
            </p:extLst>
          </p:nvPr>
        </p:nvGraphicFramePr>
        <p:xfrm>
          <a:off x="1308100" y="5592763"/>
          <a:ext cx="8145463" cy="11890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45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89037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目前</a:t>
                      </a: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3.1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座框在量产后，会逐步替代现有</a:t>
                      </a: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2.2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项目产品，机器人工作站需求得到释放</a:t>
                      </a:r>
                    </a:p>
                    <a:p>
                      <a:pPr marL="228600" indent="-228600" algn="l" defTabSz="914400" rtl="0" eaLnBrk="1" latinLnBrk="1" hangingPunct="1">
                        <a:lnSpc>
                          <a:spcPct val="150000"/>
                        </a:lnSpc>
                        <a:buFont typeface="Wingdings" panose="05000000000000000000" pitchFamily="2" charset="2"/>
                        <a:buAutoNum type="arabicPeriod"/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夹具采用伺服翻转形式；</a:t>
                      </a:r>
                      <a:endParaRPr lang="en-US" altLang="zh-CN" sz="12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46" marR="91446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" name="직사각형 22"/>
          <p:cNvSpPr/>
          <p:nvPr/>
        </p:nvSpPr>
        <p:spPr bwMode="auto">
          <a:xfrm>
            <a:off x="454025" y="5584825"/>
            <a:ext cx="719138" cy="1084263"/>
          </a:xfrm>
          <a:prstGeom prst="rect">
            <a:avLst/>
          </a:prstGeom>
          <a:solidFill>
            <a:srgbClr val="455C8B"/>
          </a:solidFill>
          <a:ln w="9525" algn="ctr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43527" rIns="0" bIns="43527" anchor="ctr"/>
          <a:lstStyle/>
          <a:p>
            <a:pPr marL="0" marR="0" lvl="0" indent="0" algn="ctr" defTabSz="871855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1" lang="zh-CN" altLang="ko-KR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현대하모니 M" pitchFamily="18" charset="-127"/>
                <a:ea typeface="宋体" panose="02010600030101010101" pitchFamily="2" charset="-122"/>
                <a:cs typeface="+mn-cs"/>
              </a:rPr>
              <a:t>主要</a:t>
            </a:r>
          </a:p>
          <a:p>
            <a:pPr marL="0" marR="0" lvl="0" indent="0" algn="ctr" defTabSz="871855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1" lang="zh-CN" altLang="ko-KR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현대하모니 M" pitchFamily="18" charset="-127"/>
                <a:ea typeface="宋体" panose="02010600030101010101" pitchFamily="2" charset="-122"/>
                <a:cs typeface="+mn-cs"/>
              </a:rPr>
              <a:t>事项</a:t>
            </a:r>
          </a:p>
        </p:txBody>
      </p:sp>
      <p:graphicFrame>
        <p:nvGraphicFramePr>
          <p:cNvPr id="53" name="표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661331"/>
              </p:ext>
            </p:extLst>
          </p:nvPr>
        </p:nvGraphicFramePr>
        <p:xfrm>
          <a:off x="5594350" y="1187675"/>
          <a:ext cx="2068513" cy="1052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8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0873">
                <a:tc>
                  <a:txBody>
                    <a:bodyPr/>
                    <a:lstStyle/>
                    <a:p>
                      <a:pPr algn="ctr" latinLnBrk="1"/>
                      <a:r>
                        <a:rPr lang="zh-CN" altLang="en-US" sz="1000" b="0" dirty="0">
                          <a:solidFill>
                            <a:schemeClr val="tx1"/>
                          </a:solidFill>
                          <a:latin typeface="현대하모니 L" pitchFamily="18" charset="-127"/>
                          <a:ea typeface="현대하모니 L" pitchFamily="18" charset="-127"/>
                        </a:rPr>
                        <a:t>下框焊接总成</a:t>
                      </a:r>
                      <a:r>
                        <a:rPr lang="en-US" altLang="ko-KR" sz="1000" b="0" dirty="0">
                          <a:solidFill>
                            <a:schemeClr val="tx1"/>
                          </a:solidFill>
                          <a:latin typeface="현대하모니 L" pitchFamily="18" charset="-127"/>
                          <a:ea typeface="현대하모니 L" pitchFamily="18" charset="-127"/>
                        </a:rPr>
                        <a:t>(SHT0016421)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18000" marR="18000" marT="17994" marB="17994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18000" marR="18000" marT="17994" marB="17994" anchor="ctr" horzOverflow="overflow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표 23">
            <a:extLst>
              <a:ext uri="{FF2B5EF4-FFF2-40B4-BE49-F238E27FC236}">
                <a16:creationId xmlns:a16="http://schemas.microsoft.com/office/drawing/2014/main" id="{57207AD6-1F72-4FB3-90E9-F5289E83A4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387939"/>
              </p:ext>
            </p:extLst>
          </p:nvPr>
        </p:nvGraphicFramePr>
        <p:xfrm>
          <a:off x="1308100" y="3354388"/>
          <a:ext cx="4751269" cy="1440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2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07082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287960">
                <a:tc rowSpan="2"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zh-CN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区分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현대하모니 L" pitchFamily="18" charset="-127"/>
                          <a:cs typeface="+mn-cs"/>
                        </a:rPr>
                        <a:t>2024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cs typeface="+mn-cs"/>
                        </a:rPr>
                        <a:t>年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현대하모니 L" pitchFamily="18" charset="-127"/>
                        </a:rPr>
                        <a:t>备注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96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251"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正式焊胎</a:t>
                      </a:r>
                      <a:endParaRPr lang="zh-CN" altLang="ko-KR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29" name="직선 화살표 연결선 35">
            <a:extLst>
              <a:ext uri="{FF2B5EF4-FFF2-40B4-BE49-F238E27FC236}">
                <a16:creationId xmlns:a16="http://schemas.microsoft.com/office/drawing/2014/main" id="{4BCBE62F-2432-4141-8251-152F801ED4F4}"/>
              </a:ext>
            </a:extLst>
          </p:cNvPr>
          <p:cNvCxnSpPr/>
          <p:nvPr/>
        </p:nvCxnSpPr>
        <p:spPr>
          <a:xfrm>
            <a:off x="2000250" y="4362726"/>
            <a:ext cx="3960000" cy="0"/>
          </a:xfrm>
          <a:prstGeom prst="straightConnector1">
            <a:avLst/>
          </a:prstGeom>
          <a:ln w="28575" cap="flat" cmpd="sng">
            <a:solidFill>
              <a:srgbClr val="7F7F7F"/>
            </a:solidFill>
            <a:prstDash val="solid"/>
            <a:headEnd type="none" w="med" len="med"/>
            <a:tailEnd type="arrow" w="med" len="med"/>
          </a:ln>
        </p:spPr>
      </p:cxnSp>
      <p:sp>
        <p:nvSpPr>
          <p:cNvPr id="30" name="이등변 삼각형 36">
            <a:extLst>
              <a:ext uri="{FF2B5EF4-FFF2-40B4-BE49-F238E27FC236}">
                <a16:creationId xmlns:a16="http://schemas.microsoft.com/office/drawing/2014/main" id="{61F629FD-F472-400B-B8E6-2518FE248679}"/>
              </a:ext>
            </a:extLst>
          </p:cNvPr>
          <p:cNvSpPr/>
          <p:nvPr/>
        </p:nvSpPr>
        <p:spPr>
          <a:xfrm flipV="1">
            <a:off x="2684066" y="4294463"/>
            <a:ext cx="144462" cy="14287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1407" tIns="0" rIns="91407" bIns="0" anchor="ctr" anchorCtr="0"/>
          <a:lstStyle/>
          <a:p>
            <a:pPr algn="ctr" eaLnBrk="1" latinLnBrk="1" hangingPunct="1"/>
            <a:endParaRPr lang="ko-KR" altLang="en-US" sz="800" dirty="0">
              <a:latin typeface="微软雅黑" panose="020B0503020204020204" pitchFamily="34" charset="-122"/>
              <a:ea typeface="현대하모니 M" pitchFamily="18" charset="-127"/>
            </a:endParaRPr>
          </a:p>
        </p:txBody>
      </p:sp>
      <p:sp>
        <p:nvSpPr>
          <p:cNvPr id="31" name="직사각형 37">
            <a:extLst>
              <a:ext uri="{FF2B5EF4-FFF2-40B4-BE49-F238E27FC236}">
                <a16:creationId xmlns:a16="http://schemas.microsoft.com/office/drawing/2014/main" id="{0D00A1AB-2661-4535-A08D-A5FA35141FA4}"/>
              </a:ext>
            </a:extLst>
          </p:cNvPr>
          <p:cNvSpPr/>
          <p:nvPr/>
        </p:nvSpPr>
        <p:spPr>
          <a:xfrm>
            <a:off x="2366566" y="4023001"/>
            <a:ext cx="817562" cy="2936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latinLnBrk="1">
              <a:lnSpc>
                <a:spcPct val="12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发出</a:t>
            </a:r>
          </a:p>
        </p:txBody>
      </p:sp>
      <p:sp>
        <p:nvSpPr>
          <p:cNvPr id="32" name="직사각형 38">
            <a:extLst>
              <a:ext uri="{FF2B5EF4-FFF2-40B4-BE49-F238E27FC236}">
                <a16:creationId xmlns:a16="http://schemas.microsoft.com/office/drawing/2014/main" id="{FC18E683-F221-42FD-ACD0-7B38D63C812D}"/>
              </a:ext>
            </a:extLst>
          </p:cNvPr>
          <p:cNvSpPr/>
          <p:nvPr/>
        </p:nvSpPr>
        <p:spPr>
          <a:xfrm>
            <a:off x="2360216" y="4434163"/>
            <a:ext cx="817562" cy="2778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latinLnBrk="1">
              <a:lnSpc>
                <a:spcPct val="120000"/>
              </a:lnSpc>
            </a:pPr>
            <a:r>
              <a:rPr lang="en-US" altLang="ko-KR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8/9</a:t>
            </a:r>
          </a:p>
        </p:txBody>
      </p:sp>
      <p:sp>
        <p:nvSpPr>
          <p:cNvPr id="35" name="직사각형 47">
            <a:extLst>
              <a:ext uri="{FF2B5EF4-FFF2-40B4-BE49-F238E27FC236}">
                <a16:creationId xmlns:a16="http://schemas.microsoft.com/office/drawing/2014/main" id="{0B9FCACC-8464-4B67-974C-FB1D8610D5FF}"/>
              </a:ext>
            </a:extLst>
          </p:cNvPr>
          <p:cNvSpPr/>
          <p:nvPr/>
        </p:nvSpPr>
        <p:spPr bwMode="auto">
          <a:xfrm>
            <a:off x="3219947" y="4264301"/>
            <a:ext cx="698971" cy="21590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07" tIns="0" rIns="91407" bIns="0" anchor="ctr"/>
          <a:lstStyle/>
          <a:p>
            <a:pPr marL="0" marR="0" lvl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ko-KR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设备制作</a:t>
            </a:r>
          </a:p>
        </p:txBody>
      </p:sp>
      <p:sp>
        <p:nvSpPr>
          <p:cNvPr id="36" name="이등변 삼각형 48">
            <a:extLst>
              <a:ext uri="{FF2B5EF4-FFF2-40B4-BE49-F238E27FC236}">
                <a16:creationId xmlns:a16="http://schemas.microsoft.com/office/drawing/2014/main" id="{0E23D4D6-DDC8-4144-9EE0-4B84314F31C7}"/>
              </a:ext>
            </a:extLst>
          </p:cNvPr>
          <p:cNvSpPr/>
          <p:nvPr/>
        </p:nvSpPr>
        <p:spPr>
          <a:xfrm flipV="1">
            <a:off x="3898850" y="4294463"/>
            <a:ext cx="144462" cy="14287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1407" tIns="0" rIns="91407" bIns="0" anchor="ctr" anchorCtr="0"/>
          <a:lstStyle/>
          <a:p>
            <a:pPr algn="ctr" eaLnBrk="1" latinLnBrk="1" hangingPunct="1"/>
            <a:endParaRPr lang="ko-KR" altLang="en-US" sz="800" dirty="0">
              <a:latin typeface="微软雅黑" panose="020B0503020204020204" pitchFamily="34" charset="-122"/>
              <a:ea typeface="현대하모니 M" pitchFamily="18" charset="-127"/>
            </a:endParaRPr>
          </a:p>
        </p:txBody>
      </p:sp>
      <p:sp>
        <p:nvSpPr>
          <p:cNvPr id="37" name="직사각형 49">
            <a:extLst>
              <a:ext uri="{FF2B5EF4-FFF2-40B4-BE49-F238E27FC236}">
                <a16:creationId xmlns:a16="http://schemas.microsoft.com/office/drawing/2014/main" id="{F73C1AED-489A-4B30-9609-70B971F2B565}"/>
              </a:ext>
            </a:extLst>
          </p:cNvPr>
          <p:cNvSpPr/>
          <p:nvPr/>
        </p:nvSpPr>
        <p:spPr>
          <a:xfrm>
            <a:off x="3584848" y="4023001"/>
            <a:ext cx="817562" cy="2936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latinLnBrk="1">
              <a:lnSpc>
                <a:spcPct val="120000"/>
              </a:lnSpc>
            </a:pPr>
            <a:r>
              <a:rPr lang="zh-CN" altLang="ko-KR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入厂</a:t>
            </a:r>
          </a:p>
        </p:txBody>
      </p:sp>
      <p:sp>
        <p:nvSpPr>
          <p:cNvPr id="38" name="직사각형 50">
            <a:extLst>
              <a:ext uri="{FF2B5EF4-FFF2-40B4-BE49-F238E27FC236}">
                <a16:creationId xmlns:a16="http://schemas.microsoft.com/office/drawing/2014/main" id="{57580617-2AA1-43B7-9178-E5144159A775}"/>
              </a:ext>
            </a:extLst>
          </p:cNvPr>
          <p:cNvSpPr/>
          <p:nvPr/>
        </p:nvSpPr>
        <p:spPr>
          <a:xfrm>
            <a:off x="3584848" y="4434163"/>
            <a:ext cx="817562" cy="2778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latinLnBrk="1">
              <a:lnSpc>
                <a:spcPct val="120000"/>
              </a:lnSpc>
            </a:pPr>
            <a:r>
              <a:rPr lang="en-US" altLang="ko-KR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9/30</a:t>
            </a:r>
          </a:p>
        </p:txBody>
      </p:sp>
      <p:sp>
        <p:nvSpPr>
          <p:cNvPr id="39" name="직사각형 52">
            <a:extLst>
              <a:ext uri="{FF2B5EF4-FFF2-40B4-BE49-F238E27FC236}">
                <a16:creationId xmlns:a16="http://schemas.microsoft.com/office/drawing/2014/main" id="{8D051252-C147-4EF8-AB8E-942D28AF2CF6}"/>
              </a:ext>
            </a:extLst>
          </p:cNvPr>
          <p:cNvSpPr/>
          <p:nvPr/>
        </p:nvSpPr>
        <p:spPr>
          <a:xfrm>
            <a:off x="3224808" y="4446863"/>
            <a:ext cx="684213" cy="27828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latinLnBrk="1">
              <a:lnSpc>
                <a:spcPct val="120000"/>
              </a:lnSpc>
            </a:pPr>
            <a:r>
              <a:rPr lang="en-US" altLang="ko-KR" sz="11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M+1.5</a:t>
            </a:r>
          </a:p>
        </p:txBody>
      </p:sp>
      <p:sp>
        <p:nvSpPr>
          <p:cNvPr id="41" name="이등변 삼각형 64">
            <a:extLst>
              <a:ext uri="{FF2B5EF4-FFF2-40B4-BE49-F238E27FC236}">
                <a16:creationId xmlns:a16="http://schemas.microsoft.com/office/drawing/2014/main" id="{8CB29F9E-93BE-4BBE-87E4-99CDE4E18BE9}"/>
              </a:ext>
            </a:extLst>
          </p:cNvPr>
          <p:cNvSpPr/>
          <p:nvPr/>
        </p:nvSpPr>
        <p:spPr>
          <a:xfrm flipV="1">
            <a:off x="4209479" y="4280176"/>
            <a:ext cx="144463" cy="14287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1407" tIns="0" rIns="91407" bIns="0" anchor="ctr" anchorCtr="0"/>
          <a:lstStyle/>
          <a:p>
            <a:pPr algn="ctr" eaLnBrk="1" latinLnBrk="1" hangingPunct="1"/>
            <a:endParaRPr lang="ko-KR" altLang="en-US" sz="800" dirty="0">
              <a:latin typeface="微软雅黑" panose="020B0503020204020204" pitchFamily="34" charset="-122"/>
              <a:ea typeface="현대하모니 M" pitchFamily="18" charset="-127"/>
            </a:endParaRPr>
          </a:p>
        </p:txBody>
      </p:sp>
      <p:sp>
        <p:nvSpPr>
          <p:cNvPr id="43" name="직사각형 66">
            <a:extLst>
              <a:ext uri="{FF2B5EF4-FFF2-40B4-BE49-F238E27FC236}">
                <a16:creationId xmlns:a16="http://schemas.microsoft.com/office/drawing/2014/main" id="{68FFA9E0-8077-47D6-88FF-D70E4D075E42}"/>
              </a:ext>
            </a:extLst>
          </p:cNvPr>
          <p:cNvSpPr/>
          <p:nvPr/>
        </p:nvSpPr>
        <p:spPr>
          <a:xfrm>
            <a:off x="3966840" y="4419876"/>
            <a:ext cx="819150" cy="2778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latinLnBrk="1">
              <a:lnSpc>
                <a:spcPct val="120000"/>
              </a:lnSpc>
            </a:pPr>
            <a:r>
              <a:rPr lang="en-US" altLang="ko-KR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10/15</a:t>
            </a:r>
          </a:p>
        </p:txBody>
      </p:sp>
      <p:sp>
        <p:nvSpPr>
          <p:cNvPr id="59" name="직사각형 65">
            <a:extLst>
              <a:ext uri="{FF2B5EF4-FFF2-40B4-BE49-F238E27FC236}">
                <a16:creationId xmlns:a16="http://schemas.microsoft.com/office/drawing/2014/main" id="{08FFC3E9-AB2D-46E4-BDA9-4F7171AEF8DD}"/>
              </a:ext>
            </a:extLst>
          </p:cNvPr>
          <p:cNvSpPr/>
          <p:nvPr/>
        </p:nvSpPr>
        <p:spPr>
          <a:xfrm>
            <a:off x="3944888" y="4008713"/>
            <a:ext cx="817563" cy="295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latinLnBrk="1">
              <a:lnSpc>
                <a:spcPct val="120000"/>
              </a:lnSpc>
            </a:pPr>
            <a:r>
              <a:rPr lang="en-US" altLang="ko-KR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SOP</a:t>
            </a:r>
          </a:p>
        </p:txBody>
      </p:sp>
      <p:sp>
        <p:nvSpPr>
          <p:cNvPr id="65" name="이등변 삼각형 36">
            <a:extLst>
              <a:ext uri="{FF2B5EF4-FFF2-40B4-BE49-F238E27FC236}">
                <a16:creationId xmlns:a16="http://schemas.microsoft.com/office/drawing/2014/main" id="{03475269-A7DC-4B52-A390-A5811D17CD1B}"/>
              </a:ext>
            </a:extLst>
          </p:cNvPr>
          <p:cNvSpPr/>
          <p:nvPr/>
        </p:nvSpPr>
        <p:spPr>
          <a:xfrm flipV="1">
            <a:off x="2972594" y="4294932"/>
            <a:ext cx="144462" cy="14287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1407" tIns="0" rIns="91407" bIns="0" anchor="ctr" anchorCtr="0"/>
          <a:lstStyle/>
          <a:p>
            <a:pPr algn="ctr" eaLnBrk="1" latinLnBrk="1" hangingPunct="1"/>
            <a:endParaRPr lang="ko-KR" altLang="en-US" sz="800" dirty="0">
              <a:latin typeface="微软雅黑" panose="020B0503020204020204" pitchFamily="34" charset="-122"/>
              <a:ea typeface="현대하모니 M" pitchFamily="18" charset="-127"/>
            </a:endParaRPr>
          </a:p>
        </p:txBody>
      </p:sp>
      <p:sp>
        <p:nvSpPr>
          <p:cNvPr id="66" name="직사각형 37">
            <a:extLst>
              <a:ext uri="{FF2B5EF4-FFF2-40B4-BE49-F238E27FC236}">
                <a16:creationId xmlns:a16="http://schemas.microsoft.com/office/drawing/2014/main" id="{84BBE63A-B216-497F-BA8B-D8E3DACB7F84}"/>
              </a:ext>
            </a:extLst>
          </p:cNvPr>
          <p:cNvSpPr/>
          <p:nvPr/>
        </p:nvSpPr>
        <p:spPr>
          <a:xfrm>
            <a:off x="2655094" y="4023470"/>
            <a:ext cx="817562" cy="27828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latinLnBrk="1">
              <a:lnSpc>
                <a:spcPct val="12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定点</a:t>
            </a:r>
          </a:p>
        </p:txBody>
      </p:sp>
      <p:sp>
        <p:nvSpPr>
          <p:cNvPr id="67" name="직사각형 38">
            <a:extLst>
              <a:ext uri="{FF2B5EF4-FFF2-40B4-BE49-F238E27FC236}">
                <a16:creationId xmlns:a16="http://schemas.microsoft.com/office/drawing/2014/main" id="{3C481CB1-ED70-4C5C-A8F2-C2894DF96B99}"/>
              </a:ext>
            </a:extLst>
          </p:cNvPr>
          <p:cNvSpPr/>
          <p:nvPr/>
        </p:nvSpPr>
        <p:spPr>
          <a:xfrm>
            <a:off x="2648744" y="4434632"/>
            <a:ext cx="817562" cy="2778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latinLnBrk="1">
              <a:lnSpc>
                <a:spcPct val="120000"/>
              </a:lnSpc>
            </a:pPr>
            <a:r>
              <a:rPr lang="en-US" altLang="ko-KR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8/15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7BD9DAC-E9BA-4743-9D9C-E91B203EF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2139" y="1446938"/>
            <a:ext cx="1092934" cy="72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8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499862"/>
              </p:ext>
            </p:extLst>
          </p:nvPr>
        </p:nvGraphicFramePr>
        <p:xfrm>
          <a:off x="179388" y="647700"/>
          <a:ext cx="9598025" cy="5821390"/>
        </p:xfrm>
        <a:graphic>
          <a:graphicData uri="http://schemas.openxmlformats.org/drawingml/2006/table">
            <a:tbl>
              <a:tblPr/>
              <a:tblGrid>
                <a:gridCol w="124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1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5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5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082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775"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LINE </a:t>
                      </a: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名</a:t>
                      </a:r>
                    </a:p>
                  </a:txBody>
                  <a:tcPr marL="91439" marR="91439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ko-K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3.1</a:t>
                      </a:r>
                      <a:r>
                        <a:rPr kumimoji="1" lang="en-US" altLang="zh-CN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</a:t>
                      </a:r>
                      <a:r>
                        <a:rPr kumimoji="1" lang="zh-CN" alt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底座模块化 焊接</a:t>
                      </a:r>
                      <a:r>
                        <a:rPr kumimoji="1" lang="en-US" altLang="ko-K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LINE</a:t>
                      </a:r>
                      <a:endParaRPr kumimoji="1" lang="ko-KR" alt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현대하모니 M" pitchFamily="18" charset="-127"/>
                        <a:cs typeface="+mn-cs"/>
                      </a:endParaRPr>
                    </a:p>
                  </a:txBody>
                  <a:tcPr marL="91439" marR="91439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ko-KR" alt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工程明细</a:t>
                      </a:r>
                      <a:endParaRPr kumimoji="1" lang="ko-KR" alt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39" marR="91439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4770"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LAYOUT</a:t>
                      </a:r>
                    </a:p>
                  </a:txBody>
                  <a:tcPr marL="91439" marR="91439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현대하모니 M" pitchFamily="18" charset="-127"/>
                      </a:endParaRPr>
                    </a:p>
                  </a:txBody>
                  <a:tcPr marL="91439" marR="91439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현대하모니 M" pitchFamily="18" charset="-127"/>
                        </a:rPr>
                        <a:t>■ </a:t>
                      </a:r>
                      <a:r>
                        <a:rPr lang="zh-CN" altLang="ko-KR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工序流程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下框一序</a:t>
                      </a:r>
                      <a:endParaRPr kumimoji="1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下框二序</a:t>
                      </a: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9" marR="91439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970"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生产计划</a:t>
                      </a:r>
                    </a:p>
                  </a:txBody>
                  <a:tcPr marL="91439" marR="91439" marT="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24,000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作业人员</a:t>
                      </a: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ko-KR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白班</a:t>
                      </a:r>
                      <a:r>
                        <a:rPr lang="ko-KR" altLang="en-US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현대하모니 M" pitchFamily="18" charset="-127"/>
                          <a:sym typeface="+mn-ea"/>
                        </a:rPr>
                        <a:t> </a:t>
                      </a:r>
                      <a:r>
                        <a:rPr lang="en-US" altLang="ko-KR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현대하모니 M" pitchFamily="18" charset="-127"/>
                          <a:sym typeface="+mn-ea"/>
                        </a:rPr>
                        <a:t>1</a:t>
                      </a:r>
                      <a:r>
                        <a:rPr lang="zh-CN" altLang="en-US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名</a:t>
                      </a:r>
                      <a:r>
                        <a:rPr lang="ko-KR" altLang="en-US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현대하모니 M" pitchFamily="18" charset="-127"/>
                          <a:sym typeface="+mn-ea"/>
                        </a:rPr>
                        <a:t> </a:t>
                      </a: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현대하모니 M" pitchFamily="18" charset="-127"/>
                      </a:endParaRP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70"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日生产量</a:t>
                      </a:r>
                    </a:p>
                  </a:txBody>
                  <a:tcPr marL="91439" marR="91439" marT="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91 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作业面积</a:t>
                      </a: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현대하모니 M" pitchFamily="18" charset="-127"/>
                      </a:endParaRP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970"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UPH</a:t>
                      </a:r>
                    </a:p>
                  </a:txBody>
                  <a:tcPr marL="91439" marR="91439" marT="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14.1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时间</a:t>
                      </a: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投资费</a:t>
                      </a: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专用</a:t>
                      </a: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현대하모니 M" pitchFamily="18" charset="-127"/>
                      </a:endParaRP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970"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Cycle time</a:t>
                      </a:r>
                    </a:p>
                  </a:txBody>
                  <a:tcPr marL="91439" marR="91439" marT="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255 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秒</a:t>
                      </a: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현대하모니 M" pitchFamily="18" charset="-127"/>
                        </a:rPr>
                        <a:t> </a:t>
                      </a: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通用</a:t>
                      </a: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현대하모니 M" pitchFamily="18" charset="-127"/>
                      </a:endParaRP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970"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日作业时间</a:t>
                      </a:r>
                    </a:p>
                  </a:txBody>
                  <a:tcPr marL="91439" marR="91439" marT="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7.67 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时间</a:t>
                      </a: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合</a:t>
                      </a:r>
                      <a:r>
                        <a:rPr kumimoji="1" lang="zh-CN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计</a:t>
                      </a: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현대하모니 M" pitchFamily="18" charset="-127"/>
                      </a:endParaRP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970"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备注</a:t>
                      </a:r>
                    </a:p>
                  </a:txBody>
                  <a:tcPr marL="91439" marR="91439" marT="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gridSpan="4"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91439" marR="91439" marT="0" marB="0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2769" name="TextBox 17"/>
          <p:cNvSpPr txBox="1"/>
          <p:nvPr/>
        </p:nvSpPr>
        <p:spPr>
          <a:xfrm>
            <a:off x="0" y="0"/>
            <a:ext cx="83375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ko-KR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현대하모니 M" pitchFamily="18" charset="-127"/>
              </a:rPr>
              <a:t>▣ 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3.1C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底座模块化焊接</a:t>
            </a:r>
            <a:r>
              <a:rPr lang="ko-KR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현대하모니 M" pitchFamily="18" charset="-127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LINE</a:t>
            </a:r>
            <a:endParaRPr lang="ko-KR" altLang="en-US" sz="2400" dirty="0">
              <a:solidFill>
                <a:srgbClr val="000000"/>
              </a:solidFill>
              <a:latin typeface="微软雅黑" panose="020B0503020204020204" pitchFamily="34" charset="-122"/>
              <a:ea typeface="현대하모니 M" pitchFamily="18" charset="-127"/>
            </a:endParaRPr>
          </a:p>
        </p:txBody>
      </p:sp>
      <p:sp>
        <p:nvSpPr>
          <p:cNvPr id="72770" name="TextBox 2"/>
          <p:cNvSpPr txBox="1"/>
          <p:nvPr/>
        </p:nvSpPr>
        <p:spPr>
          <a:xfrm>
            <a:off x="1347788" y="3300413"/>
            <a:ext cx="793750" cy="244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ko-KR" sz="1000" dirty="0">
                <a:latin typeface="현대하모니 M" pitchFamily="18" charset="-127"/>
                <a:ea typeface="현대하모니 M" pitchFamily="18" charset="-127"/>
              </a:rPr>
              <a:t>[</a:t>
            </a:r>
            <a:r>
              <a:rPr lang="zh-CN" altLang="en-US" sz="1000" dirty="0">
                <a:latin typeface="현대하모니 M" pitchFamily="18" charset="-127"/>
                <a:ea typeface="宋体" panose="02010600030101010101" pitchFamily="2" charset="-122"/>
              </a:rPr>
              <a:t>主要工位</a:t>
            </a:r>
            <a:r>
              <a:rPr lang="en-US" altLang="ko-KR" sz="1000" dirty="0">
                <a:latin typeface="현대하모니 M" pitchFamily="18" charset="-127"/>
                <a:ea typeface="현대하모니 M" pitchFamily="18" charset="-127"/>
              </a:rPr>
              <a:t>]</a:t>
            </a:r>
            <a:endParaRPr lang="ko-KR" altLang="en-US" sz="1000" dirty="0">
              <a:latin typeface="현대하모니 M" pitchFamily="18" charset="-127"/>
              <a:ea typeface="현대하모니 M" pitchFamily="18" charset="-127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62019248-99C4-4AD7-9547-A66FC86AF3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823" t="62079" r="764" b="10775"/>
          <a:stretch/>
        </p:blipFill>
        <p:spPr>
          <a:xfrm>
            <a:off x="2863131" y="1109836"/>
            <a:ext cx="3096344" cy="2448273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178C9226-15CC-4578-A400-953D0ABDA6CB}"/>
              </a:ext>
            </a:extLst>
          </p:cNvPr>
          <p:cNvSpPr/>
          <p:nvPr/>
        </p:nvSpPr>
        <p:spPr bwMode="auto">
          <a:xfrm>
            <a:off x="3583211" y="1414647"/>
            <a:ext cx="936000" cy="43200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CN" altLang="en-US" sz="1100" b="0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一序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547247B-A875-4ADF-86AC-DE682FC6B100}"/>
              </a:ext>
            </a:extLst>
          </p:cNvPr>
          <p:cNvSpPr/>
          <p:nvPr/>
        </p:nvSpPr>
        <p:spPr bwMode="auto">
          <a:xfrm>
            <a:off x="3583210" y="2837390"/>
            <a:ext cx="935999" cy="43200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CN" altLang="en-US" sz="1100" b="0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二序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69" name="TextBox 17"/>
          <p:cNvSpPr txBox="1"/>
          <p:nvPr/>
        </p:nvSpPr>
        <p:spPr>
          <a:xfrm>
            <a:off x="0" y="0"/>
            <a:ext cx="83375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ko-KR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현대하모니 M" pitchFamily="18" charset="-127"/>
              </a:rPr>
              <a:t>▣ 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下框焊接</a:t>
            </a:r>
            <a:r>
              <a:rPr lang="ko-KR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현대하모니 M" pitchFamily="18" charset="-127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LINE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C/T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  <a:endParaRPr lang="ko-KR" altLang="en-US" sz="2400" dirty="0">
              <a:solidFill>
                <a:srgbClr val="000000"/>
              </a:solidFill>
              <a:latin typeface="微软雅黑" panose="020B0503020204020204" pitchFamily="34" charset="-122"/>
              <a:ea typeface="현대하모니 M" pitchFamily="18" charset="-127"/>
            </a:endParaRPr>
          </a:p>
        </p:txBody>
      </p:sp>
      <p:graphicFrame>
        <p:nvGraphicFramePr>
          <p:cNvPr id="3" name="表格 4">
            <a:extLst>
              <a:ext uri="{FF2B5EF4-FFF2-40B4-BE49-F238E27FC236}">
                <a16:creationId xmlns:a16="http://schemas.microsoft.com/office/drawing/2014/main" id="{828DACE9-AE02-4F53-B751-9E48322943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263887"/>
              </p:ext>
            </p:extLst>
          </p:nvPr>
        </p:nvGraphicFramePr>
        <p:xfrm>
          <a:off x="416496" y="908720"/>
          <a:ext cx="878497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3612">
                  <a:extLst>
                    <a:ext uri="{9D8B030D-6E8A-4147-A177-3AD203B41FA5}">
                      <a16:colId xmlns:a16="http://schemas.microsoft.com/office/drawing/2014/main" val="269709558"/>
                    </a:ext>
                  </a:extLst>
                </a:gridCol>
                <a:gridCol w="943612">
                  <a:extLst>
                    <a:ext uri="{9D8B030D-6E8A-4147-A177-3AD203B41FA5}">
                      <a16:colId xmlns:a16="http://schemas.microsoft.com/office/drawing/2014/main" val="2035703702"/>
                    </a:ext>
                  </a:extLst>
                </a:gridCol>
                <a:gridCol w="1336785">
                  <a:extLst>
                    <a:ext uri="{9D8B030D-6E8A-4147-A177-3AD203B41FA5}">
                      <a16:colId xmlns:a16="http://schemas.microsoft.com/office/drawing/2014/main" val="3213821947"/>
                    </a:ext>
                  </a:extLst>
                </a:gridCol>
                <a:gridCol w="1258150">
                  <a:extLst>
                    <a:ext uri="{9D8B030D-6E8A-4147-A177-3AD203B41FA5}">
                      <a16:colId xmlns:a16="http://schemas.microsoft.com/office/drawing/2014/main" val="1895336665"/>
                    </a:ext>
                  </a:extLst>
                </a:gridCol>
                <a:gridCol w="1258150">
                  <a:extLst>
                    <a:ext uri="{9D8B030D-6E8A-4147-A177-3AD203B41FA5}">
                      <a16:colId xmlns:a16="http://schemas.microsoft.com/office/drawing/2014/main" val="1349033857"/>
                    </a:ext>
                  </a:extLst>
                </a:gridCol>
                <a:gridCol w="1562858">
                  <a:extLst>
                    <a:ext uri="{9D8B030D-6E8A-4147-A177-3AD203B41FA5}">
                      <a16:colId xmlns:a16="http://schemas.microsoft.com/office/drawing/2014/main" val="3195124401"/>
                    </a:ext>
                  </a:extLst>
                </a:gridCol>
                <a:gridCol w="1481808">
                  <a:extLst>
                    <a:ext uri="{9D8B030D-6E8A-4147-A177-3AD203B41FA5}">
                      <a16:colId xmlns:a16="http://schemas.microsoft.com/office/drawing/2014/main" val="4395045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焊道长度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装载时间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焊接时间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卸载时间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单工程时间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11121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下框总成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W10</a:t>
                      </a:r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530</a:t>
                      </a:r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</a:t>
                      </a:r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122</a:t>
                      </a:r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255</a:t>
                      </a:r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064409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W20</a:t>
                      </a:r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530</a:t>
                      </a:r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70</a:t>
                      </a:r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133</a:t>
                      </a:r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158</a:t>
                      </a:r>
                      <a:endParaRPr lang="zh-CN" altLang="en-US" sz="16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1170435"/>
                  </a:ext>
                </a:extLst>
              </a:tr>
            </a:tbl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B7E455A9-F175-4944-9E8A-460C9A301790}"/>
              </a:ext>
            </a:extLst>
          </p:cNvPr>
          <p:cNvSpPr txBox="1"/>
          <p:nvPr/>
        </p:nvSpPr>
        <p:spPr>
          <a:xfrm>
            <a:off x="704528" y="3140968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根据布局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LINE C/T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en-US" altLang="zh-CN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255s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783912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69" name="TextBox 17"/>
          <p:cNvSpPr txBox="1"/>
          <p:nvPr/>
        </p:nvSpPr>
        <p:spPr>
          <a:xfrm>
            <a:off x="0" y="0"/>
            <a:ext cx="83375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ko-KR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현대하모니 M" pitchFamily="18" charset="-127"/>
              </a:rPr>
              <a:t>▣ 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下框焊接总成 设备投资</a:t>
            </a:r>
            <a:endParaRPr lang="ko-KR" altLang="en-US" sz="2400" dirty="0">
              <a:solidFill>
                <a:srgbClr val="000000"/>
              </a:solidFill>
              <a:latin typeface="微软雅黑" panose="020B0503020204020204" pitchFamily="34" charset="-122"/>
              <a:ea typeface="현대하모니 M" pitchFamily="18" charset="-127"/>
            </a:endParaRPr>
          </a:p>
        </p:txBody>
      </p:sp>
      <p:graphicFrame>
        <p:nvGraphicFramePr>
          <p:cNvPr id="3" name="表格 4">
            <a:extLst>
              <a:ext uri="{FF2B5EF4-FFF2-40B4-BE49-F238E27FC236}">
                <a16:creationId xmlns:a16="http://schemas.microsoft.com/office/drawing/2014/main" id="{828DACE9-AE02-4F53-B751-9E48322943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829287"/>
              </p:ext>
            </p:extLst>
          </p:nvPr>
        </p:nvGraphicFramePr>
        <p:xfrm>
          <a:off x="200249" y="629367"/>
          <a:ext cx="9360000" cy="231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000">
                  <a:extLst>
                    <a:ext uri="{9D8B030D-6E8A-4147-A177-3AD203B41FA5}">
                      <a16:colId xmlns:a16="http://schemas.microsoft.com/office/drawing/2014/main" val="269709558"/>
                    </a:ext>
                  </a:extLst>
                </a:gridCol>
                <a:gridCol w="2628000">
                  <a:extLst>
                    <a:ext uri="{9D8B030D-6E8A-4147-A177-3AD203B41FA5}">
                      <a16:colId xmlns:a16="http://schemas.microsoft.com/office/drawing/2014/main" val="2035703702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213821947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1895336665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1349033857"/>
                    </a:ext>
                  </a:extLst>
                </a:gridCol>
                <a:gridCol w="2016000">
                  <a:extLst>
                    <a:ext uri="{9D8B030D-6E8A-4147-A177-3AD203B41FA5}">
                      <a16:colId xmlns:a16="http://schemas.microsoft.com/office/drawing/2014/main" val="31951244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产品名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方式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方式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备注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11121"/>
                  </a:ext>
                </a:extLst>
              </a:tr>
              <a:tr h="324000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专用设备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下框焊接总成一序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新制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翻转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9967980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专用设备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下框焊接总成二序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新制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翻转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064409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翻转架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新制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843705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合计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888583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通用设备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机器人工作站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双翻转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883993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合计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9572110"/>
                  </a:ext>
                </a:extLst>
              </a:tr>
            </a:tbl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A320BA94-5A97-4E4E-946B-905C599D8560}"/>
              </a:ext>
            </a:extLst>
          </p:cNvPr>
          <p:cNvSpPr txBox="1"/>
          <p:nvPr/>
        </p:nvSpPr>
        <p:spPr>
          <a:xfrm>
            <a:off x="207390" y="3440033"/>
            <a:ext cx="88572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※1.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通用设备投入由生产根据实际情况，判定是否进行投资</a:t>
            </a:r>
          </a:p>
        </p:txBody>
      </p:sp>
    </p:spTree>
    <p:extLst>
      <p:ext uri="{BB962C8B-B14F-4D97-AF65-F5344CB8AC3E}">
        <p14:creationId xmlns:p14="http://schemas.microsoft.com/office/powerpoint/2010/main" val="1008072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Box 17"/>
          <p:cNvSpPr txBox="1"/>
          <p:nvPr/>
        </p:nvSpPr>
        <p:spPr>
          <a:xfrm>
            <a:off x="0" y="0"/>
            <a:ext cx="83375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ko-KR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현대하모니 M" pitchFamily="18" charset="-127"/>
              </a:rPr>
              <a:t>▣ 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下框焊道 示意图</a:t>
            </a:r>
            <a:endParaRPr lang="ko-KR" altLang="en-US" sz="2400" dirty="0">
              <a:solidFill>
                <a:srgbClr val="000000"/>
              </a:solidFill>
              <a:latin typeface="微软雅黑" panose="020B0503020204020204" pitchFamily="34" charset="-122"/>
              <a:ea typeface="현대하모니 M" pitchFamily="18" charset="-127"/>
            </a:endParaRPr>
          </a:p>
        </p:txBody>
      </p:sp>
      <p:graphicFrame>
        <p:nvGraphicFramePr>
          <p:cNvPr id="51" name="표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584501"/>
              </p:ext>
            </p:extLst>
          </p:nvPr>
        </p:nvGraphicFramePr>
        <p:xfrm>
          <a:off x="128588" y="549275"/>
          <a:ext cx="9648825" cy="6034892"/>
        </p:xfrm>
        <a:graphic>
          <a:graphicData uri="http://schemas.openxmlformats.org/drawingml/2006/table">
            <a:tbl>
              <a:tblPr/>
              <a:tblGrid>
                <a:gridCol w="611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6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5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66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066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6211">
                <a:tc row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区分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row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ko-KR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区分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下框一序</a:t>
                      </a:r>
                      <a:endParaRPr kumimoji="0" lang="en-US" altLang="ko-K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altLang="ko-K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下框二序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21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Malgun Gothic" panose="020B0503020000020004" charset="-127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Malgun Gothic" panose="020B0503020000020004" charset="-127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4000">
                <a:tc row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下框</a:t>
                      </a: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焊接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概略图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95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ko-KR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焊接长度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Arc Robot </a:t>
                      </a:r>
                      <a:r>
                        <a:rPr kumimoji="0" lang="en-US" altLang="ko-KR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: 530mm</a:t>
                      </a: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Arc Robot : 530mm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511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3" name="图片 22">
            <a:extLst>
              <a:ext uri="{FF2B5EF4-FFF2-40B4-BE49-F238E27FC236}">
                <a16:creationId xmlns:a16="http://schemas.microsoft.com/office/drawing/2014/main" id="{71E857B4-1F03-4EE2-86C5-DA48F2BC293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85404" y="4008498"/>
            <a:ext cx="686464" cy="74586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E9B3C28-A994-48AE-B655-7AE85DB723A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4679" y="963062"/>
            <a:ext cx="1600261" cy="1800000"/>
          </a:xfrm>
          <a:prstGeom prst="rect">
            <a:avLst/>
          </a:prstGeom>
        </p:spPr>
      </p:pic>
      <p:sp>
        <p:nvSpPr>
          <p:cNvPr id="165" name="NO.1 SUB 용접라인_S10_KEY ASSY 용접008">
            <a:extLst>
              <a:ext uri="{FF2B5EF4-FFF2-40B4-BE49-F238E27FC236}">
                <a16:creationId xmlns:a16="http://schemas.microsoft.com/office/drawing/2014/main" id="{6D586AEF-7D04-4ED4-9C6A-253F9E9E39E9}"/>
              </a:ext>
            </a:extLst>
          </p:cNvPr>
          <p:cNvSpPr txBox="1"/>
          <p:nvPr/>
        </p:nvSpPr>
        <p:spPr>
          <a:xfrm>
            <a:off x="2131443" y="1963439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4*20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166" name="NO.1 SUB 용접라인_S10_KEY ASSY 용접009">
            <a:extLst>
              <a:ext uri="{FF2B5EF4-FFF2-40B4-BE49-F238E27FC236}">
                <a16:creationId xmlns:a16="http://schemas.microsoft.com/office/drawing/2014/main" id="{3D09BC75-E807-4CDD-9F84-7DF93356F5E6}"/>
              </a:ext>
            </a:extLst>
          </p:cNvPr>
          <p:cNvCxnSpPr>
            <a:cxnSpLocks/>
            <a:stCxn id="165" idx="2"/>
            <a:endCxn id="176" idx="1"/>
          </p:cNvCxnSpPr>
          <p:nvPr/>
        </p:nvCxnSpPr>
        <p:spPr>
          <a:xfrm flipH="1">
            <a:off x="1548060" y="2112664"/>
            <a:ext cx="717527" cy="354848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68" name="矩形 167">
            <a:extLst>
              <a:ext uri="{FF2B5EF4-FFF2-40B4-BE49-F238E27FC236}">
                <a16:creationId xmlns:a16="http://schemas.microsoft.com/office/drawing/2014/main" id="{1DBA5F6A-8949-4704-9D4C-DD4804D53E21}"/>
              </a:ext>
            </a:extLst>
          </p:cNvPr>
          <p:cNvSpPr/>
          <p:nvPr/>
        </p:nvSpPr>
        <p:spPr bwMode="auto">
          <a:xfrm rot="18449328" flipH="1">
            <a:off x="2286080" y="2657096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171" name="NO.1 SUB 용접라인_S10_KEY ASSY 용접009">
            <a:extLst>
              <a:ext uri="{FF2B5EF4-FFF2-40B4-BE49-F238E27FC236}">
                <a16:creationId xmlns:a16="http://schemas.microsoft.com/office/drawing/2014/main" id="{0C90B686-9017-4220-88DA-A6423932200F}"/>
              </a:ext>
            </a:extLst>
          </p:cNvPr>
          <p:cNvCxnSpPr>
            <a:cxnSpLocks/>
            <a:stCxn id="183" idx="1"/>
            <a:endCxn id="165" idx="2"/>
          </p:cNvCxnSpPr>
          <p:nvPr/>
        </p:nvCxnSpPr>
        <p:spPr>
          <a:xfrm flipV="1">
            <a:off x="2245110" y="2112664"/>
            <a:ext cx="20477" cy="48816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67" name="矩形 166">
            <a:extLst>
              <a:ext uri="{FF2B5EF4-FFF2-40B4-BE49-F238E27FC236}">
                <a16:creationId xmlns:a16="http://schemas.microsoft.com/office/drawing/2014/main" id="{F00648BB-F80D-42DA-8DB7-FA3DB4910FBC}"/>
              </a:ext>
            </a:extLst>
          </p:cNvPr>
          <p:cNvSpPr/>
          <p:nvPr/>
        </p:nvSpPr>
        <p:spPr bwMode="auto">
          <a:xfrm rot="16862786" flipH="1">
            <a:off x="2219352" y="985759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69" name="矩形 168">
            <a:extLst>
              <a:ext uri="{FF2B5EF4-FFF2-40B4-BE49-F238E27FC236}">
                <a16:creationId xmlns:a16="http://schemas.microsoft.com/office/drawing/2014/main" id="{7CEEE2B3-2246-4C46-860C-5E04C212FAA3}"/>
              </a:ext>
            </a:extLst>
          </p:cNvPr>
          <p:cNvSpPr/>
          <p:nvPr/>
        </p:nvSpPr>
        <p:spPr bwMode="auto">
          <a:xfrm rot="17271238" flipH="1">
            <a:off x="2919476" y="1150053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70" name="矩形 169">
            <a:extLst>
              <a:ext uri="{FF2B5EF4-FFF2-40B4-BE49-F238E27FC236}">
                <a16:creationId xmlns:a16="http://schemas.microsoft.com/office/drawing/2014/main" id="{C4D08A2E-729D-465C-890C-BDC2379E2DAB}"/>
              </a:ext>
            </a:extLst>
          </p:cNvPr>
          <p:cNvSpPr/>
          <p:nvPr/>
        </p:nvSpPr>
        <p:spPr bwMode="auto">
          <a:xfrm rot="1201143" flipH="1">
            <a:off x="2107348" y="1495736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76" name="矩形 175">
            <a:extLst>
              <a:ext uri="{FF2B5EF4-FFF2-40B4-BE49-F238E27FC236}">
                <a16:creationId xmlns:a16="http://schemas.microsoft.com/office/drawing/2014/main" id="{756ED990-4406-4E6D-ADE1-6E843C352C0C}"/>
              </a:ext>
            </a:extLst>
          </p:cNvPr>
          <p:cNvSpPr/>
          <p:nvPr/>
        </p:nvSpPr>
        <p:spPr bwMode="auto">
          <a:xfrm rot="17271238" flipH="1">
            <a:off x="1524541" y="2449994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83" name="矩形 182">
            <a:extLst>
              <a:ext uri="{FF2B5EF4-FFF2-40B4-BE49-F238E27FC236}">
                <a16:creationId xmlns:a16="http://schemas.microsoft.com/office/drawing/2014/main" id="{5F63EAB4-C433-4018-9BDC-CF36BAEE3067}"/>
              </a:ext>
            </a:extLst>
          </p:cNvPr>
          <p:cNvSpPr/>
          <p:nvPr/>
        </p:nvSpPr>
        <p:spPr bwMode="auto">
          <a:xfrm rot="17271238" flipH="1">
            <a:off x="2221591" y="2583308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86" name="矩形 185">
            <a:extLst>
              <a:ext uri="{FF2B5EF4-FFF2-40B4-BE49-F238E27FC236}">
                <a16:creationId xmlns:a16="http://schemas.microsoft.com/office/drawing/2014/main" id="{0CC091D3-C7E0-4623-B29D-E423D682BE49}"/>
              </a:ext>
            </a:extLst>
          </p:cNvPr>
          <p:cNvSpPr/>
          <p:nvPr/>
        </p:nvSpPr>
        <p:spPr bwMode="auto">
          <a:xfrm rot="17271238" flipH="1">
            <a:off x="1972430" y="1682062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87" name="矩形 186">
            <a:extLst>
              <a:ext uri="{FF2B5EF4-FFF2-40B4-BE49-F238E27FC236}">
                <a16:creationId xmlns:a16="http://schemas.microsoft.com/office/drawing/2014/main" id="{7C13B966-2ECE-4706-8CB2-E9357F4E393D}"/>
              </a:ext>
            </a:extLst>
          </p:cNvPr>
          <p:cNvSpPr/>
          <p:nvPr/>
        </p:nvSpPr>
        <p:spPr bwMode="auto">
          <a:xfrm rot="14791737" flipH="1">
            <a:off x="2163329" y="1309211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94" name="矩形 193">
            <a:extLst>
              <a:ext uri="{FF2B5EF4-FFF2-40B4-BE49-F238E27FC236}">
                <a16:creationId xmlns:a16="http://schemas.microsoft.com/office/drawing/2014/main" id="{3F930E68-72BE-4B08-898F-A8477C4F181D}"/>
              </a:ext>
            </a:extLst>
          </p:cNvPr>
          <p:cNvSpPr/>
          <p:nvPr/>
        </p:nvSpPr>
        <p:spPr bwMode="auto">
          <a:xfrm rot="18449328" flipH="1">
            <a:off x="3002679" y="1159765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pic>
        <p:nvPicPr>
          <p:cNvPr id="195" name="图片 194">
            <a:extLst>
              <a:ext uri="{FF2B5EF4-FFF2-40B4-BE49-F238E27FC236}">
                <a16:creationId xmlns:a16="http://schemas.microsoft.com/office/drawing/2014/main" id="{84034AEB-8EE6-49FD-913D-EDB0AC4DA16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131813" y="977807"/>
            <a:ext cx="1600261" cy="1800000"/>
          </a:xfrm>
          <a:prstGeom prst="rect">
            <a:avLst/>
          </a:prstGeom>
        </p:spPr>
      </p:pic>
      <p:cxnSp>
        <p:nvCxnSpPr>
          <p:cNvPr id="196" name="NO.1 SUB 용접라인_S10_KEY ASSY 용접009">
            <a:extLst>
              <a:ext uri="{FF2B5EF4-FFF2-40B4-BE49-F238E27FC236}">
                <a16:creationId xmlns:a16="http://schemas.microsoft.com/office/drawing/2014/main" id="{34367C3B-5FF9-4785-904C-2A679B72E071}"/>
              </a:ext>
            </a:extLst>
          </p:cNvPr>
          <p:cNvCxnSpPr>
            <a:cxnSpLocks/>
            <a:stCxn id="307" idx="3"/>
            <a:endCxn id="186" idx="3"/>
          </p:cNvCxnSpPr>
          <p:nvPr/>
        </p:nvCxnSpPr>
        <p:spPr>
          <a:xfrm>
            <a:off x="1730147" y="1375749"/>
            <a:ext cx="254764" cy="358097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97" name="NO.1 SUB 용접라인_S10_KEY ASSY 용접009">
            <a:extLst>
              <a:ext uri="{FF2B5EF4-FFF2-40B4-BE49-F238E27FC236}">
                <a16:creationId xmlns:a16="http://schemas.microsoft.com/office/drawing/2014/main" id="{2C238D11-70C8-48DD-A259-18C444D32912}"/>
              </a:ext>
            </a:extLst>
          </p:cNvPr>
          <p:cNvCxnSpPr>
            <a:cxnSpLocks/>
            <a:stCxn id="165" idx="0"/>
            <a:endCxn id="169" idx="3"/>
          </p:cNvCxnSpPr>
          <p:nvPr/>
        </p:nvCxnSpPr>
        <p:spPr>
          <a:xfrm flipV="1">
            <a:off x="2265587" y="1201837"/>
            <a:ext cx="666370" cy="76160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98" name="NO.1 SUB 용접라인_S10_KEY ASSY 용접009">
            <a:extLst>
              <a:ext uri="{FF2B5EF4-FFF2-40B4-BE49-F238E27FC236}">
                <a16:creationId xmlns:a16="http://schemas.microsoft.com/office/drawing/2014/main" id="{B8B0A974-6CAE-4AF8-9569-75E7FD05C3C3}"/>
              </a:ext>
            </a:extLst>
          </p:cNvPr>
          <p:cNvCxnSpPr>
            <a:cxnSpLocks/>
            <a:stCxn id="165" idx="0"/>
            <a:endCxn id="167" idx="2"/>
          </p:cNvCxnSpPr>
          <p:nvPr/>
        </p:nvCxnSpPr>
        <p:spPr>
          <a:xfrm flipV="1">
            <a:off x="2265587" y="1027049"/>
            <a:ext cx="5774" cy="936390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99" name="NO.1 SUB 용접라인_S10_KEY ASSY 용접009">
            <a:extLst>
              <a:ext uri="{FF2B5EF4-FFF2-40B4-BE49-F238E27FC236}">
                <a16:creationId xmlns:a16="http://schemas.microsoft.com/office/drawing/2014/main" id="{C88A74CF-67D3-4868-897A-421E8917FBDA}"/>
              </a:ext>
            </a:extLst>
          </p:cNvPr>
          <p:cNvCxnSpPr>
            <a:cxnSpLocks/>
            <a:stCxn id="307" idx="3"/>
            <a:endCxn id="187" idx="0"/>
          </p:cNvCxnSpPr>
          <p:nvPr/>
        </p:nvCxnSpPr>
        <p:spPr>
          <a:xfrm flipV="1">
            <a:off x="1730147" y="1357663"/>
            <a:ext cx="419398" cy="18086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52" name="矩形 251">
            <a:extLst>
              <a:ext uri="{FF2B5EF4-FFF2-40B4-BE49-F238E27FC236}">
                <a16:creationId xmlns:a16="http://schemas.microsoft.com/office/drawing/2014/main" id="{F6A3C22A-5FE5-4C0C-B640-94FBCD3B296E}"/>
              </a:ext>
            </a:extLst>
          </p:cNvPr>
          <p:cNvSpPr/>
          <p:nvPr/>
        </p:nvSpPr>
        <p:spPr bwMode="auto">
          <a:xfrm rot="15247186" flipH="1">
            <a:off x="4204587" y="1683024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55" name="矩形 254">
            <a:extLst>
              <a:ext uri="{FF2B5EF4-FFF2-40B4-BE49-F238E27FC236}">
                <a16:creationId xmlns:a16="http://schemas.microsoft.com/office/drawing/2014/main" id="{4A7A6BE4-3829-46B2-93CF-775DA6AA12B6}"/>
              </a:ext>
            </a:extLst>
          </p:cNvPr>
          <p:cNvSpPr/>
          <p:nvPr/>
        </p:nvSpPr>
        <p:spPr bwMode="auto">
          <a:xfrm rot="17064803" flipH="1">
            <a:off x="4023739" y="1315313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56" name="矩形 255">
            <a:extLst>
              <a:ext uri="{FF2B5EF4-FFF2-40B4-BE49-F238E27FC236}">
                <a16:creationId xmlns:a16="http://schemas.microsoft.com/office/drawing/2014/main" id="{141E5D0F-5098-417D-8EFE-45575C7ECF91}"/>
              </a:ext>
            </a:extLst>
          </p:cNvPr>
          <p:cNvSpPr/>
          <p:nvPr/>
        </p:nvSpPr>
        <p:spPr bwMode="auto">
          <a:xfrm rot="20449389" flipH="1">
            <a:off x="4087094" y="1527683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57" name="矩形 256">
            <a:extLst>
              <a:ext uri="{FF2B5EF4-FFF2-40B4-BE49-F238E27FC236}">
                <a16:creationId xmlns:a16="http://schemas.microsoft.com/office/drawing/2014/main" id="{F42FB4AB-EE45-4B78-9B5B-5805A5CB56D4}"/>
              </a:ext>
            </a:extLst>
          </p:cNvPr>
          <p:cNvSpPr/>
          <p:nvPr/>
        </p:nvSpPr>
        <p:spPr bwMode="auto">
          <a:xfrm rot="14157985" flipH="1">
            <a:off x="3152603" y="1177810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58" name="矩形 257">
            <a:extLst>
              <a:ext uri="{FF2B5EF4-FFF2-40B4-BE49-F238E27FC236}">
                <a16:creationId xmlns:a16="http://schemas.microsoft.com/office/drawing/2014/main" id="{83AF31F7-FE6A-402D-8E4D-023B0FED30BE}"/>
              </a:ext>
            </a:extLst>
          </p:cNvPr>
          <p:cNvSpPr/>
          <p:nvPr/>
        </p:nvSpPr>
        <p:spPr bwMode="auto">
          <a:xfrm rot="14157985" flipH="1">
            <a:off x="3884641" y="2664369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59" name="NO.1 SUB 용접라인_S10_KEY ASSY 용접008">
            <a:extLst>
              <a:ext uri="{FF2B5EF4-FFF2-40B4-BE49-F238E27FC236}">
                <a16:creationId xmlns:a16="http://schemas.microsoft.com/office/drawing/2014/main" id="{CFCD3D9E-E285-4E87-8331-BC19C5C03C57}"/>
              </a:ext>
            </a:extLst>
          </p:cNvPr>
          <p:cNvSpPr txBox="1"/>
          <p:nvPr/>
        </p:nvSpPr>
        <p:spPr>
          <a:xfrm>
            <a:off x="3888000" y="1960206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2*15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261" name="NO.1 SUB 용접라인_S10_KEY ASSY 용접009">
            <a:extLst>
              <a:ext uri="{FF2B5EF4-FFF2-40B4-BE49-F238E27FC236}">
                <a16:creationId xmlns:a16="http://schemas.microsoft.com/office/drawing/2014/main" id="{56347E5B-6F5C-4237-B631-782A1F5BCA0E}"/>
              </a:ext>
            </a:extLst>
          </p:cNvPr>
          <p:cNvCxnSpPr>
            <a:cxnSpLocks/>
            <a:stCxn id="259" idx="0"/>
            <a:endCxn id="255" idx="3"/>
          </p:cNvCxnSpPr>
          <p:nvPr/>
        </p:nvCxnSpPr>
        <p:spPr>
          <a:xfrm flipV="1">
            <a:off x="4022144" y="1367397"/>
            <a:ext cx="15115" cy="592809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62" name="NO.1 SUB 용접라인_S10_KEY ASSY 용접009">
            <a:extLst>
              <a:ext uri="{FF2B5EF4-FFF2-40B4-BE49-F238E27FC236}">
                <a16:creationId xmlns:a16="http://schemas.microsoft.com/office/drawing/2014/main" id="{C72848FF-CD18-4D2B-A156-D8F26D6DD2E7}"/>
              </a:ext>
            </a:extLst>
          </p:cNvPr>
          <p:cNvCxnSpPr>
            <a:cxnSpLocks/>
            <a:stCxn id="259" idx="0"/>
          </p:cNvCxnSpPr>
          <p:nvPr/>
        </p:nvCxnSpPr>
        <p:spPr>
          <a:xfrm flipV="1">
            <a:off x="4022144" y="1744472"/>
            <a:ext cx="207683" cy="215734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66" name="NO.1 SUB 용접라인_S10_KEY ASSY 용접008">
            <a:extLst>
              <a:ext uri="{FF2B5EF4-FFF2-40B4-BE49-F238E27FC236}">
                <a16:creationId xmlns:a16="http://schemas.microsoft.com/office/drawing/2014/main" id="{20D96980-105F-40F7-87AA-1738CF8B0284}"/>
              </a:ext>
            </a:extLst>
          </p:cNvPr>
          <p:cNvSpPr txBox="1"/>
          <p:nvPr/>
        </p:nvSpPr>
        <p:spPr>
          <a:xfrm>
            <a:off x="2931957" y="1925099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4*20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267" name="NO.1 SUB 용접라인_S10_KEY ASSY 용접009">
            <a:extLst>
              <a:ext uri="{FF2B5EF4-FFF2-40B4-BE49-F238E27FC236}">
                <a16:creationId xmlns:a16="http://schemas.microsoft.com/office/drawing/2014/main" id="{F78DD5AE-514E-4EA3-A685-4DD58AD68641}"/>
              </a:ext>
            </a:extLst>
          </p:cNvPr>
          <p:cNvCxnSpPr>
            <a:cxnSpLocks/>
            <a:stCxn id="266" idx="0"/>
            <a:endCxn id="194" idx="3"/>
          </p:cNvCxnSpPr>
          <p:nvPr/>
        </p:nvCxnSpPr>
        <p:spPr>
          <a:xfrm flipH="1" flipV="1">
            <a:off x="3009724" y="1208699"/>
            <a:ext cx="56377" cy="716400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68" name="NO.1 SUB 용접라인_S10_KEY ASSY 용접009">
            <a:extLst>
              <a:ext uri="{FF2B5EF4-FFF2-40B4-BE49-F238E27FC236}">
                <a16:creationId xmlns:a16="http://schemas.microsoft.com/office/drawing/2014/main" id="{AB766FE8-346B-4EBA-BCF1-61BF35DB3360}"/>
              </a:ext>
            </a:extLst>
          </p:cNvPr>
          <p:cNvCxnSpPr>
            <a:cxnSpLocks/>
            <a:stCxn id="266" idx="0"/>
            <a:endCxn id="257" idx="0"/>
          </p:cNvCxnSpPr>
          <p:nvPr/>
        </p:nvCxnSpPr>
        <p:spPr>
          <a:xfrm flipV="1">
            <a:off x="3066101" y="1231854"/>
            <a:ext cx="75786" cy="693245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77" name="NO.1 SUB 용접라인_S10_KEY ASSY 용접009">
            <a:extLst>
              <a:ext uri="{FF2B5EF4-FFF2-40B4-BE49-F238E27FC236}">
                <a16:creationId xmlns:a16="http://schemas.microsoft.com/office/drawing/2014/main" id="{6C8070CE-E23C-43D8-AE8A-B04C5B5E7D4C}"/>
              </a:ext>
            </a:extLst>
          </p:cNvPr>
          <p:cNvCxnSpPr>
            <a:cxnSpLocks/>
            <a:stCxn id="145" idx="1"/>
            <a:endCxn id="170" idx="1"/>
          </p:cNvCxnSpPr>
          <p:nvPr/>
        </p:nvCxnSpPr>
        <p:spPr>
          <a:xfrm flipH="1">
            <a:off x="2142260" y="1022350"/>
            <a:ext cx="794762" cy="514199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78" name="NO.1 SUB 용접라인_S10_KEY ASSY 용접009">
            <a:extLst>
              <a:ext uri="{FF2B5EF4-FFF2-40B4-BE49-F238E27FC236}">
                <a16:creationId xmlns:a16="http://schemas.microsoft.com/office/drawing/2014/main" id="{64378D48-1A1A-4210-9B40-9A678C47DD52}"/>
              </a:ext>
            </a:extLst>
          </p:cNvPr>
          <p:cNvCxnSpPr>
            <a:cxnSpLocks/>
            <a:stCxn id="145" idx="3"/>
            <a:endCxn id="256" idx="1"/>
          </p:cNvCxnSpPr>
          <p:nvPr/>
        </p:nvCxnSpPr>
        <p:spPr>
          <a:xfrm>
            <a:off x="3205309" y="1022350"/>
            <a:ext cx="916786" cy="534071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80" name="NO.1 SUB 용접라인_S10_KEY ASSY 용접009">
            <a:extLst>
              <a:ext uri="{FF2B5EF4-FFF2-40B4-BE49-F238E27FC236}">
                <a16:creationId xmlns:a16="http://schemas.microsoft.com/office/drawing/2014/main" id="{FF3F1454-0D57-491B-9694-470CCBB3C266}"/>
              </a:ext>
            </a:extLst>
          </p:cNvPr>
          <p:cNvCxnSpPr>
            <a:cxnSpLocks/>
            <a:stCxn id="266" idx="3"/>
            <a:endCxn id="258" idx="1"/>
          </p:cNvCxnSpPr>
          <p:nvPr/>
        </p:nvCxnSpPr>
        <p:spPr>
          <a:xfrm>
            <a:off x="3200244" y="1999712"/>
            <a:ext cx="692323" cy="684391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81" name="NO.1 SUB 용접라인_S10_KEY ASSY 용접009">
            <a:extLst>
              <a:ext uri="{FF2B5EF4-FFF2-40B4-BE49-F238E27FC236}">
                <a16:creationId xmlns:a16="http://schemas.microsoft.com/office/drawing/2014/main" id="{449F8AF3-ACB0-4D2D-AF98-1578576DD261}"/>
              </a:ext>
            </a:extLst>
          </p:cNvPr>
          <p:cNvCxnSpPr>
            <a:cxnSpLocks/>
            <a:stCxn id="266" idx="1"/>
            <a:endCxn id="168" idx="1"/>
          </p:cNvCxnSpPr>
          <p:nvPr/>
        </p:nvCxnSpPr>
        <p:spPr>
          <a:xfrm flipH="1">
            <a:off x="2315035" y="1999712"/>
            <a:ext cx="616922" cy="67775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73" name="图片 72">
            <a:extLst>
              <a:ext uri="{FF2B5EF4-FFF2-40B4-BE49-F238E27FC236}">
                <a16:creationId xmlns:a16="http://schemas.microsoft.com/office/drawing/2014/main" id="{7AE6BA53-49B4-4CCF-8832-7959768BD3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7498" y="2927066"/>
            <a:ext cx="1122047" cy="1800000"/>
          </a:xfrm>
          <a:prstGeom prst="rect">
            <a:avLst/>
          </a:prstGeom>
        </p:spPr>
      </p:pic>
      <p:sp>
        <p:nvSpPr>
          <p:cNvPr id="75" name="NO.1 SUB 용접라인_S10_KEY ASSY 용접008">
            <a:extLst>
              <a:ext uri="{FF2B5EF4-FFF2-40B4-BE49-F238E27FC236}">
                <a16:creationId xmlns:a16="http://schemas.microsoft.com/office/drawing/2014/main" id="{FC3851D8-9933-4C5A-A9F9-AFAC1C88B47D}"/>
              </a:ext>
            </a:extLst>
          </p:cNvPr>
          <p:cNvSpPr txBox="1"/>
          <p:nvPr/>
        </p:nvSpPr>
        <p:spPr>
          <a:xfrm>
            <a:off x="1850767" y="2713307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2*30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172" name="矩形 171">
            <a:extLst>
              <a:ext uri="{FF2B5EF4-FFF2-40B4-BE49-F238E27FC236}">
                <a16:creationId xmlns:a16="http://schemas.microsoft.com/office/drawing/2014/main" id="{702497E0-0837-4793-9A89-CDED0D467698}"/>
              </a:ext>
            </a:extLst>
          </p:cNvPr>
          <p:cNvSpPr/>
          <p:nvPr/>
        </p:nvSpPr>
        <p:spPr bwMode="auto">
          <a:xfrm rot="16200000" flipH="1">
            <a:off x="1592475" y="2965397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83" name="矩形 282">
            <a:extLst>
              <a:ext uri="{FF2B5EF4-FFF2-40B4-BE49-F238E27FC236}">
                <a16:creationId xmlns:a16="http://schemas.microsoft.com/office/drawing/2014/main" id="{C0866F75-AA75-4431-A6E4-06D784EB8602}"/>
              </a:ext>
            </a:extLst>
          </p:cNvPr>
          <p:cNvSpPr/>
          <p:nvPr/>
        </p:nvSpPr>
        <p:spPr bwMode="auto">
          <a:xfrm rot="16200000" flipH="1">
            <a:off x="2512114" y="2960742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84" name="矩形 283">
            <a:extLst>
              <a:ext uri="{FF2B5EF4-FFF2-40B4-BE49-F238E27FC236}">
                <a16:creationId xmlns:a16="http://schemas.microsoft.com/office/drawing/2014/main" id="{9DBDAA9B-CFDA-476D-827C-B4AB834FEF60}"/>
              </a:ext>
            </a:extLst>
          </p:cNvPr>
          <p:cNvSpPr/>
          <p:nvPr/>
        </p:nvSpPr>
        <p:spPr bwMode="auto">
          <a:xfrm rot="16200000" flipH="1">
            <a:off x="1590050" y="4591377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286" name="NO.1 SUB 용접라인_S10_KEY ASSY 용접009">
            <a:extLst>
              <a:ext uri="{FF2B5EF4-FFF2-40B4-BE49-F238E27FC236}">
                <a16:creationId xmlns:a16="http://schemas.microsoft.com/office/drawing/2014/main" id="{5522B593-522B-4E42-8241-A2B36B56C0BE}"/>
              </a:ext>
            </a:extLst>
          </p:cNvPr>
          <p:cNvCxnSpPr>
            <a:cxnSpLocks/>
            <a:stCxn id="172" idx="3"/>
            <a:endCxn id="292" idx="0"/>
          </p:cNvCxnSpPr>
          <p:nvPr/>
        </p:nvCxnSpPr>
        <p:spPr>
          <a:xfrm>
            <a:off x="1610475" y="3018048"/>
            <a:ext cx="455276" cy="878500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87" name="NO.1 SUB 용접라인_S10_KEY ASSY 용접009">
            <a:extLst>
              <a:ext uri="{FF2B5EF4-FFF2-40B4-BE49-F238E27FC236}">
                <a16:creationId xmlns:a16="http://schemas.microsoft.com/office/drawing/2014/main" id="{C117EAD0-C2F0-49DE-801B-0F4A54A27387}"/>
              </a:ext>
            </a:extLst>
          </p:cNvPr>
          <p:cNvCxnSpPr>
            <a:cxnSpLocks/>
            <a:stCxn id="293" idx="1"/>
            <a:endCxn id="292" idx="2"/>
          </p:cNvCxnSpPr>
          <p:nvPr/>
        </p:nvCxnSpPr>
        <p:spPr>
          <a:xfrm flipH="1" flipV="1">
            <a:off x="2065751" y="4045773"/>
            <a:ext cx="464363" cy="56640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89" name="NO.1 SUB 용접라인_S10_KEY ASSY 용접009">
            <a:extLst>
              <a:ext uri="{FF2B5EF4-FFF2-40B4-BE49-F238E27FC236}">
                <a16:creationId xmlns:a16="http://schemas.microsoft.com/office/drawing/2014/main" id="{70F57196-07CA-430A-B489-5D63C39C29A1}"/>
              </a:ext>
            </a:extLst>
          </p:cNvPr>
          <p:cNvCxnSpPr>
            <a:cxnSpLocks/>
            <a:stCxn id="284" idx="1"/>
            <a:endCxn id="292" idx="2"/>
          </p:cNvCxnSpPr>
          <p:nvPr/>
        </p:nvCxnSpPr>
        <p:spPr>
          <a:xfrm flipV="1">
            <a:off x="1608050" y="4045773"/>
            <a:ext cx="457701" cy="562255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90" name="NO.1 SUB 용접라인_S10_KEY ASSY 용접009">
            <a:extLst>
              <a:ext uri="{FF2B5EF4-FFF2-40B4-BE49-F238E27FC236}">
                <a16:creationId xmlns:a16="http://schemas.microsoft.com/office/drawing/2014/main" id="{04C9BA70-0C39-4C0D-BE4D-AFF730C7A370}"/>
              </a:ext>
            </a:extLst>
          </p:cNvPr>
          <p:cNvCxnSpPr>
            <a:cxnSpLocks/>
            <a:stCxn id="283" idx="3"/>
            <a:endCxn id="292" idx="0"/>
          </p:cNvCxnSpPr>
          <p:nvPr/>
        </p:nvCxnSpPr>
        <p:spPr>
          <a:xfrm flipH="1">
            <a:off x="2065751" y="3013393"/>
            <a:ext cx="464363" cy="883155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92" name="NO.1 SUB 용접라인_S10_KEY ASSY 용접008">
            <a:extLst>
              <a:ext uri="{FF2B5EF4-FFF2-40B4-BE49-F238E27FC236}">
                <a16:creationId xmlns:a16="http://schemas.microsoft.com/office/drawing/2014/main" id="{A487DF4E-6805-4F32-8C80-51E10892548C}"/>
              </a:ext>
            </a:extLst>
          </p:cNvPr>
          <p:cNvSpPr txBox="1"/>
          <p:nvPr/>
        </p:nvSpPr>
        <p:spPr>
          <a:xfrm>
            <a:off x="1931607" y="3896548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4*20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293" name="矩形 292">
            <a:extLst>
              <a:ext uri="{FF2B5EF4-FFF2-40B4-BE49-F238E27FC236}">
                <a16:creationId xmlns:a16="http://schemas.microsoft.com/office/drawing/2014/main" id="{432F673A-3184-4353-92F3-7839E0E36738}"/>
              </a:ext>
            </a:extLst>
          </p:cNvPr>
          <p:cNvSpPr/>
          <p:nvPr/>
        </p:nvSpPr>
        <p:spPr bwMode="auto">
          <a:xfrm rot="16200000" flipH="1">
            <a:off x="2512114" y="4595524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94" name="矩形 293">
            <a:extLst>
              <a:ext uri="{FF2B5EF4-FFF2-40B4-BE49-F238E27FC236}">
                <a16:creationId xmlns:a16="http://schemas.microsoft.com/office/drawing/2014/main" id="{97001976-CC8F-4741-89EE-A2C16520DB82}"/>
              </a:ext>
            </a:extLst>
          </p:cNvPr>
          <p:cNvSpPr/>
          <p:nvPr/>
        </p:nvSpPr>
        <p:spPr bwMode="auto">
          <a:xfrm rot="16200000" flipH="1">
            <a:off x="1864531" y="2926329"/>
            <a:ext cx="45719" cy="125075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303" name="矩形 302">
            <a:extLst>
              <a:ext uri="{FF2B5EF4-FFF2-40B4-BE49-F238E27FC236}">
                <a16:creationId xmlns:a16="http://schemas.microsoft.com/office/drawing/2014/main" id="{3DC195D8-0CF1-470E-9FFD-BEE098A3FC77}"/>
              </a:ext>
            </a:extLst>
          </p:cNvPr>
          <p:cNvSpPr/>
          <p:nvPr/>
        </p:nvSpPr>
        <p:spPr bwMode="auto">
          <a:xfrm rot="16200000" flipH="1">
            <a:off x="2228634" y="2916433"/>
            <a:ext cx="45719" cy="125075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304" name="NO.1 SUB 용접라인_S10_KEY ASSY 용접009">
            <a:extLst>
              <a:ext uri="{FF2B5EF4-FFF2-40B4-BE49-F238E27FC236}">
                <a16:creationId xmlns:a16="http://schemas.microsoft.com/office/drawing/2014/main" id="{1E8FB4AC-77DB-4B8C-89E0-D7564A07583F}"/>
              </a:ext>
            </a:extLst>
          </p:cNvPr>
          <p:cNvCxnSpPr>
            <a:cxnSpLocks/>
            <a:stCxn id="75" idx="2"/>
            <a:endCxn id="294" idx="1"/>
          </p:cNvCxnSpPr>
          <p:nvPr/>
        </p:nvCxnSpPr>
        <p:spPr>
          <a:xfrm flipH="1">
            <a:off x="1887391" y="2862532"/>
            <a:ext cx="97520" cy="103475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06" name="NO.1 SUB 용접라인_S10_KEY ASSY 용접009">
            <a:extLst>
              <a:ext uri="{FF2B5EF4-FFF2-40B4-BE49-F238E27FC236}">
                <a16:creationId xmlns:a16="http://schemas.microsoft.com/office/drawing/2014/main" id="{8E07BAA2-AF2A-4024-BEA1-AAE85AC61A8B}"/>
              </a:ext>
            </a:extLst>
          </p:cNvPr>
          <p:cNvCxnSpPr>
            <a:cxnSpLocks/>
            <a:stCxn id="75" idx="2"/>
            <a:endCxn id="303" idx="1"/>
          </p:cNvCxnSpPr>
          <p:nvPr/>
        </p:nvCxnSpPr>
        <p:spPr>
          <a:xfrm>
            <a:off x="1984911" y="2862532"/>
            <a:ext cx="266583" cy="93579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07" name="NO.1 SUB 용접라인_S10_KEY ASSY 용접008">
            <a:extLst>
              <a:ext uri="{FF2B5EF4-FFF2-40B4-BE49-F238E27FC236}">
                <a16:creationId xmlns:a16="http://schemas.microsoft.com/office/drawing/2014/main" id="{285FD943-856C-402A-B2F8-98482F4F41FC}"/>
              </a:ext>
            </a:extLst>
          </p:cNvPr>
          <p:cNvSpPr txBox="1"/>
          <p:nvPr/>
        </p:nvSpPr>
        <p:spPr>
          <a:xfrm>
            <a:off x="1461860" y="1301136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2*15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pic>
        <p:nvPicPr>
          <p:cNvPr id="100" name="图片 99">
            <a:extLst>
              <a:ext uri="{FF2B5EF4-FFF2-40B4-BE49-F238E27FC236}">
                <a16:creationId xmlns:a16="http://schemas.microsoft.com/office/drawing/2014/main" id="{4C5CAA9F-6C68-4420-A01C-2B21A79D48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538" y="5478906"/>
            <a:ext cx="595181" cy="451497"/>
          </a:xfrm>
          <a:prstGeom prst="rect">
            <a:avLst/>
          </a:prstGeom>
        </p:spPr>
      </p:pic>
      <p:pic>
        <p:nvPicPr>
          <p:cNvPr id="102" name="图片 101">
            <a:extLst>
              <a:ext uri="{FF2B5EF4-FFF2-40B4-BE49-F238E27FC236}">
                <a16:creationId xmlns:a16="http://schemas.microsoft.com/office/drawing/2014/main" id="{78B672EA-6A26-49AC-87AC-ACDB8B10BF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8943" y="5534938"/>
            <a:ext cx="666425" cy="360000"/>
          </a:xfrm>
          <a:prstGeom prst="rect">
            <a:avLst/>
          </a:prstGeom>
        </p:spPr>
      </p:pic>
      <p:pic>
        <p:nvPicPr>
          <p:cNvPr id="309" name="图片 308">
            <a:extLst>
              <a:ext uri="{FF2B5EF4-FFF2-40B4-BE49-F238E27FC236}">
                <a16:creationId xmlns:a16="http://schemas.microsoft.com/office/drawing/2014/main" id="{8605CB68-E823-4B46-AC84-164260A9C96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3315" y="5493677"/>
            <a:ext cx="666425" cy="360000"/>
          </a:xfrm>
          <a:prstGeom prst="rect">
            <a:avLst/>
          </a:prstGeom>
        </p:spPr>
      </p:pic>
      <p:pic>
        <p:nvPicPr>
          <p:cNvPr id="107" name="图片 106">
            <a:extLst>
              <a:ext uri="{FF2B5EF4-FFF2-40B4-BE49-F238E27FC236}">
                <a16:creationId xmlns:a16="http://schemas.microsoft.com/office/drawing/2014/main" id="{C04D96AD-500D-4E8A-9CDE-F5EB23D6BE0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32398" y="5293849"/>
            <a:ext cx="594660" cy="720000"/>
          </a:xfrm>
          <a:prstGeom prst="rect">
            <a:avLst/>
          </a:prstGeom>
        </p:spPr>
      </p:pic>
      <p:pic>
        <p:nvPicPr>
          <p:cNvPr id="109" name="图片 108">
            <a:extLst>
              <a:ext uri="{FF2B5EF4-FFF2-40B4-BE49-F238E27FC236}">
                <a16:creationId xmlns:a16="http://schemas.microsoft.com/office/drawing/2014/main" id="{F6C414D6-FDBD-4910-BCCD-494745D911B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8585" y="5192785"/>
            <a:ext cx="594660" cy="720000"/>
          </a:xfrm>
          <a:prstGeom prst="rect">
            <a:avLst/>
          </a:prstGeom>
        </p:spPr>
      </p:pic>
      <p:grpSp>
        <p:nvGrpSpPr>
          <p:cNvPr id="69641" name="组合 69640">
            <a:extLst>
              <a:ext uri="{FF2B5EF4-FFF2-40B4-BE49-F238E27FC236}">
                <a16:creationId xmlns:a16="http://schemas.microsoft.com/office/drawing/2014/main" id="{0BABC5FE-763A-4E8A-8E4E-E3188524F10C}"/>
              </a:ext>
            </a:extLst>
          </p:cNvPr>
          <p:cNvGrpSpPr/>
          <p:nvPr/>
        </p:nvGrpSpPr>
        <p:grpSpPr>
          <a:xfrm>
            <a:off x="5584774" y="909705"/>
            <a:ext cx="2477029" cy="1460041"/>
            <a:chOff x="5620275" y="906813"/>
            <a:chExt cx="3240870" cy="1800000"/>
          </a:xfrm>
        </p:grpSpPr>
        <p:pic>
          <p:nvPicPr>
            <p:cNvPr id="111" name="图片 110">
              <a:extLst>
                <a:ext uri="{FF2B5EF4-FFF2-40B4-BE49-F238E27FC236}">
                  <a16:creationId xmlns:a16="http://schemas.microsoft.com/office/drawing/2014/main" id="{2BBEB5AB-0440-4C0D-852D-80B9075AF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263234" y="906813"/>
              <a:ext cx="1597911" cy="1800000"/>
            </a:xfrm>
            <a:prstGeom prst="rect">
              <a:avLst/>
            </a:prstGeom>
          </p:spPr>
        </p:pic>
        <p:pic>
          <p:nvPicPr>
            <p:cNvPr id="315" name="图片 314">
              <a:extLst>
                <a:ext uri="{FF2B5EF4-FFF2-40B4-BE49-F238E27FC236}">
                  <a16:creationId xmlns:a16="http://schemas.microsoft.com/office/drawing/2014/main" id="{B26B3CDF-BEB9-4BED-86AE-8E0C84944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H="1">
              <a:off x="5620275" y="906813"/>
              <a:ext cx="1597911" cy="1800000"/>
            </a:xfrm>
            <a:prstGeom prst="rect">
              <a:avLst/>
            </a:prstGeom>
          </p:spPr>
        </p:pic>
        <p:sp>
          <p:nvSpPr>
            <p:cNvPr id="226" name="矩形 225">
              <a:extLst>
                <a:ext uri="{FF2B5EF4-FFF2-40B4-BE49-F238E27FC236}">
                  <a16:creationId xmlns:a16="http://schemas.microsoft.com/office/drawing/2014/main" id="{4B408B14-9070-4663-968F-71763BC8ACCE}"/>
                </a:ext>
              </a:extLst>
            </p:cNvPr>
            <p:cNvSpPr/>
            <p:nvPr/>
          </p:nvSpPr>
          <p:spPr bwMode="auto">
            <a:xfrm rot="20021377" flipH="1">
              <a:off x="6721732" y="1733222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229" name="矩形 228">
              <a:extLst>
                <a:ext uri="{FF2B5EF4-FFF2-40B4-BE49-F238E27FC236}">
                  <a16:creationId xmlns:a16="http://schemas.microsoft.com/office/drawing/2014/main" id="{15D28E4D-B3F7-4546-B84B-72EBB43B42C6}"/>
                </a:ext>
              </a:extLst>
            </p:cNvPr>
            <p:cNvSpPr/>
            <p:nvPr/>
          </p:nvSpPr>
          <p:spPr bwMode="auto">
            <a:xfrm rot="1060767" flipH="1">
              <a:off x="7720131" y="1733682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cxnSp>
          <p:nvCxnSpPr>
            <p:cNvPr id="246" name="NO.1 SUB 용접라인_S10_KEY ASSY 용접009">
              <a:extLst>
                <a:ext uri="{FF2B5EF4-FFF2-40B4-BE49-F238E27FC236}">
                  <a16:creationId xmlns:a16="http://schemas.microsoft.com/office/drawing/2014/main" id="{CC8EA1E9-ED18-4ED0-8209-BA051ACE7E0C}"/>
                </a:ext>
              </a:extLst>
            </p:cNvPr>
            <p:cNvCxnSpPr>
              <a:cxnSpLocks/>
              <a:stCxn id="143" idx="2"/>
              <a:endCxn id="229" idx="3"/>
            </p:cNvCxnSpPr>
            <p:nvPr/>
          </p:nvCxnSpPr>
          <p:spPr>
            <a:xfrm>
              <a:off x="7275295" y="1524506"/>
              <a:ext cx="445687" cy="238676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49" name="NO.1 SUB 용접라인_S10_KEY ASSY 용접009">
              <a:extLst>
                <a:ext uri="{FF2B5EF4-FFF2-40B4-BE49-F238E27FC236}">
                  <a16:creationId xmlns:a16="http://schemas.microsoft.com/office/drawing/2014/main" id="{CC510041-ED5F-4323-9387-D5F166F85585}"/>
                </a:ext>
              </a:extLst>
            </p:cNvPr>
            <p:cNvCxnSpPr>
              <a:cxnSpLocks/>
              <a:stCxn id="143" idx="2"/>
              <a:endCxn id="226" idx="1"/>
            </p:cNvCxnSpPr>
            <p:nvPr/>
          </p:nvCxnSpPr>
          <p:spPr>
            <a:xfrm flipH="1">
              <a:off x="6755867" y="1524506"/>
              <a:ext cx="519428" cy="235849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69642" name="组合 69641">
            <a:extLst>
              <a:ext uri="{FF2B5EF4-FFF2-40B4-BE49-F238E27FC236}">
                <a16:creationId xmlns:a16="http://schemas.microsoft.com/office/drawing/2014/main" id="{B8BD6DFB-28B5-4457-BF1A-D2957E52EEBD}"/>
              </a:ext>
            </a:extLst>
          </p:cNvPr>
          <p:cNvGrpSpPr/>
          <p:nvPr/>
        </p:nvGrpSpPr>
        <p:grpSpPr>
          <a:xfrm>
            <a:off x="5582790" y="2358113"/>
            <a:ext cx="2493155" cy="1460041"/>
            <a:chOff x="5700205" y="2746503"/>
            <a:chExt cx="3238311" cy="1801394"/>
          </a:xfrm>
        </p:grpSpPr>
        <p:pic>
          <p:nvPicPr>
            <p:cNvPr id="130" name="图片 129">
              <a:extLst>
                <a:ext uri="{FF2B5EF4-FFF2-40B4-BE49-F238E27FC236}">
                  <a16:creationId xmlns:a16="http://schemas.microsoft.com/office/drawing/2014/main" id="{0A8C4415-49FC-4A10-B579-F96F6907AE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700205" y="2746503"/>
              <a:ext cx="1620472" cy="1800000"/>
            </a:xfrm>
            <a:prstGeom prst="rect">
              <a:avLst/>
            </a:prstGeom>
          </p:spPr>
        </p:pic>
        <p:pic>
          <p:nvPicPr>
            <p:cNvPr id="334" name="图片 333">
              <a:extLst>
                <a:ext uri="{FF2B5EF4-FFF2-40B4-BE49-F238E27FC236}">
                  <a16:creationId xmlns:a16="http://schemas.microsoft.com/office/drawing/2014/main" id="{DD868F9F-9B2E-4D75-A85A-8FF81CC495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7318044" y="2747897"/>
              <a:ext cx="1620472" cy="1800000"/>
            </a:xfrm>
            <a:prstGeom prst="rect">
              <a:avLst/>
            </a:prstGeom>
          </p:spPr>
        </p:pic>
        <p:sp>
          <p:nvSpPr>
            <p:cNvPr id="354" name="矩形 353">
              <a:extLst>
                <a:ext uri="{FF2B5EF4-FFF2-40B4-BE49-F238E27FC236}">
                  <a16:creationId xmlns:a16="http://schemas.microsoft.com/office/drawing/2014/main" id="{E6DD4BE8-F36E-49F1-81C4-AD379167BD82}"/>
                </a:ext>
              </a:extLst>
            </p:cNvPr>
            <p:cNvSpPr/>
            <p:nvPr/>
          </p:nvSpPr>
          <p:spPr bwMode="auto">
            <a:xfrm rot="1792765" flipH="1">
              <a:off x="7066006" y="3164425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356" name="矩形 355">
              <a:extLst>
                <a:ext uri="{FF2B5EF4-FFF2-40B4-BE49-F238E27FC236}">
                  <a16:creationId xmlns:a16="http://schemas.microsoft.com/office/drawing/2014/main" id="{4FFE10F0-CBE5-4B6A-AB80-9636CCEBC440}"/>
                </a:ext>
              </a:extLst>
            </p:cNvPr>
            <p:cNvSpPr/>
            <p:nvPr/>
          </p:nvSpPr>
          <p:spPr bwMode="auto">
            <a:xfrm rot="1792765" flipH="1">
              <a:off x="6930648" y="3433838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357" name="矩形 356">
              <a:extLst>
                <a:ext uri="{FF2B5EF4-FFF2-40B4-BE49-F238E27FC236}">
                  <a16:creationId xmlns:a16="http://schemas.microsoft.com/office/drawing/2014/main" id="{8E52CA1D-50B7-4998-9D10-BBF5E065F5BE}"/>
                </a:ext>
              </a:extLst>
            </p:cNvPr>
            <p:cNvSpPr/>
            <p:nvPr/>
          </p:nvSpPr>
          <p:spPr bwMode="auto">
            <a:xfrm rot="1792765" flipH="1">
              <a:off x="6485101" y="4263467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359" name="矩形 358">
              <a:extLst>
                <a:ext uri="{FF2B5EF4-FFF2-40B4-BE49-F238E27FC236}">
                  <a16:creationId xmlns:a16="http://schemas.microsoft.com/office/drawing/2014/main" id="{7C189AD8-95B8-4F39-9154-5A48F7DDF162}"/>
                </a:ext>
              </a:extLst>
            </p:cNvPr>
            <p:cNvSpPr/>
            <p:nvPr/>
          </p:nvSpPr>
          <p:spPr bwMode="auto">
            <a:xfrm rot="20150992" flipH="1">
              <a:off x="7526913" y="3150437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360" name="矩形 359">
              <a:extLst>
                <a:ext uri="{FF2B5EF4-FFF2-40B4-BE49-F238E27FC236}">
                  <a16:creationId xmlns:a16="http://schemas.microsoft.com/office/drawing/2014/main" id="{9CA70986-3369-44F5-A1BA-6AA3B96801C8}"/>
                </a:ext>
              </a:extLst>
            </p:cNvPr>
            <p:cNvSpPr/>
            <p:nvPr/>
          </p:nvSpPr>
          <p:spPr bwMode="auto">
            <a:xfrm rot="20150992" flipH="1">
              <a:off x="7685879" y="3450265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362" name="矩形 361">
              <a:extLst>
                <a:ext uri="{FF2B5EF4-FFF2-40B4-BE49-F238E27FC236}">
                  <a16:creationId xmlns:a16="http://schemas.microsoft.com/office/drawing/2014/main" id="{5FF14511-4E97-4636-B83D-3E78375F58A3}"/>
                </a:ext>
              </a:extLst>
            </p:cNvPr>
            <p:cNvSpPr/>
            <p:nvPr/>
          </p:nvSpPr>
          <p:spPr bwMode="auto">
            <a:xfrm rot="20150992" flipH="1">
              <a:off x="8109906" y="4272434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363" name="NO.1 SUB 용접라인_S10_KEY ASSY 용접008">
              <a:extLst>
                <a:ext uri="{FF2B5EF4-FFF2-40B4-BE49-F238E27FC236}">
                  <a16:creationId xmlns:a16="http://schemas.microsoft.com/office/drawing/2014/main" id="{DF3B82DD-E49F-4891-BA73-BB9AE2AF1CA3}"/>
                </a:ext>
              </a:extLst>
            </p:cNvPr>
            <p:cNvSpPr txBox="1"/>
            <p:nvPr/>
          </p:nvSpPr>
          <p:spPr>
            <a:xfrm>
              <a:off x="7156245" y="3864357"/>
              <a:ext cx="268287" cy="149225"/>
            </a:xfrm>
            <a:prstGeom prst="rect">
              <a:avLst/>
            </a:prstGeom>
            <a:solidFill>
              <a:srgbClr val="ED7D31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72000" tIns="0" rIns="72000" bIns="0" anchor="ctr" anchorCtr="0"/>
            <a:lstStyle/>
            <a:p>
              <a:pPr algn="ctr" eaLnBrk="1" hangingPunct="1"/>
              <a:r>
                <a:rPr lang="en-US" altLang="ko-KR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8*30</a:t>
              </a:r>
              <a:endParaRPr lang="ko-KR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cxnSp>
          <p:nvCxnSpPr>
            <p:cNvPr id="364" name="NO.1 SUB 용접라인_S10_KEY ASSY 용접009">
              <a:extLst>
                <a:ext uri="{FF2B5EF4-FFF2-40B4-BE49-F238E27FC236}">
                  <a16:creationId xmlns:a16="http://schemas.microsoft.com/office/drawing/2014/main" id="{1A939396-9ED3-4DDE-8764-800BD54E59FA}"/>
                </a:ext>
              </a:extLst>
            </p:cNvPr>
            <p:cNvCxnSpPr>
              <a:cxnSpLocks/>
              <a:stCxn id="363" idx="0"/>
              <a:endCxn id="359" idx="3"/>
            </p:cNvCxnSpPr>
            <p:nvPr/>
          </p:nvCxnSpPr>
          <p:spPr>
            <a:xfrm flipV="1">
              <a:off x="7290389" y="3192452"/>
              <a:ext cx="238099" cy="671905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66" name="NO.1 SUB 용접라인_S10_KEY ASSY 용접009">
              <a:extLst>
                <a:ext uri="{FF2B5EF4-FFF2-40B4-BE49-F238E27FC236}">
                  <a16:creationId xmlns:a16="http://schemas.microsoft.com/office/drawing/2014/main" id="{4C5EC5D2-2B32-4494-B9E8-0BB472CB5AB0}"/>
                </a:ext>
              </a:extLst>
            </p:cNvPr>
            <p:cNvCxnSpPr>
              <a:cxnSpLocks/>
              <a:stCxn id="363" idx="0"/>
              <a:endCxn id="360" idx="3"/>
            </p:cNvCxnSpPr>
            <p:nvPr/>
          </p:nvCxnSpPr>
          <p:spPr>
            <a:xfrm flipV="1">
              <a:off x="7290389" y="3492280"/>
              <a:ext cx="397065" cy="372077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67" name="NO.1 SUB 용접라인_S10_KEY ASSY 용접009">
              <a:extLst>
                <a:ext uri="{FF2B5EF4-FFF2-40B4-BE49-F238E27FC236}">
                  <a16:creationId xmlns:a16="http://schemas.microsoft.com/office/drawing/2014/main" id="{BB6D73AA-049B-4932-B692-A835784EAB00}"/>
                </a:ext>
              </a:extLst>
            </p:cNvPr>
            <p:cNvCxnSpPr>
              <a:cxnSpLocks/>
              <a:stCxn id="363" idx="2"/>
              <a:endCxn id="362" idx="3"/>
            </p:cNvCxnSpPr>
            <p:nvPr/>
          </p:nvCxnSpPr>
          <p:spPr>
            <a:xfrm>
              <a:off x="7290389" y="4013582"/>
              <a:ext cx="821092" cy="300867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69" name="NO.1 SUB 용접라인_S10_KEY ASSY 용접009">
              <a:extLst>
                <a:ext uri="{FF2B5EF4-FFF2-40B4-BE49-F238E27FC236}">
                  <a16:creationId xmlns:a16="http://schemas.microsoft.com/office/drawing/2014/main" id="{B1BE7DBB-E346-4E3E-A54C-08C4634891A3}"/>
                </a:ext>
              </a:extLst>
            </p:cNvPr>
            <p:cNvCxnSpPr>
              <a:cxnSpLocks/>
              <a:stCxn id="363" idx="0"/>
              <a:endCxn id="354" idx="1"/>
            </p:cNvCxnSpPr>
            <p:nvPr/>
          </p:nvCxnSpPr>
          <p:spPr>
            <a:xfrm flipH="1" flipV="1">
              <a:off x="7099613" y="3208043"/>
              <a:ext cx="190776" cy="656314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70" name="NO.1 SUB 용접라인_S10_KEY ASSY 용접009">
              <a:extLst>
                <a:ext uri="{FF2B5EF4-FFF2-40B4-BE49-F238E27FC236}">
                  <a16:creationId xmlns:a16="http://schemas.microsoft.com/office/drawing/2014/main" id="{B80C162C-44B4-42BF-A9D7-CE425CB0C37D}"/>
                </a:ext>
              </a:extLst>
            </p:cNvPr>
            <p:cNvCxnSpPr>
              <a:cxnSpLocks/>
              <a:stCxn id="363" idx="0"/>
              <a:endCxn id="356" idx="1"/>
            </p:cNvCxnSpPr>
            <p:nvPr/>
          </p:nvCxnSpPr>
          <p:spPr>
            <a:xfrm flipH="1" flipV="1">
              <a:off x="6964255" y="3477456"/>
              <a:ext cx="326134" cy="386901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71" name="NO.1 SUB 용접라인_S10_KEY ASSY 용접009">
              <a:extLst>
                <a:ext uri="{FF2B5EF4-FFF2-40B4-BE49-F238E27FC236}">
                  <a16:creationId xmlns:a16="http://schemas.microsoft.com/office/drawing/2014/main" id="{B944B85F-D09B-498E-B9F6-CCDA3FC2DC33}"/>
                </a:ext>
              </a:extLst>
            </p:cNvPr>
            <p:cNvCxnSpPr>
              <a:cxnSpLocks/>
              <a:stCxn id="363" idx="2"/>
              <a:endCxn id="357" idx="1"/>
            </p:cNvCxnSpPr>
            <p:nvPr/>
          </p:nvCxnSpPr>
          <p:spPr>
            <a:xfrm flipH="1">
              <a:off x="6518708" y="4013582"/>
              <a:ext cx="771681" cy="293503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78" name="NO.1 SUB 용접라인_S10_KEY ASSY 용접009">
              <a:extLst>
                <a:ext uri="{FF2B5EF4-FFF2-40B4-BE49-F238E27FC236}">
                  <a16:creationId xmlns:a16="http://schemas.microsoft.com/office/drawing/2014/main" id="{7E3707D0-7635-4E19-955B-9CDCB6166F20}"/>
                </a:ext>
              </a:extLst>
            </p:cNvPr>
            <p:cNvCxnSpPr>
              <a:cxnSpLocks/>
              <a:stCxn id="363" idx="3"/>
              <a:endCxn id="402" idx="3"/>
            </p:cNvCxnSpPr>
            <p:nvPr/>
          </p:nvCxnSpPr>
          <p:spPr>
            <a:xfrm flipV="1">
              <a:off x="7424532" y="3908608"/>
              <a:ext cx="474435" cy="30362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382" name="矩形 381">
              <a:extLst>
                <a:ext uri="{FF2B5EF4-FFF2-40B4-BE49-F238E27FC236}">
                  <a16:creationId xmlns:a16="http://schemas.microsoft.com/office/drawing/2014/main" id="{16DBB2AC-CC78-4E19-B325-DD25D0B2FCE6}"/>
                </a:ext>
              </a:extLst>
            </p:cNvPr>
            <p:cNvSpPr/>
            <p:nvPr/>
          </p:nvSpPr>
          <p:spPr bwMode="auto">
            <a:xfrm rot="1792765" flipH="1">
              <a:off x="6707869" y="3860429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cxnSp>
          <p:nvCxnSpPr>
            <p:cNvPr id="383" name="NO.1 SUB 용접라인_S10_KEY ASSY 용접009">
              <a:extLst>
                <a:ext uri="{FF2B5EF4-FFF2-40B4-BE49-F238E27FC236}">
                  <a16:creationId xmlns:a16="http://schemas.microsoft.com/office/drawing/2014/main" id="{EE023DDC-51CF-44A8-A6BB-6D4F7C0C8611}"/>
                </a:ext>
              </a:extLst>
            </p:cNvPr>
            <p:cNvCxnSpPr>
              <a:cxnSpLocks/>
              <a:stCxn id="363" idx="1"/>
              <a:endCxn id="382" idx="1"/>
            </p:cNvCxnSpPr>
            <p:nvPr/>
          </p:nvCxnSpPr>
          <p:spPr>
            <a:xfrm flipH="1" flipV="1">
              <a:off x="6741476" y="3904047"/>
              <a:ext cx="414769" cy="34923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402" name="矩形 401">
              <a:extLst>
                <a:ext uri="{FF2B5EF4-FFF2-40B4-BE49-F238E27FC236}">
                  <a16:creationId xmlns:a16="http://schemas.microsoft.com/office/drawing/2014/main" id="{C8B452C4-7AF9-44B5-A754-D2C284B21527}"/>
                </a:ext>
              </a:extLst>
            </p:cNvPr>
            <p:cNvSpPr/>
            <p:nvPr/>
          </p:nvSpPr>
          <p:spPr bwMode="auto">
            <a:xfrm rot="20150992" flipH="1">
              <a:off x="7897392" y="3866593"/>
              <a:ext cx="36000" cy="6930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</p:grpSp>
      <p:pic>
        <p:nvPicPr>
          <p:cNvPr id="403" name="图片 402">
            <a:extLst>
              <a:ext uri="{FF2B5EF4-FFF2-40B4-BE49-F238E27FC236}">
                <a16:creationId xmlns:a16="http://schemas.microsoft.com/office/drawing/2014/main" id="{2788222B-7D2A-4174-AC81-92D758149AB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9760" t="62625" r="34447" b="14596"/>
          <a:stretch/>
        </p:blipFill>
        <p:spPr>
          <a:xfrm>
            <a:off x="7146468" y="4457597"/>
            <a:ext cx="347591" cy="551168"/>
          </a:xfrm>
          <a:prstGeom prst="rect">
            <a:avLst/>
          </a:prstGeom>
        </p:spPr>
      </p:pic>
      <p:pic>
        <p:nvPicPr>
          <p:cNvPr id="404" name="图片 403">
            <a:extLst>
              <a:ext uri="{FF2B5EF4-FFF2-40B4-BE49-F238E27FC236}">
                <a16:creationId xmlns:a16="http://schemas.microsoft.com/office/drawing/2014/main" id="{C042E983-1008-436E-87B6-1BC0CE966CE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9760" t="62625" r="34447" b="14596"/>
          <a:stretch/>
        </p:blipFill>
        <p:spPr>
          <a:xfrm flipH="1">
            <a:off x="6005212" y="4359240"/>
            <a:ext cx="347591" cy="551168"/>
          </a:xfrm>
          <a:prstGeom prst="rect">
            <a:avLst/>
          </a:prstGeom>
        </p:spPr>
      </p:pic>
      <p:pic>
        <p:nvPicPr>
          <p:cNvPr id="405" name="图片 404">
            <a:extLst>
              <a:ext uri="{FF2B5EF4-FFF2-40B4-BE49-F238E27FC236}">
                <a16:creationId xmlns:a16="http://schemas.microsoft.com/office/drawing/2014/main" id="{498CDBAF-6314-4787-A1BE-C1A645D0729D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72241" t="19232" r="3474" b="55385"/>
          <a:stretch/>
        </p:blipFill>
        <p:spPr>
          <a:xfrm>
            <a:off x="7287728" y="3870176"/>
            <a:ext cx="378617" cy="435083"/>
          </a:xfrm>
          <a:prstGeom prst="rect">
            <a:avLst/>
          </a:prstGeom>
        </p:spPr>
      </p:pic>
      <p:pic>
        <p:nvPicPr>
          <p:cNvPr id="406" name="图片 405">
            <a:extLst>
              <a:ext uri="{FF2B5EF4-FFF2-40B4-BE49-F238E27FC236}">
                <a16:creationId xmlns:a16="http://schemas.microsoft.com/office/drawing/2014/main" id="{7E6215BF-8014-4219-A6D1-7A18E53AE9B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72241" t="19232" r="3474" b="55385"/>
          <a:stretch/>
        </p:blipFill>
        <p:spPr>
          <a:xfrm flipH="1">
            <a:off x="6004162" y="3854989"/>
            <a:ext cx="378617" cy="435083"/>
          </a:xfrm>
          <a:prstGeom prst="rect">
            <a:avLst/>
          </a:prstGeom>
        </p:spPr>
      </p:pic>
      <p:sp>
        <p:nvSpPr>
          <p:cNvPr id="69643" name="矩形 69642">
            <a:extLst>
              <a:ext uri="{FF2B5EF4-FFF2-40B4-BE49-F238E27FC236}">
                <a16:creationId xmlns:a16="http://schemas.microsoft.com/office/drawing/2014/main" id="{42E9A66D-0AA3-4B8B-97B7-550703C45992}"/>
              </a:ext>
            </a:extLst>
          </p:cNvPr>
          <p:cNvSpPr/>
          <p:nvPr/>
        </p:nvSpPr>
        <p:spPr bwMode="auto">
          <a:xfrm>
            <a:off x="6704912" y="4087717"/>
            <a:ext cx="106881" cy="160939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 dirty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407" name="矩形 406">
            <a:extLst>
              <a:ext uri="{FF2B5EF4-FFF2-40B4-BE49-F238E27FC236}">
                <a16:creationId xmlns:a16="http://schemas.microsoft.com/office/drawing/2014/main" id="{F85A3F99-63C8-46EB-9403-117F9B5A91F6}"/>
              </a:ext>
            </a:extLst>
          </p:cNvPr>
          <p:cNvSpPr/>
          <p:nvPr/>
        </p:nvSpPr>
        <p:spPr bwMode="auto">
          <a:xfrm>
            <a:off x="7010818" y="4180487"/>
            <a:ext cx="106881" cy="160939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 dirty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408" name="矩形 407">
            <a:extLst>
              <a:ext uri="{FF2B5EF4-FFF2-40B4-BE49-F238E27FC236}">
                <a16:creationId xmlns:a16="http://schemas.microsoft.com/office/drawing/2014/main" id="{EECE4809-781B-4F53-87CB-546B4E239507}"/>
              </a:ext>
            </a:extLst>
          </p:cNvPr>
          <p:cNvSpPr/>
          <p:nvPr/>
        </p:nvSpPr>
        <p:spPr bwMode="auto">
          <a:xfrm>
            <a:off x="6521083" y="4354919"/>
            <a:ext cx="106881" cy="160939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 dirty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409" name="矩形 408">
            <a:extLst>
              <a:ext uri="{FF2B5EF4-FFF2-40B4-BE49-F238E27FC236}">
                <a16:creationId xmlns:a16="http://schemas.microsoft.com/office/drawing/2014/main" id="{89425D2C-5B1C-4121-810D-A5B6A137F7D8}"/>
              </a:ext>
            </a:extLst>
          </p:cNvPr>
          <p:cNvSpPr/>
          <p:nvPr/>
        </p:nvSpPr>
        <p:spPr bwMode="auto">
          <a:xfrm>
            <a:off x="6839624" y="4476193"/>
            <a:ext cx="106881" cy="160939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 dirty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69645" name="直接箭头连接符 69644">
            <a:extLst>
              <a:ext uri="{FF2B5EF4-FFF2-40B4-BE49-F238E27FC236}">
                <a16:creationId xmlns:a16="http://schemas.microsoft.com/office/drawing/2014/main" id="{4D4137B0-9684-48DA-83FB-257560E33CA9}"/>
              </a:ext>
            </a:extLst>
          </p:cNvPr>
          <p:cNvCxnSpPr>
            <a:cxnSpLocks/>
            <a:stCxn id="408" idx="1"/>
            <a:endCxn id="404" idx="1"/>
          </p:cNvCxnSpPr>
          <p:nvPr/>
        </p:nvCxnSpPr>
        <p:spPr bwMode="auto">
          <a:xfrm flipH="1">
            <a:off x="6352803" y="4435389"/>
            <a:ext cx="168280" cy="199435"/>
          </a:xfrm>
          <a:prstGeom prst="straightConnector1">
            <a:avLst/>
          </a:prstGeom>
          <a:solidFill>
            <a:srgbClr val="969696">
              <a:alpha val="73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411" name="直接箭头连接符 410">
            <a:extLst>
              <a:ext uri="{FF2B5EF4-FFF2-40B4-BE49-F238E27FC236}">
                <a16:creationId xmlns:a16="http://schemas.microsoft.com/office/drawing/2014/main" id="{15EB49EF-98E1-4115-A071-54E3635904AC}"/>
              </a:ext>
            </a:extLst>
          </p:cNvPr>
          <p:cNvCxnSpPr>
            <a:cxnSpLocks/>
            <a:stCxn id="409" idx="3"/>
            <a:endCxn id="403" idx="1"/>
          </p:cNvCxnSpPr>
          <p:nvPr/>
        </p:nvCxnSpPr>
        <p:spPr bwMode="auto">
          <a:xfrm>
            <a:off x="6946505" y="4556663"/>
            <a:ext cx="199963" cy="176518"/>
          </a:xfrm>
          <a:prstGeom prst="straightConnector1">
            <a:avLst/>
          </a:prstGeom>
          <a:solidFill>
            <a:srgbClr val="969696">
              <a:alpha val="73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416" name="直接箭头连接符 415">
            <a:extLst>
              <a:ext uri="{FF2B5EF4-FFF2-40B4-BE49-F238E27FC236}">
                <a16:creationId xmlns:a16="http://schemas.microsoft.com/office/drawing/2014/main" id="{B23056E1-B9F0-4156-A3CC-C7DE2FE5BB29}"/>
              </a:ext>
            </a:extLst>
          </p:cNvPr>
          <p:cNvCxnSpPr>
            <a:cxnSpLocks/>
            <a:stCxn id="407" idx="3"/>
            <a:endCxn id="405" idx="1"/>
          </p:cNvCxnSpPr>
          <p:nvPr/>
        </p:nvCxnSpPr>
        <p:spPr bwMode="auto">
          <a:xfrm flipV="1">
            <a:off x="7117699" y="4087718"/>
            <a:ext cx="170029" cy="173239"/>
          </a:xfrm>
          <a:prstGeom prst="straightConnector1">
            <a:avLst/>
          </a:prstGeom>
          <a:solidFill>
            <a:srgbClr val="969696">
              <a:alpha val="73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419" name="直接箭头连接符 418">
            <a:extLst>
              <a:ext uri="{FF2B5EF4-FFF2-40B4-BE49-F238E27FC236}">
                <a16:creationId xmlns:a16="http://schemas.microsoft.com/office/drawing/2014/main" id="{1380DA4B-B496-43FC-A33F-B9F7B759BE80}"/>
              </a:ext>
            </a:extLst>
          </p:cNvPr>
          <p:cNvCxnSpPr>
            <a:cxnSpLocks/>
            <a:stCxn id="69643" idx="1"/>
            <a:endCxn id="406" idx="1"/>
          </p:cNvCxnSpPr>
          <p:nvPr/>
        </p:nvCxnSpPr>
        <p:spPr bwMode="auto">
          <a:xfrm flipH="1" flipV="1">
            <a:off x="6382779" y="4072531"/>
            <a:ext cx="322133" cy="95656"/>
          </a:xfrm>
          <a:prstGeom prst="straightConnector1">
            <a:avLst/>
          </a:prstGeom>
          <a:solidFill>
            <a:srgbClr val="969696">
              <a:alpha val="73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422" name="矩形 421">
            <a:extLst>
              <a:ext uri="{FF2B5EF4-FFF2-40B4-BE49-F238E27FC236}">
                <a16:creationId xmlns:a16="http://schemas.microsoft.com/office/drawing/2014/main" id="{40EB646E-F6EA-4902-99FD-311C4CE75733}"/>
              </a:ext>
            </a:extLst>
          </p:cNvPr>
          <p:cNvSpPr/>
          <p:nvPr/>
        </p:nvSpPr>
        <p:spPr bwMode="auto">
          <a:xfrm rot="3118992" flipH="1">
            <a:off x="6207919" y="4071111"/>
            <a:ext cx="27716" cy="56170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423" name="矩形 422">
            <a:extLst>
              <a:ext uri="{FF2B5EF4-FFF2-40B4-BE49-F238E27FC236}">
                <a16:creationId xmlns:a16="http://schemas.microsoft.com/office/drawing/2014/main" id="{6D371A13-ECE8-4235-B8A0-50E1EF65B305}"/>
              </a:ext>
            </a:extLst>
          </p:cNvPr>
          <p:cNvSpPr/>
          <p:nvPr/>
        </p:nvSpPr>
        <p:spPr bwMode="auto">
          <a:xfrm rot="3118992" flipH="1">
            <a:off x="6249611" y="4120744"/>
            <a:ext cx="27716" cy="56170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424" name="矩形 423">
            <a:extLst>
              <a:ext uri="{FF2B5EF4-FFF2-40B4-BE49-F238E27FC236}">
                <a16:creationId xmlns:a16="http://schemas.microsoft.com/office/drawing/2014/main" id="{60E98A72-B591-425B-A167-E535D444001F}"/>
              </a:ext>
            </a:extLst>
          </p:cNvPr>
          <p:cNvSpPr/>
          <p:nvPr/>
        </p:nvSpPr>
        <p:spPr bwMode="auto">
          <a:xfrm rot="3118992" flipH="1">
            <a:off x="6137815" y="4528500"/>
            <a:ext cx="27716" cy="56170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425" name="矩形 424">
            <a:extLst>
              <a:ext uri="{FF2B5EF4-FFF2-40B4-BE49-F238E27FC236}">
                <a16:creationId xmlns:a16="http://schemas.microsoft.com/office/drawing/2014/main" id="{1FE8EC46-304A-4F18-B9C3-A3B6C0607162}"/>
              </a:ext>
            </a:extLst>
          </p:cNvPr>
          <p:cNvSpPr/>
          <p:nvPr/>
        </p:nvSpPr>
        <p:spPr bwMode="auto">
          <a:xfrm rot="3118992" flipH="1">
            <a:off x="6192171" y="4653142"/>
            <a:ext cx="27716" cy="56170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426" name="矩形 425">
            <a:extLst>
              <a:ext uri="{FF2B5EF4-FFF2-40B4-BE49-F238E27FC236}">
                <a16:creationId xmlns:a16="http://schemas.microsoft.com/office/drawing/2014/main" id="{E4ED3363-75EB-45A9-B0BC-8D6FFF227B87}"/>
              </a:ext>
            </a:extLst>
          </p:cNvPr>
          <p:cNvSpPr/>
          <p:nvPr/>
        </p:nvSpPr>
        <p:spPr bwMode="auto">
          <a:xfrm rot="17969271" flipH="1">
            <a:off x="7289260" y="4745326"/>
            <a:ext cx="27716" cy="56170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428" name="矩形 427">
            <a:extLst>
              <a:ext uri="{FF2B5EF4-FFF2-40B4-BE49-F238E27FC236}">
                <a16:creationId xmlns:a16="http://schemas.microsoft.com/office/drawing/2014/main" id="{65702B43-2737-4F2F-88FB-6BCA74FA1463}"/>
              </a:ext>
            </a:extLst>
          </p:cNvPr>
          <p:cNvSpPr/>
          <p:nvPr/>
        </p:nvSpPr>
        <p:spPr bwMode="auto">
          <a:xfrm rot="17969271" flipH="1">
            <a:off x="7354175" y="4633180"/>
            <a:ext cx="27716" cy="56170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429" name="矩形 428">
            <a:extLst>
              <a:ext uri="{FF2B5EF4-FFF2-40B4-BE49-F238E27FC236}">
                <a16:creationId xmlns:a16="http://schemas.microsoft.com/office/drawing/2014/main" id="{18A46D99-D6DE-4373-9483-28CBFD3D415D}"/>
              </a:ext>
            </a:extLst>
          </p:cNvPr>
          <p:cNvSpPr/>
          <p:nvPr/>
        </p:nvSpPr>
        <p:spPr bwMode="auto">
          <a:xfrm rot="17969271" flipH="1">
            <a:off x="7396646" y="4140491"/>
            <a:ext cx="27716" cy="56170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430" name="矩形 429">
            <a:extLst>
              <a:ext uri="{FF2B5EF4-FFF2-40B4-BE49-F238E27FC236}">
                <a16:creationId xmlns:a16="http://schemas.microsoft.com/office/drawing/2014/main" id="{02E5556F-CF1C-4D58-BCF6-6025D08AC341}"/>
              </a:ext>
            </a:extLst>
          </p:cNvPr>
          <p:cNvSpPr/>
          <p:nvPr/>
        </p:nvSpPr>
        <p:spPr bwMode="auto">
          <a:xfrm rot="17969271" flipH="1">
            <a:off x="7420955" y="4082525"/>
            <a:ext cx="27716" cy="56170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34" name="NO.1 SUB 용접라인_S10_KEY ASSY 용접008">
            <a:extLst>
              <a:ext uri="{FF2B5EF4-FFF2-40B4-BE49-F238E27FC236}">
                <a16:creationId xmlns:a16="http://schemas.microsoft.com/office/drawing/2014/main" id="{3EAD3B7F-23C2-417A-AC96-D977E1A1F76B}"/>
              </a:ext>
            </a:extLst>
          </p:cNvPr>
          <p:cNvSpPr txBox="1"/>
          <p:nvPr/>
        </p:nvSpPr>
        <p:spPr>
          <a:xfrm>
            <a:off x="7718608" y="4401580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4*10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136" name="NO.1 SUB 용접라인_S10_KEY ASSY 용접009">
            <a:extLst>
              <a:ext uri="{FF2B5EF4-FFF2-40B4-BE49-F238E27FC236}">
                <a16:creationId xmlns:a16="http://schemas.microsoft.com/office/drawing/2014/main" id="{758A9F38-5ACD-4148-A944-BB57A5175753}"/>
              </a:ext>
            </a:extLst>
          </p:cNvPr>
          <p:cNvCxnSpPr>
            <a:cxnSpLocks/>
            <a:stCxn id="429" idx="2"/>
            <a:endCxn id="134" idx="1"/>
          </p:cNvCxnSpPr>
          <p:nvPr/>
        </p:nvCxnSpPr>
        <p:spPr>
          <a:xfrm>
            <a:off x="7434951" y="4182401"/>
            <a:ext cx="283657" cy="29379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76" name="NO.1 SUB 용접라인_S10_KEY ASSY 용접009">
            <a:extLst>
              <a:ext uri="{FF2B5EF4-FFF2-40B4-BE49-F238E27FC236}">
                <a16:creationId xmlns:a16="http://schemas.microsoft.com/office/drawing/2014/main" id="{DCAA289F-AC49-4AC3-9FEF-6332BC038A9A}"/>
              </a:ext>
            </a:extLst>
          </p:cNvPr>
          <p:cNvCxnSpPr>
            <a:cxnSpLocks/>
            <a:stCxn id="430" idx="2"/>
            <a:endCxn id="134" idx="1"/>
          </p:cNvCxnSpPr>
          <p:nvPr/>
        </p:nvCxnSpPr>
        <p:spPr>
          <a:xfrm>
            <a:off x="7459260" y="4124435"/>
            <a:ext cx="259348" cy="351758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34" name="NO.1 SUB 용접라인_S10_KEY ASSY 용접009">
            <a:extLst>
              <a:ext uri="{FF2B5EF4-FFF2-40B4-BE49-F238E27FC236}">
                <a16:creationId xmlns:a16="http://schemas.microsoft.com/office/drawing/2014/main" id="{DC5A926B-1BA1-4E83-82D2-DE53F691B609}"/>
              </a:ext>
            </a:extLst>
          </p:cNvPr>
          <p:cNvCxnSpPr>
            <a:cxnSpLocks/>
            <a:stCxn id="426" idx="2"/>
            <a:endCxn id="134" idx="1"/>
          </p:cNvCxnSpPr>
          <p:nvPr/>
        </p:nvCxnSpPr>
        <p:spPr>
          <a:xfrm flipV="1">
            <a:off x="7327565" y="4476193"/>
            <a:ext cx="391043" cy="311043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37" name="NO.1 SUB 용접라인_S10_KEY ASSY 용접009">
            <a:extLst>
              <a:ext uri="{FF2B5EF4-FFF2-40B4-BE49-F238E27FC236}">
                <a16:creationId xmlns:a16="http://schemas.microsoft.com/office/drawing/2014/main" id="{C405F823-8D9C-4D74-83C5-80DFB621C620}"/>
              </a:ext>
            </a:extLst>
          </p:cNvPr>
          <p:cNvCxnSpPr>
            <a:cxnSpLocks/>
            <a:stCxn id="428" idx="1"/>
            <a:endCxn id="134" idx="1"/>
          </p:cNvCxnSpPr>
          <p:nvPr/>
        </p:nvCxnSpPr>
        <p:spPr>
          <a:xfrm flipV="1">
            <a:off x="7374854" y="4476193"/>
            <a:ext cx="343754" cy="173009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40" name="NO.1 SUB 용접라인_S10_KEY ASSY 용접008">
            <a:extLst>
              <a:ext uri="{FF2B5EF4-FFF2-40B4-BE49-F238E27FC236}">
                <a16:creationId xmlns:a16="http://schemas.microsoft.com/office/drawing/2014/main" id="{DC62E883-2E03-4A89-B8FF-55C8AD692189}"/>
              </a:ext>
            </a:extLst>
          </p:cNvPr>
          <p:cNvSpPr txBox="1"/>
          <p:nvPr/>
        </p:nvSpPr>
        <p:spPr>
          <a:xfrm>
            <a:off x="5623812" y="4323928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4*10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441" name="NO.1 SUB 용접라인_S10_KEY ASSY 용접009">
            <a:extLst>
              <a:ext uri="{FF2B5EF4-FFF2-40B4-BE49-F238E27FC236}">
                <a16:creationId xmlns:a16="http://schemas.microsoft.com/office/drawing/2014/main" id="{241EB4E1-6101-4220-A287-5A46014725F6}"/>
              </a:ext>
            </a:extLst>
          </p:cNvPr>
          <p:cNvCxnSpPr>
            <a:cxnSpLocks/>
            <a:stCxn id="423" idx="2"/>
            <a:endCxn id="440" idx="3"/>
          </p:cNvCxnSpPr>
          <p:nvPr/>
        </p:nvCxnSpPr>
        <p:spPr>
          <a:xfrm flipH="1">
            <a:off x="5892099" y="4166126"/>
            <a:ext cx="349244" cy="232415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42" name="NO.1 SUB 용접라인_S10_KEY ASSY 용접009">
            <a:extLst>
              <a:ext uri="{FF2B5EF4-FFF2-40B4-BE49-F238E27FC236}">
                <a16:creationId xmlns:a16="http://schemas.microsoft.com/office/drawing/2014/main" id="{BDB8A4BD-8C73-4ABD-BFB6-F66D7087D759}"/>
              </a:ext>
            </a:extLst>
          </p:cNvPr>
          <p:cNvCxnSpPr>
            <a:cxnSpLocks/>
            <a:stCxn id="422" idx="2"/>
            <a:endCxn id="440" idx="3"/>
          </p:cNvCxnSpPr>
          <p:nvPr/>
        </p:nvCxnSpPr>
        <p:spPr>
          <a:xfrm flipH="1">
            <a:off x="5892099" y="4116493"/>
            <a:ext cx="307552" cy="282048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43" name="NO.1 SUB 용접라인_S10_KEY ASSY 용접009">
            <a:extLst>
              <a:ext uri="{FF2B5EF4-FFF2-40B4-BE49-F238E27FC236}">
                <a16:creationId xmlns:a16="http://schemas.microsoft.com/office/drawing/2014/main" id="{0DA8DD94-8A1B-4241-95B7-F7E83ACBD7E0}"/>
              </a:ext>
            </a:extLst>
          </p:cNvPr>
          <p:cNvCxnSpPr>
            <a:cxnSpLocks/>
            <a:stCxn id="425" idx="1"/>
            <a:endCxn id="440" idx="3"/>
          </p:cNvCxnSpPr>
          <p:nvPr/>
        </p:nvCxnSpPr>
        <p:spPr>
          <a:xfrm flipH="1" flipV="1">
            <a:off x="5892099" y="4398541"/>
            <a:ext cx="322465" cy="293604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44" name="NO.1 SUB 용접라인_S10_KEY ASSY 용접009">
            <a:extLst>
              <a:ext uri="{FF2B5EF4-FFF2-40B4-BE49-F238E27FC236}">
                <a16:creationId xmlns:a16="http://schemas.microsoft.com/office/drawing/2014/main" id="{D4C262F0-B129-4C33-9D02-F7E75ED3BE93}"/>
              </a:ext>
            </a:extLst>
          </p:cNvPr>
          <p:cNvCxnSpPr>
            <a:cxnSpLocks/>
            <a:stCxn id="424" idx="3"/>
            <a:endCxn id="440" idx="3"/>
          </p:cNvCxnSpPr>
          <p:nvPr/>
        </p:nvCxnSpPr>
        <p:spPr>
          <a:xfrm flipH="1" flipV="1">
            <a:off x="5892099" y="4398541"/>
            <a:ext cx="251039" cy="147126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69675" name="图片 69674">
            <a:extLst>
              <a:ext uri="{FF2B5EF4-FFF2-40B4-BE49-F238E27FC236}">
                <a16:creationId xmlns:a16="http://schemas.microsoft.com/office/drawing/2014/main" id="{6D5EEB12-9BCD-4BD5-AD86-5F1FFD18E11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74406" y="5293849"/>
            <a:ext cx="638544" cy="720000"/>
          </a:xfrm>
          <a:prstGeom prst="rect">
            <a:avLst/>
          </a:prstGeom>
        </p:spPr>
      </p:pic>
      <p:pic>
        <p:nvPicPr>
          <p:cNvPr id="69677" name="图片 69676">
            <a:extLst>
              <a:ext uri="{FF2B5EF4-FFF2-40B4-BE49-F238E27FC236}">
                <a16:creationId xmlns:a16="http://schemas.microsoft.com/office/drawing/2014/main" id="{AE696151-2429-46B8-9F94-5DE7C442491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40420" y="5469985"/>
            <a:ext cx="259940" cy="527463"/>
          </a:xfrm>
          <a:prstGeom prst="rect">
            <a:avLst/>
          </a:prstGeom>
        </p:spPr>
      </p:pic>
      <p:pic>
        <p:nvPicPr>
          <p:cNvPr id="69679" name="图片 69678">
            <a:extLst>
              <a:ext uri="{FF2B5EF4-FFF2-40B4-BE49-F238E27FC236}">
                <a16:creationId xmlns:a16="http://schemas.microsoft.com/office/drawing/2014/main" id="{49F05980-035A-4438-A055-68AA14733C99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66190" y="5478869"/>
            <a:ext cx="259940" cy="527464"/>
          </a:xfrm>
          <a:prstGeom prst="rect">
            <a:avLst/>
          </a:prstGeom>
        </p:spPr>
      </p:pic>
      <p:pic>
        <p:nvPicPr>
          <p:cNvPr id="69681" name="图片 69680">
            <a:extLst>
              <a:ext uri="{FF2B5EF4-FFF2-40B4-BE49-F238E27FC236}">
                <a16:creationId xmlns:a16="http://schemas.microsoft.com/office/drawing/2014/main" id="{89B2C83C-0100-407C-9E0A-806525268806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5430" y="5603918"/>
            <a:ext cx="200889" cy="413690"/>
          </a:xfrm>
          <a:prstGeom prst="rect">
            <a:avLst/>
          </a:prstGeom>
        </p:spPr>
      </p:pic>
      <p:pic>
        <p:nvPicPr>
          <p:cNvPr id="69683" name="图片 69682">
            <a:extLst>
              <a:ext uri="{FF2B5EF4-FFF2-40B4-BE49-F238E27FC236}">
                <a16:creationId xmlns:a16="http://schemas.microsoft.com/office/drawing/2014/main" id="{4FEA6051-4B4C-40DD-AA17-2AFA92477A2B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06120" y="5594919"/>
            <a:ext cx="200888" cy="413690"/>
          </a:xfrm>
          <a:prstGeom prst="rect">
            <a:avLst/>
          </a:prstGeom>
        </p:spPr>
      </p:pic>
      <p:pic>
        <p:nvPicPr>
          <p:cNvPr id="69687" name="图片 69686">
            <a:extLst>
              <a:ext uri="{FF2B5EF4-FFF2-40B4-BE49-F238E27FC236}">
                <a16:creationId xmlns:a16="http://schemas.microsoft.com/office/drawing/2014/main" id="{6B6791CD-24D5-458B-A670-6AA40DF4CCA8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18354" y="5705061"/>
            <a:ext cx="446759" cy="258857"/>
          </a:xfrm>
          <a:prstGeom prst="rect">
            <a:avLst/>
          </a:prstGeom>
        </p:spPr>
      </p:pic>
      <p:sp>
        <p:nvSpPr>
          <p:cNvPr id="135" name="矩形 134">
            <a:extLst>
              <a:ext uri="{FF2B5EF4-FFF2-40B4-BE49-F238E27FC236}">
                <a16:creationId xmlns:a16="http://schemas.microsoft.com/office/drawing/2014/main" id="{F02F07D6-8153-40A0-B53C-BFC659716030}"/>
              </a:ext>
            </a:extLst>
          </p:cNvPr>
          <p:cNvSpPr/>
          <p:nvPr/>
        </p:nvSpPr>
        <p:spPr bwMode="auto">
          <a:xfrm rot="17562840" flipH="1">
            <a:off x="6131702" y="3648110"/>
            <a:ext cx="27515" cy="56213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37" name="矩形 136">
            <a:extLst>
              <a:ext uri="{FF2B5EF4-FFF2-40B4-BE49-F238E27FC236}">
                <a16:creationId xmlns:a16="http://schemas.microsoft.com/office/drawing/2014/main" id="{7B8F9997-39BD-4639-9749-30584DC6278A}"/>
              </a:ext>
            </a:extLst>
          </p:cNvPr>
          <p:cNvSpPr/>
          <p:nvPr/>
        </p:nvSpPr>
        <p:spPr bwMode="auto">
          <a:xfrm rot="14897446" flipH="1">
            <a:off x="7507240" y="3648110"/>
            <a:ext cx="27515" cy="56213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140" name="NO.1 SUB 용접라인_S10_KEY ASSY 용접009">
            <a:extLst>
              <a:ext uri="{FF2B5EF4-FFF2-40B4-BE49-F238E27FC236}">
                <a16:creationId xmlns:a16="http://schemas.microsoft.com/office/drawing/2014/main" id="{A5197F8C-3502-41CD-BBCC-2872EFC48693}"/>
              </a:ext>
            </a:extLst>
          </p:cNvPr>
          <p:cNvCxnSpPr>
            <a:cxnSpLocks/>
            <a:stCxn id="135" idx="2"/>
            <a:endCxn id="142" idx="0"/>
          </p:cNvCxnSpPr>
          <p:nvPr/>
        </p:nvCxnSpPr>
        <p:spPr>
          <a:xfrm flipV="1">
            <a:off x="6171386" y="3609931"/>
            <a:ext cx="707211" cy="77139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41" name="NO.1 SUB 용접라인_S10_KEY ASSY 용접009">
            <a:extLst>
              <a:ext uri="{FF2B5EF4-FFF2-40B4-BE49-F238E27FC236}">
                <a16:creationId xmlns:a16="http://schemas.microsoft.com/office/drawing/2014/main" id="{50A9D019-DDC5-49CF-B97C-AB4AF033946E}"/>
              </a:ext>
            </a:extLst>
          </p:cNvPr>
          <p:cNvCxnSpPr>
            <a:cxnSpLocks/>
            <a:stCxn id="137" idx="0"/>
            <a:endCxn id="142" idx="0"/>
          </p:cNvCxnSpPr>
          <p:nvPr/>
        </p:nvCxnSpPr>
        <p:spPr>
          <a:xfrm flipH="1" flipV="1">
            <a:off x="6878597" y="3609931"/>
            <a:ext cx="616288" cy="7668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42" name="NO.1 SUB 용접라인_S10_KEY ASSY 용접008">
            <a:extLst>
              <a:ext uri="{FF2B5EF4-FFF2-40B4-BE49-F238E27FC236}">
                <a16:creationId xmlns:a16="http://schemas.microsoft.com/office/drawing/2014/main" id="{0669066B-0063-44BC-AD98-0D1A6D39B61B}"/>
              </a:ext>
            </a:extLst>
          </p:cNvPr>
          <p:cNvSpPr txBox="1"/>
          <p:nvPr/>
        </p:nvSpPr>
        <p:spPr>
          <a:xfrm>
            <a:off x="6744453" y="3609931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2*10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BC4DC31-8527-46BC-8F68-37E928CA263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22287" y="1663801"/>
            <a:ext cx="1080000" cy="653097"/>
          </a:xfrm>
          <a:prstGeom prst="rect">
            <a:avLst/>
          </a:prstGeom>
        </p:spPr>
      </p:pic>
      <p:sp>
        <p:nvSpPr>
          <p:cNvPr id="145" name="NO.1 SUB 용접라인_S10_KEY ASSY 용접008">
            <a:extLst>
              <a:ext uri="{FF2B5EF4-FFF2-40B4-BE49-F238E27FC236}">
                <a16:creationId xmlns:a16="http://schemas.microsoft.com/office/drawing/2014/main" id="{8381C868-99AA-4F80-A98B-F5A2847318B3}"/>
              </a:ext>
            </a:extLst>
          </p:cNvPr>
          <p:cNvSpPr txBox="1"/>
          <p:nvPr/>
        </p:nvSpPr>
        <p:spPr>
          <a:xfrm>
            <a:off x="2937022" y="947737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2*25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149" name="NO.1 SUB 용접라인_S10_KEY ASSY 용접008">
            <a:extLst>
              <a:ext uri="{FF2B5EF4-FFF2-40B4-BE49-F238E27FC236}">
                <a16:creationId xmlns:a16="http://schemas.microsoft.com/office/drawing/2014/main" id="{F120320A-F0CD-43F2-9B25-4A734EEB206D}"/>
              </a:ext>
            </a:extLst>
          </p:cNvPr>
          <p:cNvSpPr txBox="1"/>
          <p:nvPr/>
        </p:nvSpPr>
        <p:spPr>
          <a:xfrm>
            <a:off x="8531126" y="1425474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10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151" name="NO.1 SUB 용접라인_S10_KEY ASSY 용접009">
            <a:extLst>
              <a:ext uri="{FF2B5EF4-FFF2-40B4-BE49-F238E27FC236}">
                <a16:creationId xmlns:a16="http://schemas.microsoft.com/office/drawing/2014/main" id="{F10E2B32-F545-4BBF-B2E9-A49017A62938}"/>
              </a:ext>
            </a:extLst>
          </p:cNvPr>
          <p:cNvCxnSpPr>
            <a:cxnSpLocks/>
            <a:stCxn id="149" idx="3"/>
            <a:endCxn id="153" idx="1"/>
          </p:cNvCxnSpPr>
          <p:nvPr/>
        </p:nvCxnSpPr>
        <p:spPr>
          <a:xfrm>
            <a:off x="8799413" y="1500087"/>
            <a:ext cx="249948" cy="540578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53" name="矩形 152">
            <a:extLst>
              <a:ext uri="{FF2B5EF4-FFF2-40B4-BE49-F238E27FC236}">
                <a16:creationId xmlns:a16="http://schemas.microsoft.com/office/drawing/2014/main" id="{75236B63-04BF-40AC-BBC3-A2DEDE0768C9}"/>
              </a:ext>
            </a:extLst>
          </p:cNvPr>
          <p:cNvSpPr/>
          <p:nvPr/>
        </p:nvSpPr>
        <p:spPr bwMode="auto">
          <a:xfrm rot="17035271" flipH="1">
            <a:off x="9032169" y="2026031"/>
            <a:ext cx="27716" cy="56170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43" name="NO.1 SUB 용접라인_S10_KEY ASSY 용접008">
            <a:extLst>
              <a:ext uri="{FF2B5EF4-FFF2-40B4-BE49-F238E27FC236}">
                <a16:creationId xmlns:a16="http://schemas.microsoft.com/office/drawing/2014/main" id="{D4140941-BEB5-461A-BE8A-12506975B64C}"/>
              </a:ext>
            </a:extLst>
          </p:cNvPr>
          <p:cNvSpPr txBox="1"/>
          <p:nvPr/>
        </p:nvSpPr>
        <p:spPr>
          <a:xfrm>
            <a:off x="6747195" y="1289696"/>
            <a:ext cx="205054" cy="121041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2*30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144" name="矩形 143">
            <a:extLst>
              <a:ext uri="{FF2B5EF4-FFF2-40B4-BE49-F238E27FC236}">
                <a16:creationId xmlns:a16="http://schemas.microsoft.com/office/drawing/2014/main" id="{D04B9008-6278-4A47-BF23-A5EC03CAEE55}"/>
              </a:ext>
            </a:extLst>
          </p:cNvPr>
          <p:cNvSpPr/>
          <p:nvPr/>
        </p:nvSpPr>
        <p:spPr bwMode="auto">
          <a:xfrm rot="17562840" flipH="1">
            <a:off x="6642918" y="2618031"/>
            <a:ext cx="27515" cy="56213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46" name="矩形 145">
            <a:extLst>
              <a:ext uri="{FF2B5EF4-FFF2-40B4-BE49-F238E27FC236}">
                <a16:creationId xmlns:a16="http://schemas.microsoft.com/office/drawing/2014/main" id="{F0BB1B79-FEF7-4F0B-9CD7-38CC14B64BC1}"/>
              </a:ext>
            </a:extLst>
          </p:cNvPr>
          <p:cNvSpPr/>
          <p:nvPr/>
        </p:nvSpPr>
        <p:spPr bwMode="auto">
          <a:xfrm rot="14897446" flipH="1">
            <a:off x="6989262" y="2628038"/>
            <a:ext cx="27515" cy="56213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147" name="NO.1 SUB 용접라인_S10_KEY ASSY 용접009">
            <a:extLst>
              <a:ext uri="{FF2B5EF4-FFF2-40B4-BE49-F238E27FC236}">
                <a16:creationId xmlns:a16="http://schemas.microsoft.com/office/drawing/2014/main" id="{AFA795CF-8D73-4A7C-AAE7-213DA9A6CA66}"/>
              </a:ext>
            </a:extLst>
          </p:cNvPr>
          <p:cNvCxnSpPr>
            <a:cxnSpLocks/>
            <a:stCxn id="144" idx="2"/>
            <a:endCxn id="152" idx="2"/>
          </p:cNvCxnSpPr>
          <p:nvPr/>
        </p:nvCxnSpPr>
        <p:spPr>
          <a:xfrm flipV="1">
            <a:off x="6682602" y="2456642"/>
            <a:ext cx="148070" cy="200349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48" name="NO.1 SUB 용접라인_S10_KEY ASSY 용접009">
            <a:extLst>
              <a:ext uri="{FF2B5EF4-FFF2-40B4-BE49-F238E27FC236}">
                <a16:creationId xmlns:a16="http://schemas.microsoft.com/office/drawing/2014/main" id="{0B7619DC-4FF0-4D90-8C45-ECF24EC29133}"/>
              </a:ext>
            </a:extLst>
          </p:cNvPr>
          <p:cNvCxnSpPr>
            <a:cxnSpLocks/>
            <a:stCxn id="146" idx="0"/>
            <a:endCxn id="152" idx="2"/>
          </p:cNvCxnSpPr>
          <p:nvPr/>
        </p:nvCxnSpPr>
        <p:spPr>
          <a:xfrm flipH="1" flipV="1">
            <a:off x="6830672" y="2456642"/>
            <a:ext cx="146235" cy="209899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52" name="NO.1 SUB 용접라인_S10_KEY ASSY 용접008">
            <a:extLst>
              <a:ext uri="{FF2B5EF4-FFF2-40B4-BE49-F238E27FC236}">
                <a16:creationId xmlns:a16="http://schemas.microsoft.com/office/drawing/2014/main" id="{38025115-634D-46A9-A28F-BB0EBE4910BE}"/>
              </a:ext>
            </a:extLst>
          </p:cNvPr>
          <p:cNvSpPr txBox="1"/>
          <p:nvPr/>
        </p:nvSpPr>
        <p:spPr>
          <a:xfrm>
            <a:off x="6696528" y="2307417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2*10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98B6F2A-56A0-4EB5-8E1A-6DA12DF8AEE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64514" y="4219307"/>
            <a:ext cx="436943" cy="392863"/>
          </a:xfrm>
          <a:prstGeom prst="rect">
            <a:avLst/>
          </a:prstGeom>
        </p:spPr>
      </p:pic>
      <p:sp>
        <p:nvSpPr>
          <p:cNvPr id="154" name="NO.1 SUB 용접라인_S10_KEY ASSY 용접008">
            <a:extLst>
              <a:ext uri="{FF2B5EF4-FFF2-40B4-BE49-F238E27FC236}">
                <a16:creationId xmlns:a16="http://schemas.microsoft.com/office/drawing/2014/main" id="{4C4E20DF-C177-4AF7-989F-89C974F704EE}"/>
              </a:ext>
            </a:extLst>
          </p:cNvPr>
          <p:cNvSpPr txBox="1"/>
          <p:nvPr/>
        </p:nvSpPr>
        <p:spPr>
          <a:xfrm>
            <a:off x="9401176" y="4395694"/>
            <a:ext cx="297199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4*2*10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155" name="NO.1 SUB 용접라인_S10_KEY ASSY 용접009">
            <a:extLst>
              <a:ext uri="{FF2B5EF4-FFF2-40B4-BE49-F238E27FC236}">
                <a16:creationId xmlns:a16="http://schemas.microsoft.com/office/drawing/2014/main" id="{6C0A3EBC-C6D4-49B3-B8DA-E0A6246CBC71}"/>
              </a:ext>
            </a:extLst>
          </p:cNvPr>
          <p:cNvCxnSpPr>
            <a:cxnSpLocks/>
            <a:endCxn id="154" idx="1"/>
          </p:cNvCxnSpPr>
          <p:nvPr/>
        </p:nvCxnSpPr>
        <p:spPr>
          <a:xfrm flipV="1">
            <a:off x="9030180" y="4470307"/>
            <a:ext cx="370996" cy="3177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56" name="NO.1 SUB 용접라인_S10_KEY ASSY 용접009">
            <a:extLst>
              <a:ext uri="{FF2B5EF4-FFF2-40B4-BE49-F238E27FC236}">
                <a16:creationId xmlns:a16="http://schemas.microsoft.com/office/drawing/2014/main" id="{E804B26D-D996-43C7-8EAF-216756F8DD6D}"/>
              </a:ext>
            </a:extLst>
          </p:cNvPr>
          <p:cNvCxnSpPr>
            <a:cxnSpLocks/>
            <a:endCxn id="154" idx="1"/>
          </p:cNvCxnSpPr>
          <p:nvPr/>
        </p:nvCxnSpPr>
        <p:spPr>
          <a:xfrm>
            <a:off x="9086647" y="4331043"/>
            <a:ext cx="314529" cy="139264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4" name="图片 3">
            <a:extLst>
              <a:ext uri="{FF2B5EF4-FFF2-40B4-BE49-F238E27FC236}">
                <a16:creationId xmlns:a16="http://schemas.microsoft.com/office/drawing/2014/main" id="{C35BDB10-63DD-47A2-890F-937713C2E7D2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46723"/>
          <a:stretch/>
        </p:blipFill>
        <p:spPr>
          <a:xfrm>
            <a:off x="3138202" y="3010149"/>
            <a:ext cx="1641382" cy="489793"/>
          </a:xfrm>
          <a:prstGeom prst="rect">
            <a:avLst/>
          </a:prstGeom>
        </p:spPr>
      </p:pic>
      <p:pic>
        <p:nvPicPr>
          <p:cNvPr id="157" name="图片 156">
            <a:extLst>
              <a:ext uri="{FF2B5EF4-FFF2-40B4-BE49-F238E27FC236}">
                <a16:creationId xmlns:a16="http://schemas.microsoft.com/office/drawing/2014/main" id="{74C32176-7DAB-4A1F-BFF0-C20E722C28CD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46723"/>
          <a:stretch/>
        </p:blipFill>
        <p:spPr>
          <a:xfrm flipH="1">
            <a:off x="3120740" y="3772398"/>
            <a:ext cx="1641382" cy="489793"/>
          </a:xfrm>
          <a:prstGeom prst="rect">
            <a:avLst/>
          </a:prstGeom>
        </p:spPr>
      </p:pic>
      <p:sp>
        <p:nvSpPr>
          <p:cNvPr id="162" name="NO.1 SUB 용접라인_S10_KEY ASSY 용접008">
            <a:extLst>
              <a:ext uri="{FF2B5EF4-FFF2-40B4-BE49-F238E27FC236}">
                <a16:creationId xmlns:a16="http://schemas.microsoft.com/office/drawing/2014/main" id="{E06A1B27-3E5B-4CC7-929B-B8F5F09A696D}"/>
              </a:ext>
            </a:extLst>
          </p:cNvPr>
          <p:cNvSpPr txBox="1"/>
          <p:nvPr/>
        </p:nvSpPr>
        <p:spPr>
          <a:xfrm>
            <a:off x="3397355" y="4266514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30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163" name="矩形 162">
            <a:extLst>
              <a:ext uri="{FF2B5EF4-FFF2-40B4-BE49-F238E27FC236}">
                <a16:creationId xmlns:a16="http://schemas.microsoft.com/office/drawing/2014/main" id="{CAB7CD6B-F8EB-463E-8EB3-93DF5D9EF602}"/>
              </a:ext>
            </a:extLst>
          </p:cNvPr>
          <p:cNvSpPr/>
          <p:nvPr/>
        </p:nvSpPr>
        <p:spPr bwMode="auto">
          <a:xfrm rot="16200000" flipH="1">
            <a:off x="3636285" y="3983235"/>
            <a:ext cx="45719" cy="125075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164" name="NO.1 SUB 용접라인_S10_KEY ASSY 용접009">
            <a:extLst>
              <a:ext uri="{FF2B5EF4-FFF2-40B4-BE49-F238E27FC236}">
                <a16:creationId xmlns:a16="http://schemas.microsoft.com/office/drawing/2014/main" id="{97F0CB5A-A711-439B-A2D4-9DFD3AAC170E}"/>
              </a:ext>
            </a:extLst>
          </p:cNvPr>
          <p:cNvCxnSpPr>
            <a:cxnSpLocks/>
            <a:stCxn id="162" idx="0"/>
            <a:endCxn id="163" idx="3"/>
          </p:cNvCxnSpPr>
          <p:nvPr/>
        </p:nvCxnSpPr>
        <p:spPr>
          <a:xfrm flipV="1">
            <a:off x="3531499" y="4068632"/>
            <a:ext cx="127646" cy="19788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75" name="NO.1 SUB 용접라인_S10_KEY ASSY 용접008">
            <a:extLst>
              <a:ext uri="{FF2B5EF4-FFF2-40B4-BE49-F238E27FC236}">
                <a16:creationId xmlns:a16="http://schemas.microsoft.com/office/drawing/2014/main" id="{68E983D7-DC66-4F6F-B33F-F0FABC213409}"/>
              </a:ext>
            </a:extLst>
          </p:cNvPr>
          <p:cNvSpPr txBox="1"/>
          <p:nvPr/>
        </p:nvSpPr>
        <p:spPr>
          <a:xfrm>
            <a:off x="3947044" y="3517065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30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177" name="矩形 176">
            <a:extLst>
              <a:ext uri="{FF2B5EF4-FFF2-40B4-BE49-F238E27FC236}">
                <a16:creationId xmlns:a16="http://schemas.microsoft.com/office/drawing/2014/main" id="{696569B0-E161-466A-B9D1-5A2B6D8E7147}"/>
              </a:ext>
            </a:extLst>
          </p:cNvPr>
          <p:cNvSpPr/>
          <p:nvPr/>
        </p:nvSpPr>
        <p:spPr bwMode="auto">
          <a:xfrm rot="16200000" flipH="1">
            <a:off x="4185974" y="3233786"/>
            <a:ext cx="45719" cy="125075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178" name="NO.1 SUB 용접라인_S10_KEY ASSY 용접009">
            <a:extLst>
              <a:ext uri="{FF2B5EF4-FFF2-40B4-BE49-F238E27FC236}">
                <a16:creationId xmlns:a16="http://schemas.microsoft.com/office/drawing/2014/main" id="{7196034B-3E9E-4889-93FE-745A18376E97}"/>
              </a:ext>
            </a:extLst>
          </p:cNvPr>
          <p:cNvCxnSpPr>
            <a:cxnSpLocks/>
            <a:stCxn id="175" idx="0"/>
            <a:endCxn id="177" idx="3"/>
          </p:cNvCxnSpPr>
          <p:nvPr/>
        </p:nvCxnSpPr>
        <p:spPr>
          <a:xfrm flipV="1">
            <a:off x="4081188" y="3319183"/>
            <a:ext cx="127646" cy="19788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81" name="NO.1 SUB 용접라인_S10_KEY ASSY 용접009">
            <a:extLst>
              <a:ext uri="{FF2B5EF4-FFF2-40B4-BE49-F238E27FC236}">
                <a16:creationId xmlns:a16="http://schemas.microsoft.com/office/drawing/2014/main" id="{BAAD7A0B-6C9B-4776-9866-D044CCA1CB32}"/>
              </a:ext>
            </a:extLst>
          </p:cNvPr>
          <p:cNvCxnSpPr>
            <a:cxnSpLocks/>
            <a:stCxn id="184" idx="2"/>
            <a:endCxn id="188" idx="2"/>
          </p:cNvCxnSpPr>
          <p:nvPr/>
        </p:nvCxnSpPr>
        <p:spPr>
          <a:xfrm flipH="1">
            <a:off x="3467536" y="3632229"/>
            <a:ext cx="69175" cy="291094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82" name="NO.1 SUB 용접라인_S10_KEY ASSY 용접009">
            <a:extLst>
              <a:ext uri="{FF2B5EF4-FFF2-40B4-BE49-F238E27FC236}">
                <a16:creationId xmlns:a16="http://schemas.microsoft.com/office/drawing/2014/main" id="{5DA67067-E573-4946-AFFA-CA41E2E42F3B}"/>
              </a:ext>
            </a:extLst>
          </p:cNvPr>
          <p:cNvCxnSpPr>
            <a:cxnSpLocks/>
            <a:stCxn id="184" idx="0"/>
            <a:endCxn id="185" idx="1"/>
          </p:cNvCxnSpPr>
          <p:nvPr/>
        </p:nvCxnSpPr>
        <p:spPr>
          <a:xfrm flipV="1">
            <a:off x="3536711" y="3203626"/>
            <a:ext cx="477688" cy="279378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84" name="NO.1 SUB 용접라인_S10_KEY ASSY 용접008">
            <a:extLst>
              <a:ext uri="{FF2B5EF4-FFF2-40B4-BE49-F238E27FC236}">
                <a16:creationId xmlns:a16="http://schemas.microsoft.com/office/drawing/2014/main" id="{576B2DC8-C099-4B01-B6A8-B822010EBDFE}"/>
              </a:ext>
            </a:extLst>
          </p:cNvPr>
          <p:cNvSpPr txBox="1"/>
          <p:nvPr/>
        </p:nvSpPr>
        <p:spPr>
          <a:xfrm>
            <a:off x="3402567" y="3483004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2*15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185" name="矩形 184">
            <a:extLst>
              <a:ext uri="{FF2B5EF4-FFF2-40B4-BE49-F238E27FC236}">
                <a16:creationId xmlns:a16="http://schemas.microsoft.com/office/drawing/2014/main" id="{6CB36251-DE8A-4066-9522-98E0D539B48A}"/>
              </a:ext>
            </a:extLst>
          </p:cNvPr>
          <p:cNvSpPr/>
          <p:nvPr/>
        </p:nvSpPr>
        <p:spPr bwMode="auto">
          <a:xfrm rot="10800000" flipH="1">
            <a:off x="4014399" y="3156641"/>
            <a:ext cx="45719" cy="93971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88" name="矩形 187">
            <a:extLst>
              <a:ext uri="{FF2B5EF4-FFF2-40B4-BE49-F238E27FC236}">
                <a16:creationId xmlns:a16="http://schemas.microsoft.com/office/drawing/2014/main" id="{CAB297F4-124C-44C0-ABBE-1BADDBDFB64C}"/>
              </a:ext>
            </a:extLst>
          </p:cNvPr>
          <p:cNvSpPr/>
          <p:nvPr/>
        </p:nvSpPr>
        <p:spPr bwMode="auto">
          <a:xfrm rot="10800000" flipH="1">
            <a:off x="3444676" y="3923323"/>
            <a:ext cx="45719" cy="93971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189" name="NO.1 SUB 용접라인_S10_KEY ASSY 용접009">
            <a:extLst>
              <a:ext uri="{FF2B5EF4-FFF2-40B4-BE49-F238E27FC236}">
                <a16:creationId xmlns:a16="http://schemas.microsoft.com/office/drawing/2014/main" id="{901087DD-C51F-49BA-AFF1-9DF842D0B336}"/>
              </a:ext>
            </a:extLst>
          </p:cNvPr>
          <p:cNvCxnSpPr>
            <a:cxnSpLocks/>
            <a:stCxn id="191" idx="2"/>
            <a:endCxn id="193" idx="2"/>
          </p:cNvCxnSpPr>
          <p:nvPr/>
        </p:nvCxnSpPr>
        <p:spPr>
          <a:xfrm flipH="1">
            <a:off x="3869708" y="3666290"/>
            <a:ext cx="584481" cy="255509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90" name="NO.1 SUB 용접라인_S10_KEY ASSY 용접009">
            <a:extLst>
              <a:ext uri="{FF2B5EF4-FFF2-40B4-BE49-F238E27FC236}">
                <a16:creationId xmlns:a16="http://schemas.microsoft.com/office/drawing/2014/main" id="{B590E499-F404-452B-923D-BEEB1CB7121F}"/>
              </a:ext>
            </a:extLst>
          </p:cNvPr>
          <p:cNvCxnSpPr>
            <a:cxnSpLocks/>
            <a:stCxn id="191" idx="0"/>
            <a:endCxn id="192" idx="1"/>
          </p:cNvCxnSpPr>
          <p:nvPr/>
        </p:nvCxnSpPr>
        <p:spPr>
          <a:xfrm flipH="1" flipV="1">
            <a:off x="4425270" y="3209859"/>
            <a:ext cx="28919" cy="307206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91" name="NO.1 SUB 용접라인_S10_KEY ASSY 용접008">
            <a:extLst>
              <a:ext uri="{FF2B5EF4-FFF2-40B4-BE49-F238E27FC236}">
                <a16:creationId xmlns:a16="http://schemas.microsoft.com/office/drawing/2014/main" id="{F990D219-7D35-49C4-A652-C07ABE961B86}"/>
              </a:ext>
            </a:extLst>
          </p:cNvPr>
          <p:cNvSpPr txBox="1"/>
          <p:nvPr/>
        </p:nvSpPr>
        <p:spPr>
          <a:xfrm>
            <a:off x="4320045" y="3517065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2*15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192" name="矩形 191">
            <a:extLst>
              <a:ext uri="{FF2B5EF4-FFF2-40B4-BE49-F238E27FC236}">
                <a16:creationId xmlns:a16="http://schemas.microsoft.com/office/drawing/2014/main" id="{9EC9EFFF-5330-421C-B2C1-641C9D286793}"/>
              </a:ext>
            </a:extLst>
          </p:cNvPr>
          <p:cNvSpPr/>
          <p:nvPr/>
        </p:nvSpPr>
        <p:spPr bwMode="auto">
          <a:xfrm rot="10800000" flipH="1">
            <a:off x="4425270" y="3162874"/>
            <a:ext cx="45719" cy="93971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93" name="矩形 192">
            <a:extLst>
              <a:ext uri="{FF2B5EF4-FFF2-40B4-BE49-F238E27FC236}">
                <a16:creationId xmlns:a16="http://schemas.microsoft.com/office/drawing/2014/main" id="{DAE1ADC5-7326-42EF-8B06-108BDA51DDE1}"/>
              </a:ext>
            </a:extLst>
          </p:cNvPr>
          <p:cNvSpPr/>
          <p:nvPr/>
        </p:nvSpPr>
        <p:spPr bwMode="auto">
          <a:xfrm rot="10800000" flipH="1">
            <a:off x="3846848" y="3921799"/>
            <a:ext cx="45719" cy="93971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00" name="矩形 199">
            <a:extLst>
              <a:ext uri="{FF2B5EF4-FFF2-40B4-BE49-F238E27FC236}">
                <a16:creationId xmlns:a16="http://schemas.microsoft.com/office/drawing/2014/main" id="{6B6A1753-18C2-4413-AA00-422927432153}"/>
              </a:ext>
            </a:extLst>
          </p:cNvPr>
          <p:cNvSpPr/>
          <p:nvPr/>
        </p:nvSpPr>
        <p:spPr bwMode="auto">
          <a:xfrm>
            <a:off x="6530164" y="4554354"/>
            <a:ext cx="106881" cy="160939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 dirty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201" name="直接箭头连接符 200">
            <a:extLst>
              <a:ext uri="{FF2B5EF4-FFF2-40B4-BE49-F238E27FC236}">
                <a16:creationId xmlns:a16="http://schemas.microsoft.com/office/drawing/2014/main" id="{5CEDA0D4-23FE-47F7-ABB4-25E6378CBA82}"/>
              </a:ext>
            </a:extLst>
          </p:cNvPr>
          <p:cNvCxnSpPr>
            <a:cxnSpLocks/>
            <a:stCxn id="200" idx="2"/>
          </p:cNvCxnSpPr>
          <p:nvPr/>
        </p:nvCxnSpPr>
        <p:spPr bwMode="auto">
          <a:xfrm flipH="1">
            <a:off x="6522958" y="4715293"/>
            <a:ext cx="60647" cy="200571"/>
          </a:xfrm>
          <a:prstGeom prst="straightConnector1">
            <a:avLst/>
          </a:prstGeom>
          <a:solidFill>
            <a:srgbClr val="969696">
              <a:alpha val="73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  <p:pic>
        <p:nvPicPr>
          <p:cNvPr id="34" name="图片 33">
            <a:extLst>
              <a:ext uri="{FF2B5EF4-FFF2-40B4-BE49-F238E27FC236}">
                <a16:creationId xmlns:a16="http://schemas.microsoft.com/office/drawing/2014/main" id="{3FC430D6-D48B-4BC8-AD51-FFE586D8710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303411" y="4910408"/>
            <a:ext cx="318750" cy="360000"/>
          </a:xfrm>
          <a:prstGeom prst="rect">
            <a:avLst/>
          </a:prstGeom>
        </p:spPr>
      </p:pic>
      <p:sp>
        <p:nvSpPr>
          <p:cNvPr id="202" name="矩形 201">
            <a:extLst>
              <a:ext uri="{FF2B5EF4-FFF2-40B4-BE49-F238E27FC236}">
                <a16:creationId xmlns:a16="http://schemas.microsoft.com/office/drawing/2014/main" id="{B808A4DD-F396-46D5-96DA-52087723B016}"/>
              </a:ext>
            </a:extLst>
          </p:cNvPr>
          <p:cNvSpPr/>
          <p:nvPr/>
        </p:nvSpPr>
        <p:spPr bwMode="auto">
          <a:xfrm>
            <a:off x="6786305" y="4638360"/>
            <a:ext cx="106881" cy="160939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 dirty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pic>
        <p:nvPicPr>
          <p:cNvPr id="204" name="图片 203">
            <a:extLst>
              <a:ext uri="{FF2B5EF4-FFF2-40B4-BE49-F238E27FC236}">
                <a16:creationId xmlns:a16="http://schemas.microsoft.com/office/drawing/2014/main" id="{8151EEED-D2C9-4FB0-8913-DD58034D0C1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flipH="1">
            <a:off x="6662749" y="4908770"/>
            <a:ext cx="318750" cy="360000"/>
          </a:xfrm>
          <a:prstGeom prst="rect">
            <a:avLst/>
          </a:prstGeom>
        </p:spPr>
      </p:pic>
      <p:cxnSp>
        <p:nvCxnSpPr>
          <p:cNvPr id="203" name="直接箭头连接符 202">
            <a:extLst>
              <a:ext uri="{FF2B5EF4-FFF2-40B4-BE49-F238E27FC236}">
                <a16:creationId xmlns:a16="http://schemas.microsoft.com/office/drawing/2014/main" id="{A1B5B3CD-0F80-403A-BE27-F470D0CBC2EA}"/>
              </a:ext>
            </a:extLst>
          </p:cNvPr>
          <p:cNvCxnSpPr>
            <a:cxnSpLocks/>
            <a:stCxn id="202" idx="2"/>
            <a:endCxn id="204" idx="0"/>
          </p:cNvCxnSpPr>
          <p:nvPr/>
        </p:nvCxnSpPr>
        <p:spPr bwMode="auto">
          <a:xfrm flipH="1">
            <a:off x="6822124" y="4799299"/>
            <a:ext cx="17622" cy="109471"/>
          </a:xfrm>
          <a:prstGeom prst="straightConnector1">
            <a:avLst/>
          </a:prstGeom>
          <a:solidFill>
            <a:srgbClr val="969696">
              <a:alpha val="73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206" name="NO.1 SUB 용접라인_S10_KEY ASSY 용접009">
            <a:extLst>
              <a:ext uri="{FF2B5EF4-FFF2-40B4-BE49-F238E27FC236}">
                <a16:creationId xmlns:a16="http://schemas.microsoft.com/office/drawing/2014/main" id="{50339572-E4BD-48E5-8580-4A6CB3DE0A3F}"/>
              </a:ext>
            </a:extLst>
          </p:cNvPr>
          <p:cNvCxnSpPr>
            <a:cxnSpLocks/>
            <a:stCxn id="210" idx="1"/>
            <a:endCxn id="208" idx="0"/>
          </p:cNvCxnSpPr>
          <p:nvPr/>
        </p:nvCxnSpPr>
        <p:spPr>
          <a:xfrm>
            <a:off x="6591213" y="5120556"/>
            <a:ext cx="63787" cy="138596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07" name="NO.1 SUB 용접라인_S10_KEY ASSY 용접009">
            <a:extLst>
              <a:ext uri="{FF2B5EF4-FFF2-40B4-BE49-F238E27FC236}">
                <a16:creationId xmlns:a16="http://schemas.microsoft.com/office/drawing/2014/main" id="{A454AFD8-829D-4905-B6BE-6CD23ED63203}"/>
              </a:ext>
            </a:extLst>
          </p:cNvPr>
          <p:cNvCxnSpPr>
            <a:cxnSpLocks/>
            <a:stCxn id="211" idx="3"/>
            <a:endCxn id="208" idx="0"/>
          </p:cNvCxnSpPr>
          <p:nvPr/>
        </p:nvCxnSpPr>
        <p:spPr>
          <a:xfrm flipH="1">
            <a:off x="6655000" y="5119969"/>
            <a:ext cx="43673" cy="139183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08" name="NO.1 SUB 용접라인_S10_KEY ASSY 용접008">
            <a:extLst>
              <a:ext uri="{FF2B5EF4-FFF2-40B4-BE49-F238E27FC236}">
                <a16:creationId xmlns:a16="http://schemas.microsoft.com/office/drawing/2014/main" id="{80208AF5-8EF2-424B-8CD9-BF14216F3125}"/>
              </a:ext>
            </a:extLst>
          </p:cNvPr>
          <p:cNvSpPr txBox="1"/>
          <p:nvPr/>
        </p:nvSpPr>
        <p:spPr>
          <a:xfrm>
            <a:off x="6520856" y="5259152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2*10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210" name="矩形 209">
            <a:extLst>
              <a:ext uri="{FF2B5EF4-FFF2-40B4-BE49-F238E27FC236}">
                <a16:creationId xmlns:a16="http://schemas.microsoft.com/office/drawing/2014/main" id="{695DE007-1441-4FC6-B3A2-5F76C1FCAC08}"/>
              </a:ext>
            </a:extLst>
          </p:cNvPr>
          <p:cNvSpPr/>
          <p:nvPr/>
        </p:nvSpPr>
        <p:spPr bwMode="auto">
          <a:xfrm rot="1337709" flipH="1">
            <a:off x="6564533" y="5087214"/>
            <a:ext cx="27716" cy="56170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11" name="矩形 210">
            <a:extLst>
              <a:ext uri="{FF2B5EF4-FFF2-40B4-BE49-F238E27FC236}">
                <a16:creationId xmlns:a16="http://schemas.microsoft.com/office/drawing/2014/main" id="{1E237FB2-09AA-456C-96F1-3885F8DC4765}"/>
              </a:ext>
            </a:extLst>
          </p:cNvPr>
          <p:cNvSpPr/>
          <p:nvPr/>
        </p:nvSpPr>
        <p:spPr bwMode="auto">
          <a:xfrm rot="20418135" flipH="1">
            <a:off x="6697862" y="5087213"/>
            <a:ext cx="27716" cy="56170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pic>
        <p:nvPicPr>
          <p:cNvPr id="41" name="图片 40">
            <a:extLst>
              <a:ext uri="{FF2B5EF4-FFF2-40B4-BE49-F238E27FC236}">
                <a16:creationId xmlns:a16="http://schemas.microsoft.com/office/drawing/2014/main" id="{D222B3D3-26C5-4C1A-B5A0-781D60ED6D9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rot="17297295" flipV="1">
            <a:off x="7781997" y="3972906"/>
            <a:ext cx="1676351" cy="129835"/>
          </a:xfrm>
          <a:prstGeom prst="rect">
            <a:avLst/>
          </a:prstGeom>
        </p:spPr>
      </p:pic>
      <p:sp>
        <p:nvSpPr>
          <p:cNvPr id="217" name="矩形 216">
            <a:extLst>
              <a:ext uri="{FF2B5EF4-FFF2-40B4-BE49-F238E27FC236}">
                <a16:creationId xmlns:a16="http://schemas.microsoft.com/office/drawing/2014/main" id="{4E126A25-BD88-4A9E-9044-2C7D6606F24B}"/>
              </a:ext>
            </a:extLst>
          </p:cNvPr>
          <p:cNvSpPr/>
          <p:nvPr/>
        </p:nvSpPr>
        <p:spPr bwMode="auto">
          <a:xfrm>
            <a:off x="8808892" y="3244145"/>
            <a:ext cx="106881" cy="160939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 dirty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218" name="直接箭头连接符 217">
            <a:extLst>
              <a:ext uri="{FF2B5EF4-FFF2-40B4-BE49-F238E27FC236}">
                <a16:creationId xmlns:a16="http://schemas.microsoft.com/office/drawing/2014/main" id="{B8BE42E7-1E89-4C88-8612-3E5A6E7CC10C}"/>
              </a:ext>
            </a:extLst>
          </p:cNvPr>
          <p:cNvCxnSpPr>
            <a:cxnSpLocks/>
            <a:stCxn id="217" idx="3"/>
            <a:endCxn id="6" idx="0"/>
          </p:cNvCxnSpPr>
          <p:nvPr/>
        </p:nvCxnSpPr>
        <p:spPr bwMode="auto">
          <a:xfrm>
            <a:off x="8915773" y="3324615"/>
            <a:ext cx="67213" cy="894692"/>
          </a:xfrm>
          <a:prstGeom prst="straightConnector1">
            <a:avLst/>
          </a:prstGeom>
          <a:solidFill>
            <a:srgbClr val="969696">
              <a:alpha val="73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220" name="矩形 219">
            <a:extLst>
              <a:ext uri="{FF2B5EF4-FFF2-40B4-BE49-F238E27FC236}">
                <a16:creationId xmlns:a16="http://schemas.microsoft.com/office/drawing/2014/main" id="{18023BF3-6036-4675-A549-21706BBE1854}"/>
              </a:ext>
            </a:extLst>
          </p:cNvPr>
          <p:cNvSpPr/>
          <p:nvPr/>
        </p:nvSpPr>
        <p:spPr bwMode="auto">
          <a:xfrm>
            <a:off x="8364819" y="4653011"/>
            <a:ext cx="106881" cy="160939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 dirty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221" name="直接箭头连接符 220">
            <a:extLst>
              <a:ext uri="{FF2B5EF4-FFF2-40B4-BE49-F238E27FC236}">
                <a16:creationId xmlns:a16="http://schemas.microsoft.com/office/drawing/2014/main" id="{B8633104-1889-4519-AEC5-CD5BAE84E6D2}"/>
              </a:ext>
            </a:extLst>
          </p:cNvPr>
          <p:cNvCxnSpPr>
            <a:cxnSpLocks/>
            <a:stCxn id="220" idx="3"/>
            <a:endCxn id="6" idx="1"/>
          </p:cNvCxnSpPr>
          <p:nvPr/>
        </p:nvCxnSpPr>
        <p:spPr bwMode="auto">
          <a:xfrm flipV="1">
            <a:off x="8471700" y="4415739"/>
            <a:ext cx="292814" cy="317742"/>
          </a:xfrm>
          <a:prstGeom prst="straightConnector1">
            <a:avLst/>
          </a:prstGeom>
          <a:solidFill>
            <a:srgbClr val="969696">
              <a:alpha val="73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  <p:pic>
        <p:nvPicPr>
          <p:cNvPr id="45" name="图片 44">
            <a:extLst>
              <a:ext uri="{FF2B5EF4-FFF2-40B4-BE49-F238E27FC236}">
                <a16:creationId xmlns:a16="http://schemas.microsoft.com/office/drawing/2014/main" id="{FE3E510F-4062-41B1-B0FA-05E209C63BFB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771266" y="5814692"/>
            <a:ext cx="154669" cy="149226"/>
          </a:xfrm>
          <a:prstGeom prst="rect">
            <a:avLst/>
          </a:prstGeom>
        </p:spPr>
      </p:pic>
      <p:pic>
        <p:nvPicPr>
          <p:cNvPr id="227" name="图片 226">
            <a:extLst>
              <a:ext uri="{FF2B5EF4-FFF2-40B4-BE49-F238E27FC236}">
                <a16:creationId xmlns:a16="http://schemas.microsoft.com/office/drawing/2014/main" id="{998886E1-EF23-41B8-ADC2-A312DB37880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923666" y="5814692"/>
            <a:ext cx="154669" cy="149226"/>
          </a:xfrm>
          <a:prstGeom prst="rect">
            <a:avLst/>
          </a:prstGeom>
        </p:spPr>
      </p:pic>
      <p:pic>
        <p:nvPicPr>
          <p:cNvPr id="228" name="图片 227">
            <a:extLst>
              <a:ext uri="{FF2B5EF4-FFF2-40B4-BE49-F238E27FC236}">
                <a16:creationId xmlns:a16="http://schemas.microsoft.com/office/drawing/2014/main" id="{CDB2D930-6E22-41FF-A43B-3B0E4242C155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076066" y="5814692"/>
            <a:ext cx="154669" cy="149226"/>
          </a:xfrm>
          <a:prstGeom prst="rect">
            <a:avLst/>
          </a:prstGeom>
        </p:spPr>
      </p:pic>
      <p:pic>
        <p:nvPicPr>
          <p:cNvPr id="230" name="图片 229">
            <a:extLst>
              <a:ext uri="{FF2B5EF4-FFF2-40B4-BE49-F238E27FC236}">
                <a16:creationId xmlns:a16="http://schemas.microsoft.com/office/drawing/2014/main" id="{A7BA2760-F61C-473D-9147-3CF98957F3D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228466" y="5814692"/>
            <a:ext cx="154669" cy="149226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BAD74039-6D6B-4FD9-9C42-048BE8A15177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 flipH="1">
            <a:off x="8495146" y="5647037"/>
            <a:ext cx="280328" cy="309453"/>
          </a:xfrm>
          <a:prstGeom prst="rect">
            <a:avLst/>
          </a:prstGeom>
        </p:spPr>
      </p:pic>
      <p:pic>
        <p:nvPicPr>
          <p:cNvPr id="231" name="图片 230">
            <a:extLst>
              <a:ext uri="{FF2B5EF4-FFF2-40B4-BE49-F238E27FC236}">
                <a16:creationId xmlns:a16="http://schemas.microsoft.com/office/drawing/2014/main" id="{6A4F0DF4-4DC6-47D0-ACEC-E8A2648400D2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862332" y="5635713"/>
            <a:ext cx="295757" cy="32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62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572298"/>
              </p:ext>
            </p:extLst>
          </p:nvPr>
        </p:nvGraphicFramePr>
        <p:xfrm>
          <a:off x="525463" y="692150"/>
          <a:ext cx="8855076" cy="6058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9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9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8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92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说明</a:t>
                      </a: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示意图</a:t>
                      </a: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备注</a:t>
                      </a: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4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4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Box 37">
            <a:extLst>
              <a:ext uri="{FF2B5EF4-FFF2-40B4-BE49-F238E27FC236}">
                <a16:creationId xmlns:a16="http://schemas.microsoft.com/office/drawing/2014/main" id="{5A0A5254-A7DD-4883-A8F3-6CA9EE9391F5}"/>
              </a:ext>
            </a:extLst>
          </p:cNvPr>
          <p:cNvSpPr txBox="1"/>
          <p:nvPr/>
        </p:nvSpPr>
        <p:spPr>
          <a:xfrm>
            <a:off x="92075" y="4763"/>
            <a:ext cx="6858000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/>
            <a:r>
              <a:rPr lang="en-US" altLang="ko-KR" sz="2600" dirty="0">
                <a:solidFill>
                  <a:srgbClr val="000000"/>
                </a:solidFill>
                <a:latin typeface="현대하모니 B" pitchFamily="18" charset="-127"/>
                <a:ea typeface="현대하모니 B" pitchFamily="18" charset="-127"/>
              </a:rPr>
              <a:t> </a:t>
            </a:r>
            <a:r>
              <a:rPr lang="zh-CN" altLang="en-US" sz="2600" dirty="0">
                <a:solidFill>
                  <a:srgbClr val="000000"/>
                </a:solidFill>
                <a:latin typeface="현대하모니 B" pitchFamily="18" charset="-127"/>
                <a:ea typeface="宋体" panose="02010600030101010101" pitchFamily="2" charset="-122"/>
              </a:rPr>
              <a:t>备注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zYzMmU5M2Y4YmU2YTQwMmE2ZTVlYjkyOWJkMDcyNT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백지">
  <a:themeElements>
    <a:clrScheme name="백지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백지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백지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백지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백지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백지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백지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백지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백지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백지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백지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백지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백지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백지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테마">
  <a:themeElements>
    <a:clrScheme name="3_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6350" cap="flat" cmpd="sng" algn="ctr">
          <a:solidFill>
            <a:schemeClr val="bg1">
              <a:lumMod val="65000"/>
            </a:schemeClr>
          </a:solidFill>
          <a:prstDash val="solid"/>
          <a:round/>
          <a:headEnd type="none" w="med" len="med"/>
          <a:tailEnd type="none" w="med" len="med"/>
        </a:ln>
      </a:spPr>
      <a:bodyPr vert="horz" wrap="none" lIns="91407" tIns="0" rIns="91407" bIns="0" numCol="1" rtlCol="0" anchor="ctr" anchorCtr="0" compatLnSpc="1"/>
      <a:lstStyle>
        <a:defPPr marL="0" marR="0" indent="0" algn="ctr" defTabSz="95758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sz="800" b="0" i="0" u="none" strike="noStrike" cap="none" normalizeH="0" baseline="0" smtClean="0">
            <a:ln>
              <a:noFill/>
            </a:ln>
            <a:effectLst/>
            <a:latin typeface="현대하모니 M" pitchFamily="18" charset="-127"/>
            <a:ea typeface="현대하모니 M" pitchFamily="18" charset="-127"/>
          </a:defRPr>
        </a:defPPr>
      </a:lstStyle>
    </a:spDef>
    <a:lnDef>
      <a:spPr bwMode="auto">
        <a:solidFill>
          <a:srgbClr val="969696">
            <a:alpha val="73000"/>
          </a:srgbClr>
        </a:solidFill>
        <a:ln w="1270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</a:spPr>
      <a:bodyPr/>
      <a:lstStyle/>
    </a:lnDef>
  </a:objectDefaults>
  <a:extraClrSchemeLst>
    <a:extraClrScheme>
      <a:clrScheme name="3_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테마">
  <a:themeElements>
    <a:clrScheme name="4_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테마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3F8FF"/>
        </a:solidFill>
        <a:ln w="28575" algn="ctr">
          <a:pattFill prst="pct60">
            <a:fgClr>
              <a:srgbClr val="4D4D4D"/>
            </a:fgClr>
            <a:bgClr>
              <a:srgbClr val="FFFFFF"/>
            </a:bgClr>
          </a:pattFill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lIns="0" tIns="43527" rIns="0" bIns="43527" anchor="ctr"/>
      <a:lstStyle>
        <a:defPPr algn="ctr" defTabSz="871855">
          <a:lnSpc>
            <a:spcPct val="90000"/>
          </a:lnSpc>
          <a:buClr>
            <a:srgbClr val="000000"/>
          </a:buClr>
          <a:buFont typeface="Wingdings" panose="05000000000000000000" pitchFamily="2" charset="2"/>
          <a:buNone/>
          <a:defRPr sz="1800" b="0" dirty="0" smtClean="0">
            <a:solidFill>
              <a:srgbClr val="000000"/>
            </a:solidFill>
            <a:latin typeface="현대하모니 M" pitchFamily="18" charset="-127"/>
            <a:ea typeface="현대하모니 M" pitchFamily="18" charset="-127"/>
          </a:defRPr>
        </a:defPPr>
      </a:lstStyle>
    </a:spDef>
    <a:lnDef>
      <a:spPr bwMode="auto"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4_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Office 테마">
  <a:themeElements>
    <a:clrScheme name="4_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테마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3F8FF"/>
        </a:solidFill>
        <a:ln w="28575" algn="ctr">
          <a:pattFill prst="pct60">
            <a:fgClr>
              <a:srgbClr val="4D4D4D"/>
            </a:fgClr>
            <a:bgClr>
              <a:srgbClr val="FFFFFF"/>
            </a:bgClr>
          </a:pattFill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lIns="0" tIns="43527" rIns="0" bIns="43527" anchor="ctr"/>
      <a:lstStyle>
        <a:defPPr algn="ctr" defTabSz="871855">
          <a:lnSpc>
            <a:spcPct val="90000"/>
          </a:lnSpc>
          <a:buClr>
            <a:srgbClr val="000000"/>
          </a:buClr>
          <a:buFont typeface="Wingdings" panose="05000000000000000000" pitchFamily="2" charset="2"/>
          <a:buNone/>
          <a:defRPr sz="1800" b="0" dirty="0" smtClean="0">
            <a:solidFill>
              <a:srgbClr val="000000"/>
            </a:solidFill>
            <a:latin typeface="현대하모니 M" pitchFamily="18" charset="-127"/>
            <a:ea typeface="현대하모니 M" pitchFamily="18" charset="-127"/>
          </a:defRPr>
        </a:defPPr>
      </a:lstStyle>
    </a:spDef>
    <a:lnDef>
      <a:spPr bwMode="auto"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4_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테마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1299</TotalTime>
  <Words>407</Words>
  <Application>Microsoft Office PowerPoint</Application>
  <PresentationFormat>A4 纸张(210x297 毫米)</PresentationFormat>
  <Paragraphs>182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7</vt:i4>
      </vt:variant>
    </vt:vector>
  </HeadingPairs>
  <TitlesOfParts>
    <vt:vector size="24" baseType="lpstr">
      <vt:lpstr>Gulim</vt:lpstr>
      <vt:lpstr>HY견고딕</vt:lpstr>
      <vt:lpstr>Malgun Gothic</vt:lpstr>
      <vt:lpstr>宋体</vt:lpstr>
      <vt:lpstr>微软雅黑</vt:lpstr>
      <vt:lpstr>현대하모니 B</vt:lpstr>
      <vt:lpstr>현대하모니 L</vt:lpstr>
      <vt:lpstr>현대하모니 M</vt:lpstr>
      <vt:lpstr>Arial</vt:lpstr>
      <vt:lpstr>Arial Black</vt:lpstr>
      <vt:lpstr>Wingdings</vt:lpstr>
      <vt:lpstr>백지</vt:lpstr>
      <vt:lpstr>5_Office 테마</vt:lpstr>
      <vt:lpstr>7_Office 테마</vt:lpstr>
      <vt:lpstr>8_Office 테마</vt:lpstr>
      <vt:lpstr>테마1</vt:lpstr>
      <vt:lpstr>디자인 사용자 지정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QAD_009</cp:lastModifiedBy>
  <cp:revision>180</cp:revision>
  <cp:lastPrinted>2021-07-27T08:12:27Z</cp:lastPrinted>
  <dcterms:created xsi:type="dcterms:W3CDTF">2010-02-17T04:26:48Z</dcterms:created>
  <dcterms:modified xsi:type="dcterms:W3CDTF">2024-08-14T00:15:27Z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2052-12.1.0.15336</vt:lpwstr>
  </property>
  <property fmtid="{D5CDD505-2E9C-101B-9397-08002B2CF9AE}" pid="3" name="ICV">
    <vt:lpwstr>713816F6C7AE456684362BD31D15DD18_12</vt:lpwstr>
  </property>
</Properties>
</file>