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6" r:id="rId5"/>
    <p:sldId id="284" r:id="rId6"/>
    <p:sldId id="273" r:id="rId7"/>
    <p:sldId id="287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3" userDrawn="1">
          <p15:clr>
            <a:srgbClr val="A4A3A4"/>
          </p15:clr>
        </p15:guide>
        <p15:guide id="2" pos="37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073"/>
        <p:guide pos="378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76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직사각형 15"/>
          <p:cNvSpPr/>
          <p:nvPr/>
        </p:nvSpPr>
        <p:spPr>
          <a:xfrm>
            <a:off x="1143000" y="676593"/>
            <a:ext cx="9906000" cy="1436687"/>
          </a:xfrm>
          <a:prstGeom prst="rect">
            <a:avLst/>
          </a:prstGeom>
          <a:solidFill>
            <a:srgbClr val="8EB4E3"/>
          </a:solidFill>
          <a:ln w="127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ko-KR" altLang="en-US" sz="3200" b="1" dirty="0">
                <a:latin typeface="微软雅黑" panose="020B0503020204020204" charset="-122"/>
                <a:ea typeface="Malgun Gothic" panose="020B0503020000020004" charset="-127"/>
                <a:sym typeface="Gulim" pitchFamily="34" charset="-127"/>
              </a:rPr>
              <a:t> 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3.1</a:t>
            </a:r>
            <a:r>
              <a:rPr 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下框</a:t>
            </a:r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焊接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JIG</a:t>
            </a:r>
            <a:r>
              <a:rPr lang="zh-CN" altLang="en-US" sz="32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说明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Gulim" pitchFamily="34" charset="-127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465" y="2907665"/>
            <a:ext cx="2966085" cy="2082165"/>
          </a:xfrm>
          <a:prstGeom prst="rect">
            <a:avLst/>
          </a:prstGeom>
        </p:spPr>
      </p:pic>
      <p:sp>
        <p:nvSpPr>
          <p:cNvPr id="69634" name="TextBox 17"/>
          <p:cNvSpPr txBox="1"/>
          <p:nvPr/>
        </p:nvSpPr>
        <p:spPr>
          <a:xfrm>
            <a:off x="840740" y="544830"/>
            <a:ext cx="79787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下框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总成一序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5946775" y="2472690"/>
            <a:ext cx="1072515" cy="10128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688580" y="2701925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顶出脱料</a:t>
            </a:r>
            <a:endParaRPr lang="zh-CN" altLang="en-US"/>
          </a:p>
        </p:txBody>
      </p:sp>
      <p:cxnSp>
        <p:nvCxnSpPr>
          <p:cNvPr id="50" name="直接箭头连接符 49"/>
          <p:cNvCxnSpPr/>
          <p:nvPr/>
        </p:nvCxnSpPr>
        <p:spPr>
          <a:xfrm flipH="1">
            <a:off x="5775960" y="3070225"/>
            <a:ext cx="1819275" cy="9124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5" name="上下箭头 54"/>
          <p:cNvSpPr/>
          <p:nvPr>
            <p:custDataLst>
              <p:tags r:id="rId2"/>
            </p:custDataLst>
          </p:nvPr>
        </p:nvSpPr>
        <p:spPr>
          <a:xfrm rot="21240000">
            <a:off x="5713095" y="3841115"/>
            <a:ext cx="450215" cy="62992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5295265" y="2320290"/>
            <a:ext cx="267970" cy="7918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621155" y="2104390"/>
            <a:ext cx="2349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前梁利用两边</a:t>
            </a:r>
            <a:r>
              <a:rPr lang="en-US" altLang="zh-CN"/>
              <a:t>2</a:t>
            </a:r>
            <a:r>
              <a:rPr lang="zh-CN" altLang="en-US"/>
              <a:t>个孔定位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r>
              <a:rPr lang="en-US" altLang="zh-CN"/>
              <a:t>+</a:t>
            </a:r>
            <a:r>
              <a:rPr lang="zh-CN" altLang="en-US"/>
              <a:t>前后移动</a:t>
            </a:r>
            <a:endParaRPr lang="zh-CN" altLang="en-US"/>
          </a:p>
        </p:txBody>
      </p:sp>
      <p:sp>
        <p:nvSpPr>
          <p:cNvPr id="6" name="上下箭头 5"/>
          <p:cNvSpPr/>
          <p:nvPr>
            <p:custDataLst>
              <p:tags r:id="rId3"/>
            </p:custDataLst>
          </p:nvPr>
        </p:nvSpPr>
        <p:spPr>
          <a:xfrm rot="18360000">
            <a:off x="3881120" y="2499360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194935" y="194310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6868795" y="211518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868920" y="4766945"/>
            <a:ext cx="2349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后梁利用两边</a:t>
            </a:r>
            <a:r>
              <a:rPr lang="en-US" altLang="zh-CN"/>
              <a:t>2</a:t>
            </a:r>
            <a:r>
              <a:rPr lang="zh-CN" altLang="en-US"/>
              <a:t>个孔定位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r>
              <a:rPr lang="en-US" altLang="zh-CN"/>
              <a:t>+</a:t>
            </a:r>
            <a:r>
              <a:rPr lang="zh-CN" altLang="en-US"/>
              <a:t>前后移动</a:t>
            </a:r>
            <a:endParaRPr lang="zh-CN" altLang="en-US"/>
          </a:p>
        </p:txBody>
      </p:sp>
      <p:sp>
        <p:nvSpPr>
          <p:cNvPr id="9" name="上下箭头 8"/>
          <p:cNvSpPr/>
          <p:nvPr>
            <p:custDataLst>
              <p:tags r:id="rId4"/>
            </p:custDataLst>
          </p:nvPr>
        </p:nvSpPr>
        <p:spPr>
          <a:xfrm rot="18360000">
            <a:off x="6960235" y="4417695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958715" y="1669415"/>
            <a:ext cx="4657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侧边</a:t>
            </a:r>
            <a:r>
              <a:rPr lang="en-US" altLang="zh-CN"/>
              <a:t>+</a:t>
            </a:r>
            <a:r>
              <a:rPr lang="zh-CN" altLang="en-US"/>
              <a:t>中间板定位这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压紧（两边对称）</a:t>
            </a:r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3759200" y="3992880"/>
            <a:ext cx="1306195" cy="16744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07390" y="3999230"/>
            <a:ext cx="28244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中间板定位这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3542665" y="3759835"/>
            <a:ext cx="1647190" cy="1181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4382770" y="2320290"/>
            <a:ext cx="931545" cy="1442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4014470" y="194310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734310" y="351917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23" name="上下箭头 22"/>
          <p:cNvSpPr/>
          <p:nvPr>
            <p:custDataLst>
              <p:tags r:id="rId5"/>
            </p:custDataLst>
          </p:nvPr>
        </p:nvSpPr>
        <p:spPr>
          <a:xfrm rot="13860000">
            <a:off x="3677285" y="3845560"/>
            <a:ext cx="662305" cy="118618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09930" y="4575810"/>
            <a:ext cx="26377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加强片利用孔定位</a:t>
            </a:r>
            <a:r>
              <a:rPr lang="en-US" altLang="zh-CN"/>
              <a:t>+</a:t>
            </a:r>
            <a:r>
              <a:rPr lang="zh-CN" altLang="en-US"/>
              <a:t>下边外形</a:t>
            </a:r>
            <a:r>
              <a:rPr lang="en-US" altLang="zh-CN"/>
              <a:t>+</a:t>
            </a:r>
            <a:r>
              <a:rPr lang="zh-CN" altLang="en-US"/>
              <a:t>前后移动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26" name="直接箭头连接符 25"/>
          <p:cNvCxnSpPr/>
          <p:nvPr/>
        </p:nvCxnSpPr>
        <p:spPr>
          <a:xfrm flipH="1" flipV="1">
            <a:off x="6165215" y="4777105"/>
            <a:ext cx="459740" cy="7918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7064375" y="4134485"/>
            <a:ext cx="749300" cy="431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7740015" y="388747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6272530" y="558609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03120" y="5667375"/>
            <a:ext cx="2750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中间板定位这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8" name="上下箭头 7"/>
          <p:cNvSpPr/>
          <p:nvPr>
            <p:custDataLst>
              <p:tags r:id="rId6"/>
            </p:custDataLst>
          </p:nvPr>
        </p:nvSpPr>
        <p:spPr>
          <a:xfrm rot="13860000">
            <a:off x="6136005" y="4027170"/>
            <a:ext cx="372745" cy="7054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 rot="1740000">
            <a:off x="5681345" y="4719955"/>
            <a:ext cx="344170" cy="22034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 rot="1740000">
            <a:off x="6643370" y="3702050"/>
            <a:ext cx="344170" cy="22034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>
            <a:off x="7000240" y="3361055"/>
            <a:ext cx="1207135" cy="5092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8316595" y="3070225"/>
            <a:ext cx="27508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外部调整限位</a:t>
            </a:r>
            <a:r>
              <a:rPr lang="en-US" altLang="zh-CN"/>
              <a:t>+</a:t>
            </a:r>
            <a:r>
              <a:rPr lang="zh-CN" altLang="en-US"/>
              <a:t>内撑压紧（两边对称）</a:t>
            </a:r>
            <a:endParaRPr lang="zh-CN" altLang="en-US"/>
          </a:p>
        </p:txBody>
      </p:sp>
      <p:sp>
        <p:nvSpPr>
          <p:cNvPr id="31" name="椭圆 30"/>
          <p:cNvSpPr/>
          <p:nvPr/>
        </p:nvSpPr>
        <p:spPr>
          <a:xfrm>
            <a:off x="5793740" y="449262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5122545" y="382778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6523990" y="381000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5490845" y="351917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4486275" y="353441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" name="椭圆 36"/>
          <p:cNvSpPr/>
          <p:nvPr/>
        </p:nvSpPr>
        <p:spPr>
          <a:xfrm>
            <a:off x="5058410" y="315023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8" name="直接箭头连接符 37"/>
          <p:cNvCxnSpPr>
            <a:endCxn id="32" idx="4"/>
          </p:cNvCxnSpPr>
          <p:nvPr/>
        </p:nvCxnSpPr>
        <p:spPr>
          <a:xfrm flipH="1" flipV="1">
            <a:off x="5218430" y="4038600"/>
            <a:ext cx="412115" cy="1898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5194935" y="5971540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上压紧</a:t>
            </a:r>
            <a:endParaRPr lang="zh-CN" altLang="en-US"/>
          </a:p>
        </p:txBody>
      </p:sp>
      <p:cxnSp>
        <p:nvCxnSpPr>
          <p:cNvPr id="40" name="直接箭头连接符 39"/>
          <p:cNvCxnSpPr>
            <a:endCxn id="35" idx="3"/>
          </p:cNvCxnSpPr>
          <p:nvPr/>
        </p:nvCxnSpPr>
        <p:spPr>
          <a:xfrm flipH="1" flipV="1">
            <a:off x="5518785" y="3698875"/>
            <a:ext cx="92710" cy="2200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>
            <a:endCxn id="31" idx="2"/>
          </p:cNvCxnSpPr>
          <p:nvPr/>
        </p:nvCxnSpPr>
        <p:spPr>
          <a:xfrm flipV="1">
            <a:off x="5611495" y="4598035"/>
            <a:ext cx="182245" cy="13201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endCxn id="33" idx="3"/>
          </p:cNvCxnSpPr>
          <p:nvPr/>
        </p:nvCxnSpPr>
        <p:spPr>
          <a:xfrm flipV="1">
            <a:off x="5630545" y="3989705"/>
            <a:ext cx="921385" cy="1880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707390" y="2907665"/>
            <a:ext cx="13265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内压紧（前后梁对称）</a:t>
            </a:r>
            <a:endParaRPr lang="zh-CN" altLang="en-US"/>
          </a:p>
        </p:txBody>
      </p:sp>
      <p:cxnSp>
        <p:nvCxnSpPr>
          <p:cNvPr id="44" name="直接箭头连接符 43"/>
          <p:cNvCxnSpPr>
            <a:endCxn id="36" idx="2"/>
          </p:cNvCxnSpPr>
          <p:nvPr/>
        </p:nvCxnSpPr>
        <p:spPr>
          <a:xfrm>
            <a:off x="2163445" y="3131185"/>
            <a:ext cx="2322830" cy="508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>
            <a:endCxn id="37" idx="3"/>
          </p:cNvCxnSpPr>
          <p:nvPr/>
        </p:nvCxnSpPr>
        <p:spPr>
          <a:xfrm>
            <a:off x="2163445" y="3131185"/>
            <a:ext cx="2922905" cy="1987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7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44215" y="2751455"/>
            <a:ext cx="4910455" cy="2560320"/>
          </a:xfrm>
          <a:prstGeom prst="rect">
            <a:avLst/>
          </a:prstGeom>
        </p:spPr>
      </p:pic>
      <p:sp>
        <p:nvSpPr>
          <p:cNvPr id="13" name="TextBox 17"/>
          <p:cNvSpPr txBox="1"/>
          <p:nvPr/>
        </p:nvSpPr>
        <p:spPr>
          <a:xfrm>
            <a:off x="840740" y="544830"/>
            <a:ext cx="48907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下框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（包括分总成）</a:t>
            </a:r>
            <a:endParaRPr lang="zh-CN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9" name="直接箭头连接符 28"/>
          <p:cNvCxnSpPr>
            <a:stCxn id="34" idx="2"/>
          </p:cNvCxnSpPr>
          <p:nvPr/>
        </p:nvCxnSpPr>
        <p:spPr>
          <a:xfrm>
            <a:off x="1872615" y="2433955"/>
            <a:ext cx="2862580" cy="1377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706755" y="2065655"/>
            <a:ext cx="2331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两个安装支架分总成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6" name="直接箭头连接符 5"/>
          <p:cNvCxnSpPr>
            <a:stCxn id="7" idx="2"/>
          </p:cNvCxnSpPr>
          <p:nvPr/>
        </p:nvCxnSpPr>
        <p:spPr>
          <a:xfrm flipH="1">
            <a:off x="5510530" y="2062480"/>
            <a:ext cx="363855" cy="15760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483100" y="1694180"/>
            <a:ext cx="27819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焊接两个安装支架分总成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905115" y="1821180"/>
            <a:ext cx="21399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焊接钢带分总成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6525895" y="2183130"/>
            <a:ext cx="1628775" cy="15322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3310" y="2249805"/>
            <a:ext cx="3991610" cy="2571750"/>
          </a:xfrm>
          <a:prstGeom prst="rect">
            <a:avLst/>
          </a:prstGeom>
        </p:spPr>
      </p:pic>
      <p:sp>
        <p:nvSpPr>
          <p:cNvPr id="13" name="TextBox 17"/>
          <p:cNvSpPr txBox="1"/>
          <p:nvPr/>
        </p:nvSpPr>
        <p:spPr>
          <a:xfrm>
            <a:off x="840740" y="544830"/>
            <a:ext cx="48907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下框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（包括分总成）</a:t>
            </a:r>
            <a:endParaRPr lang="zh-CN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9" name="直接箭头连接符 28"/>
          <p:cNvCxnSpPr>
            <a:stCxn id="34" idx="2"/>
          </p:cNvCxnSpPr>
          <p:nvPr/>
        </p:nvCxnSpPr>
        <p:spPr>
          <a:xfrm>
            <a:off x="2538730" y="2433955"/>
            <a:ext cx="1770380" cy="5245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箭头连接符 7"/>
          <p:cNvCxnSpPr>
            <a:stCxn id="67" idx="1"/>
          </p:cNvCxnSpPr>
          <p:nvPr/>
        </p:nvCxnSpPr>
        <p:spPr>
          <a:xfrm flipH="1">
            <a:off x="7192010" y="2696210"/>
            <a:ext cx="1151255" cy="1143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485640" y="1373505"/>
            <a:ext cx="4657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压紧（两边对称）</a:t>
            </a:r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2038350" y="206565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8343265" y="251206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圆型销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72235" y="1373505"/>
            <a:ext cx="2331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两个安装支架分总成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4" name="椭圆 3"/>
          <p:cNvSpPr/>
          <p:nvPr/>
        </p:nvSpPr>
        <p:spPr>
          <a:xfrm>
            <a:off x="1104265" y="1435735"/>
            <a:ext cx="267970" cy="30607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28110" y="2465070"/>
            <a:ext cx="3663950" cy="2906395"/>
          </a:xfrm>
          <a:prstGeom prst="rect">
            <a:avLst/>
          </a:prstGeom>
        </p:spPr>
      </p:pic>
      <p:sp>
        <p:nvSpPr>
          <p:cNvPr id="13" name="TextBox 17"/>
          <p:cNvSpPr txBox="1"/>
          <p:nvPr/>
        </p:nvSpPr>
        <p:spPr>
          <a:xfrm>
            <a:off x="840740" y="544830"/>
            <a:ext cx="48907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下框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（包括分总成）</a:t>
            </a:r>
            <a:endParaRPr lang="zh-CN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5683250" y="2183130"/>
            <a:ext cx="986790" cy="9099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3394075" y="2671445"/>
            <a:ext cx="909955" cy="8235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4259580" y="2154555"/>
            <a:ext cx="1289685" cy="574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507480" y="1340485"/>
            <a:ext cx="4657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下安装板定位这</a:t>
            </a:r>
            <a:r>
              <a:rPr lang="en-US" altLang="zh-CN"/>
              <a:t>2</a:t>
            </a:r>
            <a:r>
              <a:rPr lang="zh-CN" altLang="en-US"/>
              <a:t>个螺纹孔（两边对称）</a:t>
            </a:r>
            <a:endParaRPr lang="zh-CN" altLang="en-US"/>
          </a:p>
        </p:txBody>
      </p:sp>
      <p:cxnSp>
        <p:nvCxnSpPr>
          <p:cNvPr id="16" name="直接箭头连接符 15"/>
          <p:cNvCxnSpPr/>
          <p:nvPr/>
        </p:nvCxnSpPr>
        <p:spPr>
          <a:xfrm flipH="1">
            <a:off x="7004685" y="3667760"/>
            <a:ext cx="1341120" cy="650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6599555" y="186944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8258175" y="344297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13460" y="2992755"/>
            <a:ext cx="25050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一序定位这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2393950" y="230314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649980" y="186944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18970" y="1273810"/>
            <a:ext cx="27819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焊接两个安装支架分总成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9" name="椭圆 8"/>
          <p:cNvSpPr/>
          <p:nvPr/>
        </p:nvSpPr>
        <p:spPr>
          <a:xfrm>
            <a:off x="1602740" y="1330325"/>
            <a:ext cx="316230" cy="27813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 rot="2880000">
            <a:off x="5417820" y="4829810"/>
            <a:ext cx="344170" cy="22034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 rot="2520000">
            <a:off x="6927215" y="3881120"/>
            <a:ext cx="344170" cy="22034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7000240" y="3361055"/>
            <a:ext cx="1207135" cy="5092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8316595" y="3070225"/>
            <a:ext cx="2750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外部调整限位</a:t>
            </a:r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>
            <a:off x="5821680" y="299275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6757670" y="381127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4509135" y="374650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/>
        </p:nvSpPr>
        <p:spPr>
          <a:xfrm>
            <a:off x="1877060" y="3811270"/>
            <a:ext cx="1326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压紧位置</a:t>
            </a:r>
            <a:endParaRPr lang="zh-CN" altLang="en-US"/>
          </a:p>
        </p:txBody>
      </p:sp>
      <p:cxnSp>
        <p:nvCxnSpPr>
          <p:cNvPr id="25" name="直接箭头连接符 24"/>
          <p:cNvCxnSpPr>
            <a:stCxn id="43" idx="3"/>
            <a:endCxn id="36" idx="2"/>
          </p:cNvCxnSpPr>
          <p:nvPr/>
        </p:nvCxnSpPr>
        <p:spPr>
          <a:xfrm flipV="1">
            <a:off x="3203575" y="3851910"/>
            <a:ext cx="1305560" cy="1435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endCxn id="23" idx="4"/>
          </p:cNvCxnSpPr>
          <p:nvPr/>
        </p:nvCxnSpPr>
        <p:spPr>
          <a:xfrm flipV="1">
            <a:off x="3211830" y="3203575"/>
            <a:ext cx="2705735" cy="808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endCxn id="33" idx="3"/>
          </p:cNvCxnSpPr>
          <p:nvPr/>
        </p:nvCxnSpPr>
        <p:spPr>
          <a:xfrm flipV="1">
            <a:off x="3221355" y="3990975"/>
            <a:ext cx="3564255" cy="406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3241040" y="4031615"/>
            <a:ext cx="2298700" cy="622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9" name="椭圆 28"/>
          <p:cNvSpPr/>
          <p:nvPr/>
        </p:nvSpPr>
        <p:spPr>
          <a:xfrm>
            <a:off x="5491480" y="454469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6925945" y="5895340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顶出脱料</a:t>
            </a:r>
            <a:endParaRPr lang="zh-CN" altLang="en-US"/>
          </a:p>
        </p:txBody>
      </p:sp>
      <p:cxnSp>
        <p:nvCxnSpPr>
          <p:cNvPr id="50" name="直接箭头连接符 49"/>
          <p:cNvCxnSpPr/>
          <p:nvPr/>
        </p:nvCxnSpPr>
        <p:spPr>
          <a:xfrm flipH="1" flipV="1">
            <a:off x="5870575" y="4120515"/>
            <a:ext cx="1240155" cy="18268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5" name="上下箭头 54"/>
          <p:cNvSpPr/>
          <p:nvPr>
            <p:custDataLst>
              <p:tags r:id="rId2"/>
            </p:custDataLst>
          </p:nvPr>
        </p:nvSpPr>
        <p:spPr>
          <a:xfrm rot="21240000">
            <a:off x="5807710" y="3978910"/>
            <a:ext cx="450215" cy="62992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2215" y="2949575"/>
            <a:ext cx="3837940" cy="2437130"/>
          </a:xfrm>
          <a:prstGeom prst="rect">
            <a:avLst/>
          </a:prstGeom>
        </p:spPr>
      </p:pic>
      <p:sp>
        <p:nvSpPr>
          <p:cNvPr id="13" name="TextBox 17"/>
          <p:cNvSpPr txBox="1"/>
          <p:nvPr/>
        </p:nvSpPr>
        <p:spPr>
          <a:xfrm>
            <a:off x="840740" y="544830"/>
            <a:ext cx="48907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下框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（包括分总成）</a:t>
            </a:r>
            <a:endParaRPr lang="zh-CN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612265" y="1452880"/>
            <a:ext cx="21399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焊接钢带分总成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4" name="椭圆 3"/>
          <p:cNvSpPr/>
          <p:nvPr/>
        </p:nvSpPr>
        <p:spPr>
          <a:xfrm>
            <a:off x="1134110" y="1452880"/>
            <a:ext cx="411480" cy="37338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3822700" y="2551430"/>
            <a:ext cx="1290320" cy="739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06730" y="2004695"/>
            <a:ext cx="4657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分总成定位这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平面</a:t>
            </a:r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3065145" y="225869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419350" y="272161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3011170" y="3063875"/>
            <a:ext cx="1015365" cy="9004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6859270" y="5835015"/>
            <a:ext cx="12693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平面型两面对称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H="1" flipV="1">
            <a:off x="5913755" y="5161915"/>
            <a:ext cx="1101090" cy="8140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5506085" y="1596390"/>
            <a:ext cx="38912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钢带利用槽型</a:t>
            </a:r>
            <a:r>
              <a:rPr lang="en-US" altLang="zh-CN"/>
              <a:t>+</a:t>
            </a:r>
            <a:r>
              <a:rPr lang="zh-CN" altLang="en-US"/>
              <a:t>移动销孔</a:t>
            </a:r>
            <a:r>
              <a:rPr lang="zh-CN"/>
              <a:t>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31" name="椭圆 30"/>
          <p:cNvSpPr/>
          <p:nvPr/>
        </p:nvSpPr>
        <p:spPr>
          <a:xfrm>
            <a:off x="7398385" y="414401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5314315" y="308991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6465570" y="364553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/>
        </p:nvSpPr>
        <p:spPr>
          <a:xfrm>
            <a:off x="6713855" y="2004695"/>
            <a:ext cx="23825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钢带压紧（两面对称）</a:t>
            </a:r>
            <a:endParaRPr lang="zh-CN" altLang="en-US"/>
          </a:p>
        </p:txBody>
      </p:sp>
      <p:cxnSp>
        <p:nvCxnSpPr>
          <p:cNvPr id="45" name="直接箭头连接符 44"/>
          <p:cNvCxnSpPr>
            <a:stCxn id="43" idx="2"/>
          </p:cNvCxnSpPr>
          <p:nvPr/>
        </p:nvCxnSpPr>
        <p:spPr>
          <a:xfrm flipH="1">
            <a:off x="5989955" y="2372995"/>
            <a:ext cx="1915160" cy="10839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43" idx="2"/>
            <a:endCxn id="32" idx="2"/>
          </p:cNvCxnSpPr>
          <p:nvPr/>
        </p:nvCxnSpPr>
        <p:spPr>
          <a:xfrm flipH="1">
            <a:off x="5314315" y="2372995"/>
            <a:ext cx="2590800" cy="8223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3" idx="2"/>
            <a:endCxn id="31" idx="7"/>
          </p:cNvCxnSpPr>
          <p:nvPr/>
        </p:nvCxnSpPr>
        <p:spPr>
          <a:xfrm flipH="1">
            <a:off x="7562215" y="2372995"/>
            <a:ext cx="342900" cy="18021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椭圆 22"/>
          <p:cNvSpPr/>
          <p:nvPr/>
        </p:nvSpPr>
        <p:spPr>
          <a:xfrm>
            <a:off x="5895340" y="335661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4644390" y="376301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4452620" y="335661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7128510" y="396430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3837305" y="5899785"/>
            <a:ext cx="1326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分总成压紧</a:t>
            </a:r>
            <a:endParaRPr lang="zh-CN" altLang="en-US"/>
          </a:p>
        </p:txBody>
      </p:sp>
      <p:cxnSp>
        <p:nvCxnSpPr>
          <p:cNvPr id="28" name="直接箭头连接符 27"/>
          <p:cNvCxnSpPr/>
          <p:nvPr/>
        </p:nvCxnSpPr>
        <p:spPr>
          <a:xfrm flipH="1">
            <a:off x="7206615" y="2374265"/>
            <a:ext cx="670560" cy="15995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endCxn id="25" idx="6"/>
          </p:cNvCxnSpPr>
          <p:nvPr/>
        </p:nvCxnSpPr>
        <p:spPr>
          <a:xfrm flipH="1">
            <a:off x="4644390" y="2393315"/>
            <a:ext cx="3242310" cy="10687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endCxn id="36" idx="7"/>
          </p:cNvCxnSpPr>
          <p:nvPr/>
        </p:nvCxnSpPr>
        <p:spPr>
          <a:xfrm flipH="1">
            <a:off x="6629400" y="2413000"/>
            <a:ext cx="1257300" cy="1263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endCxn id="24" idx="3"/>
          </p:cNvCxnSpPr>
          <p:nvPr/>
        </p:nvCxnSpPr>
        <p:spPr>
          <a:xfrm flipV="1">
            <a:off x="4639945" y="3942715"/>
            <a:ext cx="32385" cy="1793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" name="椭圆 2"/>
          <p:cNvSpPr/>
          <p:nvPr/>
        </p:nvSpPr>
        <p:spPr>
          <a:xfrm>
            <a:off x="5070475" y="3482340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913755" y="463994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6858635" y="3971925"/>
            <a:ext cx="191770" cy="210820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7" name="直接箭头连接符 6"/>
          <p:cNvCxnSpPr>
            <a:endCxn id="3" idx="4"/>
          </p:cNvCxnSpPr>
          <p:nvPr/>
        </p:nvCxnSpPr>
        <p:spPr>
          <a:xfrm flipV="1">
            <a:off x="4649470" y="3693160"/>
            <a:ext cx="516890" cy="20529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endCxn id="5" idx="1"/>
          </p:cNvCxnSpPr>
          <p:nvPr/>
        </p:nvCxnSpPr>
        <p:spPr>
          <a:xfrm flipV="1">
            <a:off x="4601210" y="4671060"/>
            <a:ext cx="1340485" cy="10750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endCxn id="6" idx="3"/>
          </p:cNvCxnSpPr>
          <p:nvPr/>
        </p:nvCxnSpPr>
        <p:spPr>
          <a:xfrm flipV="1">
            <a:off x="4610735" y="4151630"/>
            <a:ext cx="2275840" cy="1613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8115935" y="4850765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顶出脱料</a:t>
            </a:r>
            <a:endParaRPr lang="zh-CN" altLang="en-US"/>
          </a:p>
        </p:txBody>
      </p:sp>
      <p:cxnSp>
        <p:nvCxnSpPr>
          <p:cNvPr id="50" name="直接箭头连接符 49"/>
          <p:cNvCxnSpPr/>
          <p:nvPr/>
        </p:nvCxnSpPr>
        <p:spPr>
          <a:xfrm flipH="1" flipV="1">
            <a:off x="5883910" y="4097655"/>
            <a:ext cx="2328545" cy="930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5" name="上下箭头 54"/>
          <p:cNvSpPr/>
          <p:nvPr>
            <p:custDataLst>
              <p:tags r:id="rId2"/>
            </p:custDataLst>
          </p:nvPr>
        </p:nvSpPr>
        <p:spPr>
          <a:xfrm rot="21240000">
            <a:off x="5821045" y="3956050"/>
            <a:ext cx="450215" cy="62992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65.xml><?xml version="1.0" encoding="utf-8"?>
<p:tagLst xmlns:p="http://schemas.openxmlformats.org/presentationml/2006/main">
  <p:tag name="KSO_WM_DIAGRAM_VIRTUALLY_FRAME" val="{&quot;height&quot;:366.8,&quot;left&quot;:11.65,&quot;top&quot;:125.55,&quot;width&quot;:660.8}"/>
</p:tagLst>
</file>

<file path=ppt/tags/tag66.xml><?xml version="1.0" encoding="utf-8"?>
<p:tagLst xmlns:p="http://schemas.openxmlformats.org/presentationml/2006/main">
  <p:tag name="KSO_WM_DIAGRAM_VIRTUALLY_FRAME" val="{&quot;height&quot;:366.8,&quot;left&quot;:11.65,&quot;top&quot;:125.55,&quot;width&quot;:660.8}"/>
</p:tagLst>
</file>

<file path=ppt/tags/tag67.xml><?xml version="1.0" encoding="utf-8"?>
<p:tagLst xmlns:p="http://schemas.openxmlformats.org/presentationml/2006/main">
  <p:tag name="KSO_WM_DIAGRAM_VIRTUALLY_FRAME" val="{&quot;height&quot;:366.8,&quot;left&quot;:11.65,&quot;top&quot;:125.55,&quot;width&quot;:660.8}"/>
</p:tagLst>
</file>

<file path=ppt/tags/tag68.xml><?xml version="1.0" encoding="utf-8"?>
<p:tagLst xmlns:p="http://schemas.openxmlformats.org/presentationml/2006/main">
  <p:tag name="KSO_WM_DIAGRAM_VIRTUALLY_FRAME" val="{&quot;height&quot;:366.8,&quot;left&quot;:11.65,&quot;top&quot;:125.55,&quot;width&quot;:660.8}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commondata" val="eyJoZGlkIjoiOGQ2OWVkNWM1MTZlN2EzNzc5YWYxZTM2ZTZhY2QwYz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WPS 演示</Application>
  <PresentationFormat>宽屏</PresentationFormat>
  <Paragraphs>96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Malgun Gothic</vt:lpstr>
      <vt:lpstr>Gulim</vt:lpstr>
      <vt:lpstr>Adobe Myungjo Std M</vt:lpstr>
      <vt:lpstr>현대하모니 M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86175</dc:creator>
  <cp:lastModifiedBy>a</cp:lastModifiedBy>
  <cp:revision>266</cp:revision>
  <dcterms:created xsi:type="dcterms:W3CDTF">2019-06-19T02:08:00Z</dcterms:created>
  <dcterms:modified xsi:type="dcterms:W3CDTF">2024-08-16T04:57:48Z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2052-12.1.0.17827</vt:lpwstr>
  </property>
  <property fmtid="{D5CDD505-2E9C-101B-9397-08002B2CF9AE}" pid="3" name="ICV">
    <vt:lpwstr>C13A81114C3A424DBC217EB5406C5CAC_13</vt:lpwstr>
  </property>
</Properties>
</file>