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0"/>
  </p:notesMasterIdLst>
  <p:handoutMasterIdLst>
    <p:handoutMasterId r:id="rId11"/>
  </p:handoutMasterIdLst>
  <p:sldIdLst>
    <p:sldId id="485" r:id="rId7"/>
    <p:sldId id="507" r:id="rId8"/>
    <p:sldId id="502" r:id="rId9"/>
  </p:sldIdLst>
  <p:sldSz cx="9906000" cy="6858000" type="A4"/>
  <p:notesSz cx="6735763" cy="9866313"/>
  <p:custDataLst>
    <p:tags r:id="rId12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662" y="114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2024-08-21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24.8/21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项目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H4-2.2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下框焊接简易夹具制作说明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2024.8.21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下框焊道 示意图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-H4-2.2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07684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H4-2.2-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590mm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8E9B3C28-A994-48AE-B655-7AE85DB7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679" y="963062"/>
            <a:ext cx="1600261" cy="1800000"/>
          </a:xfrm>
          <a:prstGeom prst="rect">
            <a:avLst/>
          </a:prstGeom>
        </p:spPr>
      </p:pic>
      <p:sp>
        <p:nvSpPr>
          <p:cNvPr id="165" name="NO.1 SUB 용접라인_S10_KEY ASSY 용접008">
            <a:extLst>
              <a:ext uri="{FF2B5EF4-FFF2-40B4-BE49-F238E27FC236}">
                <a16:creationId xmlns:a16="http://schemas.microsoft.com/office/drawing/2014/main" id="{6D586AEF-7D04-4ED4-9C6A-253F9E9E39E9}"/>
              </a:ext>
            </a:extLst>
          </p:cNvPr>
          <p:cNvSpPr txBox="1"/>
          <p:nvPr/>
        </p:nvSpPr>
        <p:spPr>
          <a:xfrm>
            <a:off x="2131443" y="196343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6" name="NO.1 SUB 용접라인_S10_KEY ASSY 용접009">
            <a:extLst>
              <a:ext uri="{FF2B5EF4-FFF2-40B4-BE49-F238E27FC236}">
                <a16:creationId xmlns:a16="http://schemas.microsoft.com/office/drawing/2014/main" id="{3D09BC75-E807-4CDD-9F84-7DF93356F5E6}"/>
              </a:ext>
            </a:extLst>
          </p:cNvPr>
          <p:cNvCxnSpPr>
            <a:cxnSpLocks/>
            <a:stCxn id="165" idx="2"/>
            <a:endCxn id="176" idx="1"/>
          </p:cNvCxnSpPr>
          <p:nvPr/>
        </p:nvCxnSpPr>
        <p:spPr>
          <a:xfrm flipH="1">
            <a:off x="1548060" y="2112664"/>
            <a:ext cx="717527" cy="3548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1DBA5F6A-8949-4704-9D4C-DD4804D53E21}"/>
              </a:ext>
            </a:extLst>
          </p:cNvPr>
          <p:cNvSpPr/>
          <p:nvPr/>
        </p:nvSpPr>
        <p:spPr bwMode="auto">
          <a:xfrm rot="18449328" flipH="1">
            <a:off x="2286080" y="265709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1" name="NO.1 SUB 용접라인_S10_KEY ASSY 용접009">
            <a:extLst>
              <a:ext uri="{FF2B5EF4-FFF2-40B4-BE49-F238E27FC236}">
                <a16:creationId xmlns:a16="http://schemas.microsoft.com/office/drawing/2014/main" id="{0C90B686-9017-4220-88DA-A6423932200F}"/>
              </a:ext>
            </a:extLst>
          </p:cNvPr>
          <p:cNvCxnSpPr>
            <a:cxnSpLocks/>
            <a:stCxn id="183" idx="1"/>
            <a:endCxn id="165" idx="2"/>
          </p:cNvCxnSpPr>
          <p:nvPr/>
        </p:nvCxnSpPr>
        <p:spPr>
          <a:xfrm flipV="1">
            <a:off x="2245110" y="2112664"/>
            <a:ext cx="20477" cy="4881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7" name="矩形 166">
            <a:extLst>
              <a:ext uri="{FF2B5EF4-FFF2-40B4-BE49-F238E27FC236}">
                <a16:creationId xmlns:a16="http://schemas.microsoft.com/office/drawing/2014/main" id="{F00648BB-F80D-42DA-8DB7-FA3DB4910FBC}"/>
              </a:ext>
            </a:extLst>
          </p:cNvPr>
          <p:cNvSpPr/>
          <p:nvPr/>
        </p:nvSpPr>
        <p:spPr bwMode="auto">
          <a:xfrm rot="16862786" flipH="1">
            <a:off x="2219352" y="98575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7CEEE2B3-2246-4C46-860C-5E04C212FAA3}"/>
              </a:ext>
            </a:extLst>
          </p:cNvPr>
          <p:cNvSpPr/>
          <p:nvPr/>
        </p:nvSpPr>
        <p:spPr bwMode="auto">
          <a:xfrm rot="17271238" flipH="1">
            <a:off x="2919476" y="115005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C4D08A2E-729D-465C-890C-BDC2379E2DAB}"/>
              </a:ext>
            </a:extLst>
          </p:cNvPr>
          <p:cNvSpPr/>
          <p:nvPr/>
        </p:nvSpPr>
        <p:spPr bwMode="auto">
          <a:xfrm rot="1201143" flipH="1">
            <a:off x="2107348" y="149573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756ED990-4406-4E6D-ADE1-6E843C352C0C}"/>
              </a:ext>
            </a:extLst>
          </p:cNvPr>
          <p:cNvSpPr/>
          <p:nvPr/>
        </p:nvSpPr>
        <p:spPr bwMode="auto">
          <a:xfrm rot="17271238" flipH="1">
            <a:off x="1524541" y="244999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5F63EAB4-C433-4018-9BDC-CF36BAEE3067}"/>
              </a:ext>
            </a:extLst>
          </p:cNvPr>
          <p:cNvSpPr/>
          <p:nvPr/>
        </p:nvSpPr>
        <p:spPr bwMode="auto">
          <a:xfrm rot="17271238" flipH="1">
            <a:off x="2221591" y="258330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0CC091D3-C7E0-4623-B29D-E423D682BE49}"/>
              </a:ext>
            </a:extLst>
          </p:cNvPr>
          <p:cNvSpPr/>
          <p:nvPr/>
        </p:nvSpPr>
        <p:spPr bwMode="auto">
          <a:xfrm rot="17271238" flipH="1">
            <a:off x="1972430" y="168206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7C13B966-2ECE-4706-8CB2-E9357F4E393D}"/>
              </a:ext>
            </a:extLst>
          </p:cNvPr>
          <p:cNvSpPr/>
          <p:nvPr/>
        </p:nvSpPr>
        <p:spPr bwMode="auto">
          <a:xfrm rot="14791737" flipH="1">
            <a:off x="2163329" y="130921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3F930E68-72BE-4B08-898F-A8477C4F181D}"/>
              </a:ext>
            </a:extLst>
          </p:cNvPr>
          <p:cNvSpPr/>
          <p:nvPr/>
        </p:nvSpPr>
        <p:spPr bwMode="auto">
          <a:xfrm rot="18449328" flipH="1">
            <a:off x="3002679" y="115976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95" name="图片 194">
            <a:extLst>
              <a:ext uri="{FF2B5EF4-FFF2-40B4-BE49-F238E27FC236}">
                <a16:creationId xmlns:a16="http://schemas.microsoft.com/office/drawing/2014/main" id="{84034AEB-8EE6-49FD-913D-EDB0AC4D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31813" y="977807"/>
            <a:ext cx="1600261" cy="1800000"/>
          </a:xfrm>
          <a:prstGeom prst="rect">
            <a:avLst/>
          </a:prstGeom>
        </p:spPr>
      </p:pic>
      <p:cxnSp>
        <p:nvCxnSpPr>
          <p:cNvPr id="196" name="NO.1 SUB 용접라인_S10_KEY ASSY 용접009">
            <a:extLst>
              <a:ext uri="{FF2B5EF4-FFF2-40B4-BE49-F238E27FC236}">
                <a16:creationId xmlns:a16="http://schemas.microsoft.com/office/drawing/2014/main" id="{34367C3B-5FF9-4785-904C-2A679B72E071}"/>
              </a:ext>
            </a:extLst>
          </p:cNvPr>
          <p:cNvCxnSpPr>
            <a:cxnSpLocks/>
            <a:stCxn id="307" idx="3"/>
            <a:endCxn id="186" idx="3"/>
          </p:cNvCxnSpPr>
          <p:nvPr/>
        </p:nvCxnSpPr>
        <p:spPr>
          <a:xfrm>
            <a:off x="1730147" y="1375749"/>
            <a:ext cx="254764" cy="3580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7" name="NO.1 SUB 용접라인_S10_KEY ASSY 용접009">
            <a:extLst>
              <a:ext uri="{FF2B5EF4-FFF2-40B4-BE49-F238E27FC236}">
                <a16:creationId xmlns:a16="http://schemas.microsoft.com/office/drawing/2014/main" id="{2C238D11-70C8-48DD-A259-18C444D32912}"/>
              </a:ext>
            </a:extLst>
          </p:cNvPr>
          <p:cNvCxnSpPr>
            <a:cxnSpLocks/>
            <a:stCxn id="165" idx="0"/>
            <a:endCxn id="169" idx="3"/>
          </p:cNvCxnSpPr>
          <p:nvPr/>
        </p:nvCxnSpPr>
        <p:spPr>
          <a:xfrm flipV="1">
            <a:off x="2265587" y="1201837"/>
            <a:ext cx="666370" cy="761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8" name="NO.1 SUB 용접라인_S10_KEY ASSY 용접009">
            <a:extLst>
              <a:ext uri="{FF2B5EF4-FFF2-40B4-BE49-F238E27FC236}">
                <a16:creationId xmlns:a16="http://schemas.microsoft.com/office/drawing/2014/main" id="{B8B0A974-6CAE-4AF8-9569-75E7FD05C3C3}"/>
              </a:ext>
            </a:extLst>
          </p:cNvPr>
          <p:cNvCxnSpPr>
            <a:cxnSpLocks/>
            <a:stCxn id="165" idx="0"/>
            <a:endCxn id="167" idx="2"/>
          </p:cNvCxnSpPr>
          <p:nvPr/>
        </p:nvCxnSpPr>
        <p:spPr>
          <a:xfrm flipV="1">
            <a:off x="2265587" y="1027049"/>
            <a:ext cx="5774" cy="9363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NO.1 SUB 용접라인_S10_KEY ASSY 용접009">
            <a:extLst>
              <a:ext uri="{FF2B5EF4-FFF2-40B4-BE49-F238E27FC236}">
                <a16:creationId xmlns:a16="http://schemas.microsoft.com/office/drawing/2014/main" id="{C88A74CF-67D3-4868-897A-421E8917FBDA}"/>
              </a:ext>
            </a:extLst>
          </p:cNvPr>
          <p:cNvCxnSpPr>
            <a:cxnSpLocks/>
            <a:stCxn id="307" idx="3"/>
            <a:endCxn id="187" idx="0"/>
          </p:cNvCxnSpPr>
          <p:nvPr/>
        </p:nvCxnSpPr>
        <p:spPr>
          <a:xfrm flipV="1">
            <a:off x="1730147" y="1357663"/>
            <a:ext cx="419398" cy="180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2" name="矩形 251">
            <a:extLst>
              <a:ext uri="{FF2B5EF4-FFF2-40B4-BE49-F238E27FC236}">
                <a16:creationId xmlns:a16="http://schemas.microsoft.com/office/drawing/2014/main" id="{F6A3C22A-5FE5-4C0C-B640-94FBCD3B296E}"/>
              </a:ext>
            </a:extLst>
          </p:cNvPr>
          <p:cNvSpPr/>
          <p:nvPr/>
        </p:nvSpPr>
        <p:spPr bwMode="auto">
          <a:xfrm rot="15247186" flipH="1">
            <a:off x="4204587" y="16830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4A7A6BE4-3829-46B2-93CF-775DA6AA12B6}"/>
              </a:ext>
            </a:extLst>
          </p:cNvPr>
          <p:cNvSpPr/>
          <p:nvPr/>
        </p:nvSpPr>
        <p:spPr bwMode="auto">
          <a:xfrm rot="17064803" flipH="1">
            <a:off x="4023739" y="131531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141E5D0F-5098-417D-8EFE-45575C7ECF91}"/>
              </a:ext>
            </a:extLst>
          </p:cNvPr>
          <p:cNvSpPr/>
          <p:nvPr/>
        </p:nvSpPr>
        <p:spPr bwMode="auto">
          <a:xfrm rot="20449389" flipH="1">
            <a:off x="4087094" y="152768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F42FB4AB-EE45-4B78-9B5B-5805A5CB56D4}"/>
              </a:ext>
            </a:extLst>
          </p:cNvPr>
          <p:cNvSpPr/>
          <p:nvPr/>
        </p:nvSpPr>
        <p:spPr bwMode="auto">
          <a:xfrm rot="14157985" flipH="1">
            <a:off x="3152603" y="1177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83AF31F7-FE6A-402D-8E4D-023B0FED30BE}"/>
              </a:ext>
            </a:extLst>
          </p:cNvPr>
          <p:cNvSpPr/>
          <p:nvPr/>
        </p:nvSpPr>
        <p:spPr bwMode="auto">
          <a:xfrm rot="14157985" flipH="1">
            <a:off x="3884641" y="26643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9" name="NO.1 SUB 용접라인_S10_KEY ASSY 용접008">
            <a:extLst>
              <a:ext uri="{FF2B5EF4-FFF2-40B4-BE49-F238E27FC236}">
                <a16:creationId xmlns:a16="http://schemas.microsoft.com/office/drawing/2014/main" id="{CFCD3D9E-E285-4E87-8331-BC19C5C03C57}"/>
              </a:ext>
            </a:extLst>
          </p:cNvPr>
          <p:cNvSpPr txBox="1"/>
          <p:nvPr/>
        </p:nvSpPr>
        <p:spPr>
          <a:xfrm>
            <a:off x="3888000" y="196020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1" name="NO.1 SUB 용접라인_S10_KEY ASSY 용접009">
            <a:extLst>
              <a:ext uri="{FF2B5EF4-FFF2-40B4-BE49-F238E27FC236}">
                <a16:creationId xmlns:a16="http://schemas.microsoft.com/office/drawing/2014/main" id="{56347E5B-6F5C-4237-B631-782A1F5BCA0E}"/>
              </a:ext>
            </a:extLst>
          </p:cNvPr>
          <p:cNvCxnSpPr>
            <a:cxnSpLocks/>
            <a:stCxn id="259" idx="0"/>
            <a:endCxn id="255" idx="3"/>
          </p:cNvCxnSpPr>
          <p:nvPr/>
        </p:nvCxnSpPr>
        <p:spPr>
          <a:xfrm flipV="1">
            <a:off x="4022144" y="1367397"/>
            <a:ext cx="15115" cy="5928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NO.1 SUB 용접라인_S10_KEY ASSY 용접009">
            <a:extLst>
              <a:ext uri="{FF2B5EF4-FFF2-40B4-BE49-F238E27FC236}">
                <a16:creationId xmlns:a16="http://schemas.microsoft.com/office/drawing/2014/main" id="{C72848FF-CD18-4D2B-A156-D8F26D6DD2E7}"/>
              </a:ext>
            </a:extLst>
          </p:cNvPr>
          <p:cNvCxnSpPr>
            <a:cxnSpLocks/>
            <a:stCxn id="259" idx="0"/>
          </p:cNvCxnSpPr>
          <p:nvPr/>
        </p:nvCxnSpPr>
        <p:spPr>
          <a:xfrm flipV="1">
            <a:off x="4022144" y="1744472"/>
            <a:ext cx="207683" cy="2157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6" name="NO.1 SUB 용접라인_S10_KEY ASSY 용접008">
            <a:extLst>
              <a:ext uri="{FF2B5EF4-FFF2-40B4-BE49-F238E27FC236}">
                <a16:creationId xmlns:a16="http://schemas.microsoft.com/office/drawing/2014/main" id="{20D96980-105F-40F7-87AA-1738CF8B0284}"/>
              </a:ext>
            </a:extLst>
          </p:cNvPr>
          <p:cNvSpPr txBox="1"/>
          <p:nvPr/>
        </p:nvSpPr>
        <p:spPr>
          <a:xfrm>
            <a:off x="2931957" y="192509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7" name="NO.1 SUB 용접라인_S10_KEY ASSY 용접009">
            <a:extLst>
              <a:ext uri="{FF2B5EF4-FFF2-40B4-BE49-F238E27FC236}">
                <a16:creationId xmlns:a16="http://schemas.microsoft.com/office/drawing/2014/main" id="{F78DD5AE-514E-4EA3-A685-4DD58AD68641}"/>
              </a:ext>
            </a:extLst>
          </p:cNvPr>
          <p:cNvCxnSpPr>
            <a:cxnSpLocks/>
            <a:stCxn id="266" idx="0"/>
            <a:endCxn id="194" idx="3"/>
          </p:cNvCxnSpPr>
          <p:nvPr/>
        </p:nvCxnSpPr>
        <p:spPr>
          <a:xfrm flipH="1" flipV="1">
            <a:off x="3009724" y="1208699"/>
            <a:ext cx="56377" cy="7164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8" name="NO.1 SUB 용접라인_S10_KEY ASSY 용접009">
            <a:extLst>
              <a:ext uri="{FF2B5EF4-FFF2-40B4-BE49-F238E27FC236}">
                <a16:creationId xmlns:a16="http://schemas.microsoft.com/office/drawing/2014/main" id="{AB766FE8-346B-4EBA-BCF1-61BF35DB3360}"/>
              </a:ext>
            </a:extLst>
          </p:cNvPr>
          <p:cNvCxnSpPr>
            <a:cxnSpLocks/>
            <a:stCxn id="266" idx="0"/>
            <a:endCxn id="257" idx="0"/>
          </p:cNvCxnSpPr>
          <p:nvPr/>
        </p:nvCxnSpPr>
        <p:spPr>
          <a:xfrm flipV="1">
            <a:off x="3066101" y="1231854"/>
            <a:ext cx="75786" cy="6932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NO.1 SUB 용접라인_S10_KEY ASSY 용접009">
            <a:extLst>
              <a:ext uri="{FF2B5EF4-FFF2-40B4-BE49-F238E27FC236}">
                <a16:creationId xmlns:a16="http://schemas.microsoft.com/office/drawing/2014/main" id="{6C8070CE-E23C-43D8-AE8A-B04C5B5E7D4C}"/>
              </a:ext>
            </a:extLst>
          </p:cNvPr>
          <p:cNvCxnSpPr>
            <a:cxnSpLocks/>
            <a:stCxn id="145" idx="1"/>
            <a:endCxn id="170" idx="1"/>
          </p:cNvCxnSpPr>
          <p:nvPr/>
        </p:nvCxnSpPr>
        <p:spPr>
          <a:xfrm flipH="1">
            <a:off x="2142260" y="1022350"/>
            <a:ext cx="794762" cy="5141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8" name="NO.1 SUB 용접라인_S10_KEY ASSY 용접009">
            <a:extLst>
              <a:ext uri="{FF2B5EF4-FFF2-40B4-BE49-F238E27FC236}">
                <a16:creationId xmlns:a16="http://schemas.microsoft.com/office/drawing/2014/main" id="{64378D48-1A1A-4210-9B40-9A678C47DD52}"/>
              </a:ext>
            </a:extLst>
          </p:cNvPr>
          <p:cNvCxnSpPr>
            <a:cxnSpLocks/>
            <a:stCxn id="145" idx="3"/>
            <a:endCxn id="256" idx="1"/>
          </p:cNvCxnSpPr>
          <p:nvPr/>
        </p:nvCxnSpPr>
        <p:spPr>
          <a:xfrm>
            <a:off x="3205309" y="1022350"/>
            <a:ext cx="916786" cy="5340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0" name="NO.1 SUB 용접라인_S10_KEY ASSY 용접009">
            <a:extLst>
              <a:ext uri="{FF2B5EF4-FFF2-40B4-BE49-F238E27FC236}">
                <a16:creationId xmlns:a16="http://schemas.microsoft.com/office/drawing/2014/main" id="{FF3F1454-0D57-491B-9694-470CCBB3C266}"/>
              </a:ext>
            </a:extLst>
          </p:cNvPr>
          <p:cNvCxnSpPr>
            <a:cxnSpLocks/>
            <a:stCxn id="266" idx="3"/>
            <a:endCxn id="258" idx="1"/>
          </p:cNvCxnSpPr>
          <p:nvPr/>
        </p:nvCxnSpPr>
        <p:spPr>
          <a:xfrm>
            <a:off x="3200244" y="1999712"/>
            <a:ext cx="692323" cy="6843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1" name="NO.1 SUB 용접라인_S10_KEY ASSY 용접009">
            <a:extLst>
              <a:ext uri="{FF2B5EF4-FFF2-40B4-BE49-F238E27FC236}">
                <a16:creationId xmlns:a16="http://schemas.microsoft.com/office/drawing/2014/main" id="{449F8AF3-ACB0-4D2D-AF98-1578576DD261}"/>
              </a:ext>
            </a:extLst>
          </p:cNvPr>
          <p:cNvCxnSpPr>
            <a:cxnSpLocks/>
            <a:stCxn id="266" idx="1"/>
            <a:endCxn id="168" idx="1"/>
          </p:cNvCxnSpPr>
          <p:nvPr/>
        </p:nvCxnSpPr>
        <p:spPr>
          <a:xfrm flipH="1">
            <a:off x="2315035" y="1999712"/>
            <a:ext cx="616922" cy="6777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7AE6BA53-49B4-4CCF-8832-7959768B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98" y="2927066"/>
            <a:ext cx="1122047" cy="1800000"/>
          </a:xfrm>
          <a:prstGeom prst="rect">
            <a:avLst/>
          </a:prstGeom>
        </p:spPr>
      </p:pic>
      <p:sp>
        <p:nvSpPr>
          <p:cNvPr id="75" name="NO.1 SUB 용접라인_S10_KEY ASSY 용접008">
            <a:extLst>
              <a:ext uri="{FF2B5EF4-FFF2-40B4-BE49-F238E27FC236}">
                <a16:creationId xmlns:a16="http://schemas.microsoft.com/office/drawing/2014/main" id="{FC3851D8-9933-4C5A-A9F9-AFAC1C88B47D}"/>
              </a:ext>
            </a:extLst>
          </p:cNvPr>
          <p:cNvSpPr txBox="1"/>
          <p:nvPr/>
        </p:nvSpPr>
        <p:spPr>
          <a:xfrm>
            <a:off x="1850767" y="271330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702497E0-0837-4793-9A89-CDED0D467698}"/>
              </a:ext>
            </a:extLst>
          </p:cNvPr>
          <p:cNvSpPr/>
          <p:nvPr/>
        </p:nvSpPr>
        <p:spPr bwMode="auto">
          <a:xfrm rot="16200000" flipH="1">
            <a:off x="1592475" y="296539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C0866F75-AA75-4431-A6E4-06D784EB8602}"/>
              </a:ext>
            </a:extLst>
          </p:cNvPr>
          <p:cNvSpPr/>
          <p:nvPr/>
        </p:nvSpPr>
        <p:spPr bwMode="auto">
          <a:xfrm rot="16200000" flipH="1">
            <a:off x="2512114" y="29607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9DBDAA9B-CFDA-476D-827C-B4AB834FEF60}"/>
              </a:ext>
            </a:extLst>
          </p:cNvPr>
          <p:cNvSpPr/>
          <p:nvPr/>
        </p:nvSpPr>
        <p:spPr bwMode="auto">
          <a:xfrm rot="16200000" flipH="1">
            <a:off x="1590050" y="459137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6" name="NO.1 SUB 용접라인_S10_KEY ASSY 용접009">
            <a:extLst>
              <a:ext uri="{FF2B5EF4-FFF2-40B4-BE49-F238E27FC236}">
                <a16:creationId xmlns:a16="http://schemas.microsoft.com/office/drawing/2014/main" id="{5522B593-522B-4E42-8241-A2B36B56C0BE}"/>
              </a:ext>
            </a:extLst>
          </p:cNvPr>
          <p:cNvCxnSpPr>
            <a:cxnSpLocks/>
            <a:stCxn id="172" idx="3"/>
            <a:endCxn id="292" idx="0"/>
          </p:cNvCxnSpPr>
          <p:nvPr/>
        </p:nvCxnSpPr>
        <p:spPr>
          <a:xfrm>
            <a:off x="1610475" y="3018048"/>
            <a:ext cx="455276" cy="8785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7" name="NO.1 SUB 용접라인_S10_KEY ASSY 용접009">
            <a:extLst>
              <a:ext uri="{FF2B5EF4-FFF2-40B4-BE49-F238E27FC236}">
                <a16:creationId xmlns:a16="http://schemas.microsoft.com/office/drawing/2014/main" id="{C117EAD0-C2F0-49DE-801B-0F4A54A27387}"/>
              </a:ext>
            </a:extLst>
          </p:cNvPr>
          <p:cNvCxnSpPr>
            <a:cxnSpLocks/>
            <a:stCxn id="293" idx="1"/>
            <a:endCxn id="292" idx="2"/>
          </p:cNvCxnSpPr>
          <p:nvPr/>
        </p:nvCxnSpPr>
        <p:spPr>
          <a:xfrm flipH="1" flipV="1">
            <a:off x="2065751" y="4045773"/>
            <a:ext cx="464363" cy="5664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NO.1 SUB 용접라인_S10_KEY ASSY 용접009">
            <a:extLst>
              <a:ext uri="{FF2B5EF4-FFF2-40B4-BE49-F238E27FC236}">
                <a16:creationId xmlns:a16="http://schemas.microsoft.com/office/drawing/2014/main" id="{70F57196-07CA-430A-B489-5D63C39C29A1}"/>
              </a:ext>
            </a:extLst>
          </p:cNvPr>
          <p:cNvCxnSpPr>
            <a:cxnSpLocks/>
            <a:stCxn id="284" idx="1"/>
            <a:endCxn id="292" idx="2"/>
          </p:cNvCxnSpPr>
          <p:nvPr/>
        </p:nvCxnSpPr>
        <p:spPr>
          <a:xfrm flipV="1">
            <a:off x="1608050" y="4045773"/>
            <a:ext cx="457701" cy="5622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0" name="NO.1 SUB 용접라인_S10_KEY ASSY 용접009">
            <a:extLst>
              <a:ext uri="{FF2B5EF4-FFF2-40B4-BE49-F238E27FC236}">
                <a16:creationId xmlns:a16="http://schemas.microsoft.com/office/drawing/2014/main" id="{04C9BA70-0C39-4C0D-BE4D-AFF730C7A370}"/>
              </a:ext>
            </a:extLst>
          </p:cNvPr>
          <p:cNvCxnSpPr>
            <a:cxnSpLocks/>
            <a:stCxn id="283" idx="3"/>
            <a:endCxn id="292" idx="0"/>
          </p:cNvCxnSpPr>
          <p:nvPr/>
        </p:nvCxnSpPr>
        <p:spPr>
          <a:xfrm flipH="1">
            <a:off x="2065751" y="3013393"/>
            <a:ext cx="464363" cy="883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NO.1 SUB 용접라인_S10_KEY ASSY 용접008">
            <a:extLst>
              <a:ext uri="{FF2B5EF4-FFF2-40B4-BE49-F238E27FC236}">
                <a16:creationId xmlns:a16="http://schemas.microsoft.com/office/drawing/2014/main" id="{A487DF4E-6805-4F32-8C80-51E10892548C}"/>
              </a:ext>
            </a:extLst>
          </p:cNvPr>
          <p:cNvSpPr txBox="1"/>
          <p:nvPr/>
        </p:nvSpPr>
        <p:spPr>
          <a:xfrm>
            <a:off x="1931607" y="389654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432F673A-3184-4353-92F3-7839E0E36738}"/>
              </a:ext>
            </a:extLst>
          </p:cNvPr>
          <p:cNvSpPr/>
          <p:nvPr/>
        </p:nvSpPr>
        <p:spPr bwMode="auto">
          <a:xfrm rot="16200000" flipH="1">
            <a:off x="2512114" y="45955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4" name="矩形 293">
            <a:extLst>
              <a:ext uri="{FF2B5EF4-FFF2-40B4-BE49-F238E27FC236}">
                <a16:creationId xmlns:a16="http://schemas.microsoft.com/office/drawing/2014/main" id="{97001976-CC8F-4741-89EE-A2C16520DB82}"/>
              </a:ext>
            </a:extLst>
          </p:cNvPr>
          <p:cNvSpPr/>
          <p:nvPr/>
        </p:nvSpPr>
        <p:spPr bwMode="auto">
          <a:xfrm rot="16200000" flipH="1">
            <a:off x="1864531" y="2926329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3DC195D8-0CF1-470E-9FFD-BEE098A3FC77}"/>
              </a:ext>
            </a:extLst>
          </p:cNvPr>
          <p:cNvSpPr/>
          <p:nvPr/>
        </p:nvSpPr>
        <p:spPr bwMode="auto">
          <a:xfrm rot="16200000" flipH="1">
            <a:off x="2228634" y="2916433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04" name="NO.1 SUB 용접라인_S10_KEY ASSY 용접009">
            <a:extLst>
              <a:ext uri="{FF2B5EF4-FFF2-40B4-BE49-F238E27FC236}">
                <a16:creationId xmlns:a16="http://schemas.microsoft.com/office/drawing/2014/main" id="{1E8FB4AC-77DB-4B8C-89E0-D7564A07583F}"/>
              </a:ext>
            </a:extLst>
          </p:cNvPr>
          <p:cNvCxnSpPr>
            <a:cxnSpLocks/>
            <a:stCxn id="75" idx="2"/>
            <a:endCxn id="294" idx="1"/>
          </p:cNvCxnSpPr>
          <p:nvPr/>
        </p:nvCxnSpPr>
        <p:spPr>
          <a:xfrm flipH="1">
            <a:off x="1887391" y="2862532"/>
            <a:ext cx="97520" cy="1034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6" name="NO.1 SUB 용접라인_S10_KEY ASSY 용접009">
            <a:extLst>
              <a:ext uri="{FF2B5EF4-FFF2-40B4-BE49-F238E27FC236}">
                <a16:creationId xmlns:a16="http://schemas.microsoft.com/office/drawing/2014/main" id="{8E07BAA2-AF2A-4024-BEA1-AAE85AC61A8B}"/>
              </a:ext>
            </a:extLst>
          </p:cNvPr>
          <p:cNvCxnSpPr>
            <a:cxnSpLocks/>
            <a:stCxn id="75" idx="2"/>
            <a:endCxn id="303" idx="1"/>
          </p:cNvCxnSpPr>
          <p:nvPr/>
        </p:nvCxnSpPr>
        <p:spPr>
          <a:xfrm>
            <a:off x="1984911" y="2862532"/>
            <a:ext cx="266583" cy="935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NO.1 SUB 용접라인_S10_KEY ASSY 용접008">
            <a:extLst>
              <a:ext uri="{FF2B5EF4-FFF2-40B4-BE49-F238E27FC236}">
                <a16:creationId xmlns:a16="http://schemas.microsoft.com/office/drawing/2014/main" id="{285FD943-856C-402A-B2F8-98482F4F41FC}"/>
              </a:ext>
            </a:extLst>
          </p:cNvPr>
          <p:cNvSpPr txBox="1"/>
          <p:nvPr/>
        </p:nvSpPr>
        <p:spPr>
          <a:xfrm>
            <a:off x="1461860" y="13011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4C5CAA9F-6C68-4420-A01C-2B21A79D4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538" y="5478906"/>
            <a:ext cx="595181" cy="451497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78B672EA-6A26-49AC-87AC-ACDB8B10B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943" y="5534938"/>
            <a:ext cx="666425" cy="360000"/>
          </a:xfrm>
          <a:prstGeom prst="rect">
            <a:avLst/>
          </a:prstGeom>
        </p:spPr>
      </p:pic>
      <p:pic>
        <p:nvPicPr>
          <p:cNvPr id="309" name="图片 308">
            <a:extLst>
              <a:ext uri="{FF2B5EF4-FFF2-40B4-BE49-F238E27FC236}">
                <a16:creationId xmlns:a16="http://schemas.microsoft.com/office/drawing/2014/main" id="{8605CB68-E823-4B46-AC84-164260A9C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3315" y="5493677"/>
            <a:ext cx="666425" cy="360000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C04D96AD-500D-4E8A-9CDE-F5EB23D6BE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398" y="5293849"/>
            <a:ext cx="594660" cy="720000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F6C414D6-FDBD-4910-BCCD-494745D911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585" y="5192785"/>
            <a:ext cx="594660" cy="720000"/>
          </a:xfrm>
          <a:prstGeom prst="rect">
            <a:avLst/>
          </a:prstGeom>
        </p:spPr>
      </p:pic>
      <p:pic>
        <p:nvPicPr>
          <p:cNvPr id="69675" name="图片 69674">
            <a:extLst>
              <a:ext uri="{FF2B5EF4-FFF2-40B4-BE49-F238E27FC236}">
                <a16:creationId xmlns:a16="http://schemas.microsoft.com/office/drawing/2014/main" id="{6D5EEB12-9BCD-4BD5-AD86-5F1FFD18E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0983" y="4085512"/>
            <a:ext cx="638544" cy="7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C4DC31-8527-46BC-8F68-37E928CA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287" y="1663801"/>
            <a:ext cx="1080000" cy="653097"/>
          </a:xfrm>
          <a:prstGeom prst="rect">
            <a:avLst/>
          </a:prstGeom>
        </p:spPr>
      </p:pic>
      <p:sp>
        <p:nvSpPr>
          <p:cNvPr id="145" name="NO.1 SUB 용접라인_S10_KEY ASSY 용접008">
            <a:extLst>
              <a:ext uri="{FF2B5EF4-FFF2-40B4-BE49-F238E27FC236}">
                <a16:creationId xmlns:a16="http://schemas.microsoft.com/office/drawing/2014/main" id="{8381C868-99AA-4F80-A98B-F5A2847318B3}"/>
              </a:ext>
            </a:extLst>
          </p:cNvPr>
          <p:cNvSpPr txBox="1"/>
          <p:nvPr/>
        </p:nvSpPr>
        <p:spPr>
          <a:xfrm>
            <a:off x="2937022" y="94773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9" name="NO.1 SUB 용접라인_S10_KEY ASSY 용접008">
            <a:extLst>
              <a:ext uri="{FF2B5EF4-FFF2-40B4-BE49-F238E27FC236}">
                <a16:creationId xmlns:a16="http://schemas.microsoft.com/office/drawing/2014/main" id="{F120320A-F0CD-43F2-9B25-4A734EEB206D}"/>
              </a:ext>
            </a:extLst>
          </p:cNvPr>
          <p:cNvSpPr txBox="1"/>
          <p:nvPr/>
        </p:nvSpPr>
        <p:spPr>
          <a:xfrm>
            <a:off x="8531126" y="142547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1" name="NO.1 SUB 용접라인_S10_KEY ASSY 용접009">
            <a:extLst>
              <a:ext uri="{FF2B5EF4-FFF2-40B4-BE49-F238E27FC236}">
                <a16:creationId xmlns:a16="http://schemas.microsoft.com/office/drawing/2014/main" id="{F10E2B32-F545-4BBF-B2E9-A49017A62938}"/>
              </a:ext>
            </a:extLst>
          </p:cNvPr>
          <p:cNvCxnSpPr>
            <a:cxnSpLocks/>
            <a:stCxn id="149" idx="3"/>
            <a:endCxn id="153" idx="1"/>
          </p:cNvCxnSpPr>
          <p:nvPr/>
        </p:nvCxnSpPr>
        <p:spPr>
          <a:xfrm>
            <a:off x="8799413" y="1500087"/>
            <a:ext cx="249948" cy="5405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3" name="矩形 152">
            <a:extLst>
              <a:ext uri="{FF2B5EF4-FFF2-40B4-BE49-F238E27FC236}">
                <a16:creationId xmlns:a16="http://schemas.microsoft.com/office/drawing/2014/main" id="{75236B63-04BF-40AC-BBC3-A2DEDE0768C9}"/>
              </a:ext>
            </a:extLst>
          </p:cNvPr>
          <p:cNvSpPr/>
          <p:nvPr/>
        </p:nvSpPr>
        <p:spPr bwMode="auto">
          <a:xfrm rot="17035271" flipH="1">
            <a:off x="9032169" y="202603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B06D284-9B12-45F1-B8E2-F378C80C1EC2}"/>
              </a:ext>
            </a:extLst>
          </p:cNvPr>
          <p:cNvGrpSpPr/>
          <p:nvPr/>
        </p:nvGrpSpPr>
        <p:grpSpPr>
          <a:xfrm>
            <a:off x="5587609" y="2310706"/>
            <a:ext cx="2716207" cy="1516199"/>
            <a:chOff x="5441032" y="2303562"/>
            <a:chExt cx="2716207" cy="1516199"/>
          </a:xfrm>
        </p:grpSpPr>
        <p:pic>
          <p:nvPicPr>
            <p:cNvPr id="213" name="图片 212">
              <a:extLst>
                <a:ext uri="{FF2B5EF4-FFF2-40B4-BE49-F238E27FC236}">
                  <a16:creationId xmlns:a16="http://schemas.microsoft.com/office/drawing/2014/main" id="{A030F2CD-16EE-404D-BD9B-6F41AA34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856014" y="2303562"/>
              <a:ext cx="1301225" cy="14984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582A03A-01AC-4EFD-A588-803FE16CA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41032" y="2321317"/>
              <a:ext cx="1301225" cy="1498444"/>
            </a:xfrm>
            <a:prstGeom prst="rect">
              <a:avLst/>
            </a:prstGeom>
          </p:spPr>
        </p:pic>
        <p:grpSp>
          <p:nvGrpSpPr>
            <p:cNvPr id="69642" name="组合 69641">
              <a:extLst>
                <a:ext uri="{FF2B5EF4-FFF2-40B4-BE49-F238E27FC236}">
                  <a16:creationId xmlns:a16="http://schemas.microsoft.com/office/drawing/2014/main" id="{B8BD6DFB-28B5-4457-BF1A-D2957E52EEBD}"/>
                </a:ext>
              </a:extLst>
            </p:cNvPr>
            <p:cNvGrpSpPr/>
            <p:nvPr/>
          </p:nvGrpSpPr>
          <p:grpSpPr>
            <a:xfrm>
              <a:off x="6187076" y="2685504"/>
              <a:ext cx="1278643" cy="965555"/>
              <a:chOff x="6485101" y="3150437"/>
              <a:chExt cx="1660805" cy="1191299"/>
            </a:xfrm>
          </p:grpSpPr>
          <p:sp>
            <p:nvSpPr>
              <p:cNvPr id="354" name="矩形 353">
                <a:extLst>
                  <a:ext uri="{FF2B5EF4-FFF2-40B4-BE49-F238E27FC236}">
                    <a16:creationId xmlns:a16="http://schemas.microsoft.com/office/drawing/2014/main" id="{E6DD4BE8-F36E-49F1-81C4-AD379167BD82}"/>
                  </a:ext>
                </a:extLst>
              </p:cNvPr>
              <p:cNvSpPr/>
              <p:nvPr/>
            </p:nvSpPr>
            <p:spPr bwMode="auto">
              <a:xfrm rot="1792765" flipH="1">
                <a:off x="7066006" y="3164425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  <p:sp>
            <p:nvSpPr>
              <p:cNvPr id="356" name="矩形 355">
                <a:extLst>
                  <a:ext uri="{FF2B5EF4-FFF2-40B4-BE49-F238E27FC236}">
                    <a16:creationId xmlns:a16="http://schemas.microsoft.com/office/drawing/2014/main" id="{4FFE10F0-CBE5-4B6A-AB80-9636CCEBC440}"/>
                  </a:ext>
                </a:extLst>
              </p:cNvPr>
              <p:cNvSpPr/>
              <p:nvPr/>
            </p:nvSpPr>
            <p:spPr bwMode="auto">
              <a:xfrm rot="1792765" flipH="1">
                <a:off x="6930648" y="3433838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  <p:sp>
            <p:nvSpPr>
              <p:cNvPr id="357" name="矩形 356">
                <a:extLst>
                  <a:ext uri="{FF2B5EF4-FFF2-40B4-BE49-F238E27FC236}">
                    <a16:creationId xmlns:a16="http://schemas.microsoft.com/office/drawing/2014/main" id="{8E52CA1D-50B7-4998-9D10-BBF5E065F5BE}"/>
                  </a:ext>
                </a:extLst>
              </p:cNvPr>
              <p:cNvSpPr/>
              <p:nvPr/>
            </p:nvSpPr>
            <p:spPr bwMode="auto">
              <a:xfrm rot="1792765" flipH="1">
                <a:off x="6485101" y="4263467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  <p:sp>
            <p:nvSpPr>
              <p:cNvPr id="359" name="矩形 358">
                <a:extLst>
                  <a:ext uri="{FF2B5EF4-FFF2-40B4-BE49-F238E27FC236}">
                    <a16:creationId xmlns:a16="http://schemas.microsoft.com/office/drawing/2014/main" id="{7C189AD8-95B8-4F39-9154-5A48F7DDF162}"/>
                  </a:ext>
                </a:extLst>
              </p:cNvPr>
              <p:cNvSpPr/>
              <p:nvPr/>
            </p:nvSpPr>
            <p:spPr bwMode="auto">
              <a:xfrm rot="20150992" flipH="1">
                <a:off x="7526913" y="3150437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  <p:sp>
            <p:nvSpPr>
              <p:cNvPr id="360" name="矩形 359">
                <a:extLst>
                  <a:ext uri="{FF2B5EF4-FFF2-40B4-BE49-F238E27FC236}">
                    <a16:creationId xmlns:a16="http://schemas.microsoft.com/office/drawing/2014/main" id="{9CA70986-3369-44F5-A1BA-6AA3B96801C8}"/>
                  </a:ext>
                </a:extLst>
              </p:cNvPr>
              <p:cNvSpPr/>
              <p:nvPr/>
            </p:nvSpPr>
            <p:spPr bwMode="auto">
              <a:xfrm rot="20150992" flipH="1">
                <a:off x="7685879" y="3450265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  <p:sp>
            <p:nvSpPr>
              <p:cNvPr id="362" name="矩形 361">
                <a:extLst>
                  <a:ext uri="{FF2B5EF4-FFF2-40B4-BE49-F238E27FC236}">
                    <a16:creationId xmlns:a16="http://schemas.microsoft.com/office/drawing/2014/main" id="{5FF14511-4E97-4636-B83D-3E78375F58A3}"/>
                  </a:ext>
                </a:extLst>
              </p:cNvPr>
              <p:cNvSpPr/>
              <p:nvPr/>
            </p:nvSpPr>
            <p:spPr bwMode="auto">
              <a:xfrm rot="20150992" flipH="1">
                <a:off x="8109906" y="4272434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  <p:sp>
            <p:nvSpPr>
              <p:cNvPr id="363" name="NO.1 SUB 용접라인_S10_KEY ASSY 용접008">
                <a:extLst>
                  <a:ext uri="{FF2B5EF4-FFF2-40B4-BE49-F238E27FC236}">
                    <a16:creationId xmlns:a16="http://schemas.microsoft.com/office/drawing/2014/main" id="{DF3B82DD-E49F-4891-BA73-BB9AE2AF1CA3}"/>
                  </a:ext>
                </a:extLst>
              </p:cNvPr>
              <p:cNvSpPr txBox="1"/>
              <p:nvPr/>
            </p:nvSpPr>
            <p:spPr>
              <a:xfrm>
                <a:off x="7156245" y="3864357"/>
                <a:ext cx="268287" cy="149225"/>
              </a:xfrm>
              <a:prstGeom prst="rect">
                <a:avLst/>
              </a:prstGeom>
              <a:solidFill>
                <a:srgbClr val="ED7D31"/>
              </a:solidFill>
              <a:ln w="190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72000" tIns="0" rIns="72000" bIns="0" anchor="ctr" anchorCtr="0"/>
              <a:lstStyle/>
              <a:p>
                <a:pPr algn="ctr" eaLnBrk="1" hangingPunct="1"/>
                <a:r>
                  <a:rPr lang="en-US" altLang="ko-KR" sz="700" dirty="0">
                    <a:solidFill>
                      <a:srgbClr val="000000"/>
                    </a:solidFill>
                    <a:latin typeface="Malgun Gothic" panose="020B0503020000020004" charset="-127"/>
                    <a:ea typeface="Malgun Gothic" panose="020B0503020000020004" charset="-127"/>
                  </a:rPr>
                  <a:t>8*30</a:t>
                </a:r>
                <a:endParaRPr lang="ko-KR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endParaRPr>
              </a:p>
            </p:txBody>
          </p:sp>
          <p:cxnSp>
            <p:nvCxnSpPr>
              <p:cNvPr id="364" name="NO.1 SUB 용접라인_S10_KEY ASSY 용접009">
                <a:extLst>
                  <a:ext uri="{FF2B5EF4-FFF2-40B4-BE49-F238E27FC236}">
                    <a16:creationId xmlns:a16="http://schemas.microsoft.com/office/drawing/2014/main" id="{1A939396-9ED3-4DDE-8764-800BD54E59FA}"/>
                  </a:ext>
                </a:extLst>
              </p:cNvPr>
              <p:cNvCxnSpPr>
                <a:cxnSpLocks/>
                <a:stCxn id="363" idx="0"/>
                <a:endCxn id="359" idx="3"/>
              </p:cNvCxnSpPr>
              <p:nvPr/>
            </p:nvCxnSpPr>
            <p:spPr>
              <a:xfrm flipV="1">
                <a:off x="7290389" y="3192452"/>
                <a:ext cx="238099" cy="671905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6" name="NO.1 SUB 용접라인_S10_KEY ASSY 용접009">
                <a:extLst>
                  <a:ext uri="{FF2B5EF4-FFF2-40B4-BE49-F238E27FC236}">
                    <a16:creationId xmlns:a16="http://schemas.microsoft.com/office/drawing/2014/main" id="{4C5EC5D2-2B32-4494-B9E8-0BB472CB5AB0}"/>
                  </a:ext>
                </a:extLst>
              </p:cNvPr>
              <p:cNvCxnSpPr>
                <a:cxnSpLocks/>
                <a:stCxn id="363" idx="0"/>
                <a:endCxn id="360" idx="3"/>
              </p:cNvCxnSpPr>
              <p:nvPr/>
            </p:nvCxnSpPr>
            <p:spPr>
              <a:xfrm flipV="1">
                <a:off x="7290389" y="3492280"/>
                <a:ext cx="397065" cy="372077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7" name="NO.1 SUB 용접라인_S10_KEY ASSY 용접009">
                <a:extLst>
                  <a:ext uri="{FF2B5EF4-FFF2-40B4-BE49-F238E27FC236}">
                    <a16:creationId xmlns:a16="http://schemas.microsoft.com/office/drawing/2014/main" id="{BB6D73AA-049B-4932-B692-A835784EAB00}"/>
                  </a:ext>
                </a:extLst>
              </p:cNvPr>
              <p:cNvCxnSpPr>
                <a:cxnSpLocks/>
                <a:stCxn id="363" idx="2"/>
                <a:endCxn id="362" idx="3"/>
              </p:cNvCxnSpPr>
              <p:nvPr/>
            </p:nvCxnSpPr>
            <p:spPr>
              <a:xfrm>
                <a:off x="7290389" y="4013582"/>
                <a:ext cx="821092" cy="300867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9" name="NO.1 SUB 용접라인_S10_KEY ASSY 용접009">
                <a:extLst>
                  <a:ext uri="{FF2B5EF4-FFF2-40B4-BE49-F238E27FC236}">
                    <a16:creationId xmlns:a16="http://schemas.microsoft.com/office/drawing/2014/main" id="{B1BE7DBB-E346-4E3E-A54C-08C4634891A3}"/>
                  </a:ext>
                </a:extLst>
              </p:cNvPr>
              <p:cNvCxnSpPr>
                <a:cxnSpLocks/>
                <a:stCxn id="363" idx="0"/>
                <a:endCxn id="354" idx="1"/>
              </p:cNvCxnSpPr>
              <p:nvPr/>
            </p:nvCxnSpPr>
            <p:spPr>
              <a:xfrm flipH="1" flipV="1">
                <a:off x="7099613" y="3208043"/>
                <a:ext cx="190776" cy="656314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70" name="NO.1 SUB 용접라인_S10_KEY ASSY 용접009">
                <a:extLst>
                  <a:ext uri="{FF2B5EF4-FFF2-40B4-BE49-F238E27FC236}">
                    <a16:creationId xmlns:a16="http://schemas.microsoft.com/office/drawing/2014/main" id="{B80C162C-44B4-42BF-A9D7-CE425CB0C37D}"/>
                  </a:ext>
                </a:extLst>
              </p:cNvPr>
              <p:cNvCxnSpPr>
                <a:cxnSpLocks/>
                <a:stCxn id="363" idx="0"/>
                <a:endCxn id="356" idx="1"/>
              </p:cNvCxnSpPr>
              <p:nvPr/>
            </p:nvCxnSpPr>
            <p:spPr>
              <a:xfrm flipH="1" flipV="1">
                <a:off x="6964255" y="3477456"/>
                <a:ext cx="326134" cy="386901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71" name="NO.1 SUB 용접라인_S10_KEY ASSY 용접009">
                <a:extLst>
                  <a:ext uri="{FF2B5EF4-FFF2-40B4-BE49-F238E27FC236}">
                    <a16:creationId xmlns:a16="http://schemas.microsoft.com/office/drawing/2014/main" id="{B944B85F-D09B-498E-B9F6-CCDA3FC2DC33}"/>
                  </a:ext>
                </a:extLst>
              </p:cNvPr>
              <p:cNvCxnSpPr>
                <a:cxnSpLocks/>
                <a:stCxn id="363" idx="2"/>
                <a:endCxn id="357" idx="1"/>
              </p:cNvCxnSpPr>
              <p:nvPr/>
            </p:nvCxnSpPr>
            <p:spPr>
              <a:xfrm flipH="1">
                <a:off x="6518708" y="4013582"/>
                <a:ext cx="771681" cy="293503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78" name="NO.1 SUB 용접라인_S10_KEY ASSY 용접009">
                <a:extLst>
                  <a:ext uri="{FF2B5EF4-FFF2-40B4-BE49-F238E27FC236}">
                    <a16:creationId xmlns:a16="http://schemas.microsoft.com/office/drawing/2014/main" id="{7E3707D0-7635-4E19-955B-9CDCB6166F20}"/>
                  </a:ext>
                </a:extLst>
              </p:cNvPr>
              <p:cNvCxnSpPr>
                <a:cxnSpLocks/>
                <a:stCxn id="363" idx="3"/>
                <a:endCxn id="402" idx="3"/>
              </p:cNvCxnSpPr>
              <p:nvPr/>
            </p:nvCxnSpPr>
            <p:spPr>
              <a:xfrm flipV="1">
                <a:off x="7424532" y="3908608"/>
                <a:ext cx="474435" cy="30362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82" name="矩形 381">
                <a:extLst>
                  <a:ext uri="{FF2B5EF4-FFF2-40B4-BE49-F238E27FC236}">
                    <a16:creationId xmlns:a16="http://schemas.microsoft.com/office/drawing/2014/main" id="{16DBB2AC-CC78-4E19-B325-DD25D0B2FCE6}"/>
                  </a:ext>
                </a:extLst>
              </p:cNvPr>
              <p:cNvSpPr/>
              <p:nvPr/>
            </p:nvSpPr>
            <p:spPr bwMode="auto">
              <a:xfrm rot="1792765" flipH="1">
                <a:off x="6707869" y="3860429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  <p:cxnSp>
            <p:nvCxnSpPr>
              <p:cNvPr id="383" name="NO.1 SUB 용접라인_S10_KEY ASSY 용접009">
                <a:extLst>
                  <a:ext uri="{FF2B5EF4-FFF2-40B4-BE49-F238E27FC236}">
                    <a16:creationId xmlns:a16="http://schemas.microsoft.com/office/drawing/2014/main" id="{EE023DDC-51CF-44A8-A6BB-6D4F7C0C8611}"/>
                  </a:ext>
                </a:extLst>
              </p:cNvPr>
              <p:cNvCxnSpPr>
                <a:cxnSpLocks/>
                <a:stCxn id="363" idx="1"/>
                <a:endCxn id="382" idx="1"/>
              </p:cNvCxnSpPr>
              <p:nvPr/>
            </p:nvCxnSpPr>
            <p:spPr>
              <a:xfrm flipH="1" flipV="1">
                <a:off x="6741476" y="3904047"/>
                <a:ext cx="414769" cy="34923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402" name="矩形 401">
                <a:extLst>
                  <a:ext uri="{FF2B5EF4-FFF2-40B4-BE49-F238E27FC236}">
                    <a16:creationId xmlns:a16="http://schemas.microsoft.com/office/drawing/2014/main" id="{C8B452C4-7AF9-44B5-A754-D2C284B21527}"/>
                  </a:ext>
                </a:extLst>
              </p:cNvPr>
              <p:cNvSpPr/>
              <p:nvPr/>
            </p:nvSpPr>
            <p:spPr bwMode="auto">
              <a:xfrm rot="20150992" flipH="1">
                <a:off x="7897392" y="3866593"/>
                <a:ext cx="36000" cy="6930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07" tIns="0" rIns="91407" bIns="0" numCol="1" rtlCol="0" anchor="ctr" anchorCtr="0" compatLnSpc="1"/>
              <a:lstStyle/>
              <a:p>
                <a:pPr marL="0" marR="0" indent="0" algn="ctr" defTabSz="95758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800" b="0" i="0" u="none" strike="noStrike" cap="none" normalizeH="0" baseline="0">
                  <a:ln>
                    <a:noFill/>
                  </a:ln>
                  <a:effectLst/>
                  <a:latin typeface="현대하모니 M" pitchFamily="18" charset="-127"/>
                  <a:ea typeface="현대하모니 M" pitchFamily="18" charset="-127"/>
                </a:endParaRPr>
              </a:p>
            </p:txBody>
          </p:sp>
        </p:grp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F02F07D6-8153-40A0-B53C-BFC659716030}"/>
                </a:ext>
              </a:extLst>
            </p:cNvPr>
            <p:cNvSpPr/>
            <p:nvPr/>
          </p:nvSpPr>
          <p:spPr bwMode="auto">
            <a:xfrm rot="17562840" flipH="1">
              <a:off x="6131702" y="3648110"/>
              <a:ext cx="27515" cy="5621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7B8F9997-39BD-4639-9749-30584DC6278A}"/>
                </a:ext>
              </a:extLst>
            </p:cNvPr>
            <p:cNvSpPr/>
            <p:nvPr/>
          </p:nvSpPr>
          <p:spPr bwMode="auto">
            <a:xfrm rot="14897446" flipH="1">
              <a:off x="7507240" y="3648110"/>
              <a:ext cx="27515" cy="5621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40" name="NO.1 SUB 용접라인_S10_KEY ASSY 용접009">
              <a:extLst>
                <a:ext uri="{FF2B5EF4-FFF2-40B4-BE49-F238E27FC236}">
                  <a16:creationId xmlns:a16="http://schemas.microsoft.com/office/drawing/2014/main" id="{A5197F8C-3502-41CD-BBCC-2872EFC48693}"/>
                </a:ext>
              </a:extLst>
            </p:cNvPr>
            <p:cNvCxnSpPr>
              <a:cxnSpLocks/>
              <a:stCxn id="135" idx="2"/>
              <a:endCxn id="142" idx="0"/>
            </p:cNvCxnSpPr>
            <p:nvPr/>
          </p:nvCxnSpPr>
          <p:spPr>
            <a:xfrm flipV="1">
              <a:off x="6171386" y="3609931"/>
              <a:ext cx="707211" cy="7713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1" name="NO.1 SUB 용접라인_S10_KEY ASSY 용접009">
              <a:extLst>
                <a:ext uri="{FF2B5EF4-FFF2-40B4-BE49-F238E27FC236}">
                  <a16:creationId xmlns:a16="http://schemas.microsoft.com/office/drawing/2014/main" id="{50A9D019-DDC5-49CF-B97C-AB4AF033946E}"/>
                </a:ext>
              </a:extLst>
            </p:cNvPr>
            <p:cNvCxnSpPr>
              <a:cxnSpLocks/>
              <a:stCxn id="137" idx="0"/>
              <a:endCxn id="142" idx="0"/>
            </p:cNvCxnSpPr>
            <p:nvPr/>
          </p:nvCxnSpPr>
          <p:spPr>
            <a:xfrm flipH="1" flipV="1">
              <a:off x="6878597" y="3609931"/>
              <a:ext cx="616288" cy="766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2" name="NO.1 SUB 용접라인_S10_KEY ASSY 용접008">
              <a:extLst>
                <a:ext uri="{FF2B5EF4-FFF2-40B4-BE49-F238E27FC236}">
                  <a16:creationId xmlns:a16="http://schemas.microsoft.com/office/drawing/2014/main" id="{0669066B-0063-44BC-AD98-0D1A6D39B61B}"/>
                </a:ext>
              </a:extLst>
            </p:cNvPr>
            <p:cNvSpPr txBox="1"/>
            <p:nvPr/>
          </p:nvSpPr>
          <p:spPr>
            <a:xfrm>
              <a:off x="6744453" y="360993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D04B9008-6278-4A47-BF23-A5EC03CAEE55}"/>
                </a:ext>
              </a:extLst>
            </p:cNvPr>
            <p:cNvSpPr/>
            <p:nvPr/>
          </p:nvSpPr>
          <p:spPr bwMode="auto">
            <a:xfrm rot="17562840" flipH="1">
              <a:off x="6642918" y="2618031"/>
              <a:ext cx="27515" cy="5621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F0BB1B79-FEF7-4F0B-9CD7-38CC14B64BC1}"/>
                </a:ext>
              </a:extLst>
            </p:cNvPr>
            <p:cNvSpPr/>
            <p:nvPr/>
          </p:nvSpPr>
          <p:spPr bwMode="auto">
            <a:xfrm rot="14897446" flipH="1">
              <a:off x="6989262" y="2628038"/>
              <a:ext cx="27515" cy="5621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47" name="NO.1 SUB 용접라인_S10_KEY ASSY 용접009">
              <a:extLst>
                <a:ext uri="{FF2B5EF4-FFF2-40B4-BE49-F238E27FC236}">
                  <a16:creationId xmlns:a16="http://schemas.microsoft.com/office/drawing/2014/main" id="{AFA795CF-8D73-4A7C-AAE7-213DA9A6CA66}"/>
                </a:ext>
              </a:extLst>
            </p:cNvPr>
            <p:cNvCxnSpPr>
              <a:cxnSpLocks/>
              <a:stCxn id="144" idx="2"/>
              <a:endCxn id="152" idx="2"/>
            </p:cNvCxnSpPr>
            <p:nvPr/>
          </p:nvCxnSpPr>
          <p:spPr>
            <a:xfrm flipV="1">
              <a:off x="6682602" y="2456642"/>
              <a:ext cx="148070" cy="20034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8" name="NO.1 SUB 용접라인_S10_KEY ASSY 용접009">
              <a:extLst>
                <a:ext uri="{FF2B5EF4-FFF2-40B4-BE49-F238E27FC236}">
                  <a16:creationId xmlns:a16="http://schemas.microsoft.com/office/drawing/2014/main" id="{0B7619DC-4FF0-4D90-8C45-ECF24EC29133}"/>
                </a:ext>
              </a:extLst>
            </p:cNvPr>
            <p:cNvCxnSpPr>
              <a:cxnSpLocks/>
              <a:stCxn id="146" idx="0"/>
              <a:endCxn id="152" idx="2"/>
            </p:cNvCxnSpPr>
            <p:nvPr/>
          </p:nvCxnSpPr>
          <p:spPr>
            <a:xfrm flipH="1" flipV="1">
              <a:off x="6830672" y="2456642"/>
              <a:ext cx="146235" cy="20989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2" name="NO.1 SUB 용접라인_S10_KEY ASSY 용접008">
              <a:extLst>
                <a:ext uri="{FF2B5EF4-FFF2-40B4-BE49-F238E27FC236}">
                  <a16:creationId xmlns:a16="http://schemas.microsoft.com/office/drawing/2014/main" id="{38025115-634D-46A9-A28F-BB0EBE4910BE}"/>
                </a:ext>
              </a:extLst>
            </p:cNvPr>
            <p:cNvSpPr txBox="1"/>
            <p:nvPr/>
          </p:nvSpPr>
          <p:spPr>
            <a:xfrm>
              <a:off x="6696528" y="2307417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35BDB10-63DD-47A2-890F-937713C2E7D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723"/>
          <a:stretch/>
        </p:blipFill>
        <p:spPr>
          <a:xfrm>
            <a:off x="3138202" y="3010149"/>
            <a:ext cx="1641382" cy="489793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74C32176-7DAB-4A1F-BFF0-C20E722C28C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723"/>
          <a:stretch/>
        </p:blipFill>
        <p:spPr>
          <a:xfrm flipH="1">
            <a:off x="3120740" y="3772398"/>
            <a:ext cx="1641382" cy="489793"/>
          </a:xfrm>
          <a:prstGeom prst="rect">
            <a:avLst/>
          </a:prstGeom>
        </p:spPr>
      </p:pic>
      <p:sp>
        <p:nvSpPr>
          <p:cNvPr id="159" name="NO.1 SUB 용접라인_S10_KEY ASSY 용접008">
            <a:extLst>
              <a:ext uri="{FF2B5EF4-FFF2-40B4-BE49-F238E27FC236}">
                <a16:creationId xmlns:a16="http://schemas.microsoft.com/office/drawing/2014/main" id="{136AC081-D38C-4C5A-BD65-BCF55A61A830}"/>
              </a:ext>
            </a:extLst>
          </p:cNvPr>
          <p:cNvSpPr txBox="1"/>
          <p:nvPr/>
        </p:nvSpPr>
        <p:spPr>
          <a:xfrm>
            <a:off x="3814604" y="285994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6D49417F-003C-4D30-9076-3858F1DDCD06}"/>
              </a:ext>
            </a:extLst>
          </p:cNvPr>
          <p:cNvSpPr/>
          <p:nvPr/>
        </p:nvSpPr>
        <p:spPr bwMode="auto">
          <a:xfrm rot="16200000" flipH="1">
            <a:off x="4192471" y="3063072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1" name="NO.1 SUB 용접라인_S10_KEY ASSY 용접009">
            <a:extLst>
              <a:ext uri="{FF2B5EF4-FFF2-40B4-BE49-F238E27FC236}">
                <a16:creationId xmlns:a16="http://schemas.microsoft.com/office/drawing/2014/main" id="{D0F545BB-7437-4E6B-B143-03A27A3D2631}"/>
              </a:ext>
            </a:extLst>
          </p:cNvPr>
          <p:cNvCxnSpPr>
            <a:cxnSpLocks/>
            <a:stCxn id="159" idx="2"/>
            <a:endCxn id="160" idx="1"/>
          </p:cNvCxnSpPr>
          <p:nvPr/>
        </p:nvCxnSpPr>
        <p:spPr>
          <a:xfrm>
            <a:off x="3948748" y="3009171"/>
            <a:ext cx="266583" cy="935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2" name="NO.1 SUB 용접라인_S10_KEY ASSY 용접008">
            <a:extLst>
              <a:ext uri="{FF2B5EF4-FFF2-40B4-BE49-F238E27FC236}">
                <a16:creationId xmlns:a16="http://schemas.microsoft.com/office/drawing/2014/main" id="{E06A1B27-3E5B-4CC7-929B-B8F5F09A696D}"/>
              </a:ext>
            </a:extLst>
          </p:cNvPr>
          <p:cNvSpPr txBox="1"/>
          <p:nvPr/>
        </p:nvSpPr>
        <p:spPr>
          <a:xfrm>
            <a:off x="3397355" y="426651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CAB7CD6B-F8EB-463E-8EB3-93DF5D9EF602}"/>
              </a:ext>
            </a:extLst>
          </p:cNvPr>
          <p:cNvSpPr/>
          <p:nvPr/>
        </p:nvSpPr>
        <p:spPr bwMode="auto">
          <a:xfrm rot="16200000" flipH="1">
            <a:off x="3636285" y="3983235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4" name="NO.1 SUB 용접라인_S10_KEY ASSY 용접009">
            <a:extLst>
              <a:ext uri="{FF2B5EF4-FFF2-40B4-BE49-F238E27FC236}">
                <a16:creationId xmlns:a16="http://schemas.microsoft.com/office/drawing/2014/main" id="{97F0CB5A-A711-439B-A2D4-9DFD3AAC170E}"/>
              </a:ext>
            </a:extLst>
          </p:cNvPr>
          <p:cNvCxnSpPr>
            <a:cxnSpLocks/>
            <a:stCxn id="162" idx="0"/>
            <a:endCxn id="163" idx="3"/>
          </p:cNvCxnSpPr>
          <p:nvPr/>
        </p:nvCxnSpPr>
        <p:spPr>
          <a:xfrm flipV="1">
            <a:off x="3531499" y="4068632"/>
            <a:ext cx="127646" cy="1978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5" name="NO.1 SUB 용접라인_S10_KEY ASSY 용접008">
            <a:extLst>
              <a:ext uri="{FF2B5EF4-FFF2-40B4-BE49-F238E27FC236}">
                <a16:creationId xmlns:a16="http://schemas.microsoft.com/office/drawing/2014/main" id="{68E983D7-DC66-4F6F-B33F-F0FABC213409}"/>
              </a:ext>
            </a:extLst>
          </p:cNvPr>
          <p:cNvSpPr txBox="1"/>
          <p:nvPr/>
        </p:nvSpPr>
        <p:spPr>
          <a:xfrm>
            <a:off x="3947044" y="35170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696569B0-E161-466A-B9D1-5A2B6D8E7147}"/>
              </a:ext>
            </a:extLst>
          </p:cNvPr>
          <p:cNvSpPr/>
          <p:nvPr/>
        </p:nvSpPr>
        <p:spPr bwMode="auto">
          <a:xfrm rot="16200000" flipH="1">
            <a:off x="4185974" y="3233786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8" name="NO.1 SUB 용접라인_S10_KEY ASSY 용접009">
            <a:extLst>
              <a:ext uri="{FF2B5EF4-FFF2-40B4-BE49-F238E27FC236}">
                <a16:creationId xmlns:a16="http://schemas.microsoft.com/office/drawing/2014/main" id="{7196034B-3E9E-4889-93FE-745A18376E97}"/>
              </a:ext>
            </a:extLst>
          </p:cNvPr>
          <p:cNvCxnSpPr>
            <a:cxnSpLocks/>
            <a:stCxn id="175" idx="0"/>
            <a:endCxn id="177" idx="3"/>
          </p:cNvCxnSpPr>
          <p:nvPr/>
        </p:nvCxnSpPr>
        <p:spPr>
          <a:xfrm flipV="1">
            <a:off x="4081188" y="3319183"/>
            <a:ext cx="127646" cy="1978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9" name="矩形 178">
            <a:extLst>
              <a:ext uri="{FF2B5EF4-FFF2-40B4-BE49-F238E27FC236}">
                <a16:creationId xmlns:a16="http://schemas.microsoft.com/office/drawing/2014/main" id="{FF93C129-59EC-4DE9-ABC2-BB92584F5AD6}"/>
              </a:ext>
            </a:extLst>
          </p:cNvPr>
          <p:cNvSpPr/>
          <p:nvPr/>
        </p:nvSpPr>
        <p:spPr bwMode="auto">
          <a:xfrm rot="16200000" flipH="1">
            <a:off x="3624553" y="3830810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80" name="NO.1 SUB 용접라인_S10_KEY ASSY 용접009">
            <a:extLst>
              <a:ext uri="{FF2B5EF4-FFF2-40B4-BE49-F238E27FC236}">
                <a16:creationId xmlns:a16="http://schemas.microsoft.com/office/drawing/2014/main" id="{5CAA0446-B604-45A6-92EC-F9CA36AE98E6}"/>
              </a:ext>
            </a:extLst>
          </p:cNvPr>
          <p:cNvCxnSpPr>
            <a:cxnSpLocks/>
            <a:stCxn id="175" idx="2"/>
            <a:endCxn id="179" idx="1"/>
          </p:cNvCxnSpPr>
          <p:nvPr/>
        </p:nvCxnSpPr>
        <p:spPr>
          <a:xfrm flipH="1">
            <a:off x="3647413" y="3666290"/>
            <a:ext cx="433775" cy="20419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NO.1 SUB 용접라인_S10_KEY ASSY 용접009">
            <a:extLst>
              <a:ext uri="{FF2B5EF4-FFF2-40B4-BE49-F238E27FC236}">
                <a16:creationId xmlns:a16="http://schemas.microsoft.com/office/drawing/2014/main" id="{BAAD7A0B-6C9B-4776-9866-D044CCA1CB32}"/>
              </a:ext>
            </a:extLst>
          </p:cNvPr>
          <p:cNvCxnSpPr>
            <a:cxnSpLocks/>
            <a:stCxn id="184" idx="2"/>
            <a:endCxn id="188" idx="2"/>
          </p:cNvCxnSpPr>
          <p:nvPr/>
        </p:nvCxnSpPr>
        <p:spPr>
          <a:xfrm flipH="1">
            <a:off x="3467536" y="3632229"/>
            <a:ext cx="69175" cy="2910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2" name="NO.1 SUB 용접라인_S10_KEY ASSY 용접009">
            <a:extLst>
              <a:ext uri="{FF2B5EF4-FFF2-40B4-BE49-F238E27FC236}">
                <a16:creationId xmlns:a16="http://schemas.microsoft.com/office/drawing/2014/main" id="{5DA67067-E573-4946-AFFA-CA41E2E42F3B}"/>
              </a:ext>
            </a:extLst>
          </p:cNvPr>
          <p:cNvCxnSpPr>
            <a:cxnSpLocks/>
            <a:stCxn id="184" idx="0"/>
            <a:endCxn id="185" idx="1"/>
          </p:cNvCxnSpPr>
          <p:nvPr/>
        </p:nvCxnSpPr>
        <p:spPr>
          <a:xfrm flipV="1">
            <a:off x="3536711" y="3203626"/>
            <a:ext cx="477688" cy="2793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4" name="NO.1 SUB 용접라인_S10_KEY ASSY 용접008">
            <a:extLst>
              <a:ext uri="{FF2B5EF4-FFF2-40B4-BE49-F238E27FC236}">
                <a16:creationId xmlns:a16="http://schemas.microsoft.com/office/drawing/2014/main" id="{576B2DC8-C099-4B01-B6A8-B822010EBDFE}"/>
              </a:ext>
            </a:extLst>
          </p:cNvPr>
          <p:cNvSpPr txBox="1"/>
          <p:nvPr/>
        </p:nvSpPr>
        <p:spPr>
          <a:xfrm>
            <a:off x="3402567" y="348300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6CB36251-DE8A-4066-9522-98E0D539B48A}"/>
              </a:ext>
            </a:extLst>
          </p:cNvPr>
          <p:cNvSpPr/>
          <p:nvPr/>
        </p:nvSpPr>
        <p:spPr bwMode="auto">
          <a:xfrm rot="10800000" flipH="1">
            <a:off x="4014399" y="3156641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CAB297F4-124C-44C0-ABBE-1BADDBDFB64C}"/>
              </a:ext>
            </a:extLst>
          </p:cNvPr>
          <p:cNvSpPr/>
          <p:nvPr/>
        </p:nvSpPr>
        <p:spPr bwMode="auto">
          <a:xfrm rot="10800000" flipH="1">
            <a:off x="3444676" y="3923323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89" name="NO.1 SUB 용접라인_S10_KEY ASSY 용접009">
            <a:extLst>
              <a:ext uri="{FF2B5EF4-FFF2-40B4-BE49-F238E27FC236}">
                <a16:creationId xmlns:a16="http://schemas.microsoft.com/office/drawing/2014/main" id="{901087DD-C51F-49BA-AFF1-9DF842D0B336}"/>
              </a:ext>
            </a:extLst>
          </p:cNvPr>
          <p:cNvCxnSpPr>
            <a:cxnSpLocks/>
            <a:stCxn id="191" idx="2"/>
            <a:endCxn id="193" idx="2"/>
          </p:cNvCxnSpPr>
          <p:nvPr/>
        </p:nvCxnSpPr>
        <p:spPr>
          <a:xfrm flipH="1">
            <a:off x="3869708" y="3666290"/>
            <a:ext cx="584481" cy="2555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0" name="NO.1 SUB 용접라인_S10_KEY ASSY 용접009">
            <a:extLst>
              <a:ext uri="{FF2B5EF4-FFF2-40B4-BE49-F238E27FC236}">
                <a16:creationId xmlns:a16="http://schemas.microsoft.com/office/drawing/2014/main" id="{B590E499-F404-452B-923D-BEEB1CB7121F}"/>
              </a:ext>
            </a:extLst>
          </p:cNvPr>
          <p:cNvCxnSpPr>
            <a:cxnSpLocks/>
            <a:stCxn id="191" idx="0"/>
            <a:endCxn id="192" idx="1"/>
          </p:cNvCxnSpPr>
          <p:nvPr/>
        </p:nvCxnSpPr>
        <p:spPr>
          <a:xfrm flipH="1" flipV="1">
            <a:off x="4425270" y="3209859"/>
            <a:ext cx="28919" cy="3072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NO.1 SUB 용접라인_S10_KEY ASSY 용접008">
            <a:extLst>
              <a:ext uri="{FF2B5EF4-FFF2-40B4-BE49-F238E27FC236}">
                <a16:creationId xmlns:a16="http://schemas.microsoft.com/office/drawing/2014/main" id="{F990D219-7D35-49C4-A652-C07ABE961B86}"/>
              </a:ext>
            </a:extLst>
          </p:cNvPr>
          <p:cNvSpPr txBox="1"/>
          <p:nvPr/>
        </p:nvSpPr>
        <p:spPr>
          <a:xfrm>
            <a:off x="4320045" y="35170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9EC9EFFF-5330-421C-B2C1-641C9D286793}"/>
              </a:ext>
            </a:extLst>
          </p:cNvPr>
          <p:cNvSpPr/>
          <p:nvPr/>
        </p:nvSpPr>
        <p:spPr bwMode="auto">
          <a:xfrm rot="10800000" flipH="1">
            <a:off x="4425270" y="3162874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DAE1ADC5-7326-42EF-8B06-108BDA51DDE1}"/>
              </a:ext>
            </a:extLst>
          </p:cNvPr>
          <p:cNvSpPr/>
          <p:nvPr/>
        </p:nvSpPr>
        <p:spPr bwMode="auto">
          <a:xfrm rot="10800000" flipH="1">
            <a:off x="3846848" y="3921799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7753EDC-AACD-450D-80CB-472DDACEAB3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1646" y="955979"/>
            <a:ext cx="1223208" cy="1366694"/>
          </a:xfrm>
          <a:prstGeom prst="rect">
            <a:avLst/>
          </a:prstGeom>
        </p:spPr>
      </p:pic>
      <p:pic>
        <p:nvPicPr>
          <p:cNvPr id="214" name="图片 213">
            <a:extLst>
              <a:ext uri="{FF2B5EF4-FFF2-40B4-BE49-F238E27FC236}">
                <a16:creationId xmlns:a16="http://schemas.microsoft.com/office/drawing/2014/main" id="{F152BC66-EE17-43D0-9CD5-8B51CD660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94210" y="947147"/>
            <a:ext cx="1223208" cy="1366694"/>
          </a:xfrm>
          <a:prstGeom prst="rect">
            <a:avLst/>
          </a:prstGeom>
        </p:spPr>
      </p:pic>
      <p:sp>
        <p:nvSpPr>
          <p:cNvPr id="226" name="矩形 225">
            <a:extLst>
              <a:ext uri="{FF2B5EF4-FFF2-40B4-BE49-F238E27FC236}">
                <a16:creationId xmlns:a16="http://schemas.microsoft.com/office/drawing/2014/main" id="{4B408B14-9070-4663-968F-71763BC8ACCE}"/>
              </a:ext>
            </a:extLst>
          </p:cNvPr>
          <p:cNvSpPr/>
          <p:nvPr/>
        </p:nvSpPr>
        <p:spPr bwMode="auto">
          <a:xfrm rot="20021377" flipH="1">
            <a:off x="6459492" y="1526845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15D28E4D-B3F7-4546-B84B-72EBB43B42C6}"/>
              </a:ext>
            </a:extLst>
          </p:cNvPr>
          <p:cNvSpPr/>
          <p:nvPr/>
        </p:nvSpPr>
        <p:spPr bwMode="auto">
          <a:xfrm rot="1060767" flipH="1">
            <a:off x="7222579" y="1527218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46" name="NO.1 SUB 용접라인_S10_KEY ASSY 용접009">
            <a:extLst>
              <a:ext uri="{FF2B5EF4-FFF2-40B4-BE49-F238E27FC236}">
                <a16:creationId xmlns:a16="http://schemas.microsoft.com/office/drawing/2014/main" id="{CC8EA1E9-ED18-4ED0-8209-BA051ACE7E0C}"/>
              </a:ext>
            </a:extLst>
          </p:cNvPr>
          <p:cNvCxnSpPr>
            <a:cxnSpLocks/>
            <a:stCxn id="143" idx="2"/>
            <a:endCxn id="229" idx="3"/>
          </p:cNvCxnSpPr>
          <p:nvPr/>
        </p:nvCxnSpPr>
        <p:spPr>
          <a:xfrm>
            <a:off x="6849722" y="1410737"/>
            <a:ext cx="373507" cy="14041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9" name="NO.1 SUB 용접라인_S10_KEY ASSY 용접009">
            <a:extLst>
              <a:ext uri="{FF2B5EF4-FFF2-40B4-BE49-F238E27FC236}">
                <a16:creationId xmlns:a16="http://schemas.microsoft.com/office/drawing/2014/main" id="{CC510041-ED5F-4323-9387-D5F166F85585}"/>
              </a:ext>
            </a:extLst>
          </p:cNvPr>
          <p:cNvCxnSpPr>
            <a:cxnSpLocks/>
            <a:stCxn id="143" idx="2"/>
            <a:endCxn id="226" idx="1"/>
          </p:cNvCxnSpPr>
          <p:nvPr/>
        </p:nvCxnSpPr>
        <p:spPr>
          <a:xfrm flipH="1">
            <a:off x="6485582" y="1410737"/>
            <a:ext cx="364140" cy="1381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3" name="NO.1 SUB 용접라인_S10_KEY ASSY 용접008">
            <a:extLst>
              <a:ext uri="{FF2B5EF4-FFF2-40B4-BE49-F238E27FC236}">
                <a16:creationId xmlns:a16="http://schemas.microsoft.com/office/drawing/2014/main" id="{D4140941-BEB5-461A-BE8A-12506975B64C}"/>
              </a:ext>
            </a:extLst>
          </p:cNvPr>
          <p:cNvSpPr txBox="1"/>
          <p:nvPr/>
        </p:nvSpPr>
        <p:spPr>
          <a:xfrm>
            <a:off x="6747195" y="1289696"/>
            <a:ext cx="205054" cy="121041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8C6E0E6E-00A0-4C54-921C-2DE5018E00CC}"/>
              </a:ext>
            </a:extLst>
          </p:cNvPr>
          <p:cNvSpPr/>
          <p:nvPr/>
        </p:nvSpPr>
        <p:spPr bwMode="auto">
          <a:xfrm rot="20021377" flipH="1">
            <a:off x="6539524" y="1719899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64FA5BF2-9FA0-4CFB-BFA2-6D87F31E42C6}"/>
              </a:ext>
            </a:extLst>
          </p:cNvPr>
          <p:cNvSpPr/>
          <p:nvPr/>
        </p:nvSpPr>
        <p:spPr bwMode="auto">
          <a:xfrm rot="1060767" flipH="1">
            <a:off x="7155544" y="1708866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19" name="NO.1 SUB 용접라인_S10_KEY ASSY 용접009">
            <a:extLst>
              <a:ext uri="{FF2B5EF4-FFF2-40B4-BE49-F238E27FC236}">
                <a16:creationId xmlns:a16="http://schemas.microsoft.com/office/drawing/2014/main" id="{7E5A4FD2-5948-407F-A679-010E91769776}"/>
              </a:ext>
            </a:extLst>
          </p:cNvPr>
          <p:cNvCxnSpPr>
            <a:cxnSpLocks/>
            <a:stCxn id="143" idx="2"/>
            <a:endCxn id="215" idx="1"/>
          </p:cNvCxnSpPr>
          <p:nvPr/>
        </p:nvCxnSpPr>
        <p:spPr>
          <a:xfrm flipH="1">
            <a:off x="6565614" y="1410737"/>
            <a:ext cx="284108" cy="3311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2" name="NO.1 SUB 용접라인_S10_KEY ASSY 용접009">
            <a:extLst>
              <a:ext uri="{FF2B5EF4-FFF2-40B4-BE49-F238E27FC236}">
                <a16:creationId xmlns:a16="http://schemas.microsoft.com/office/drawing/2014/main" id="{C5562EC2-312B-4520-8A4F-72EE7A614146}"/>
              </a:ext>
            </a:extLst>
          </p:cNvPr>
          <p:cNvCxnSpPr>
            <a:cxnSpLocks/>
            <a:stCxn id="143" idx="2"/>
            <a:endCxn id="216" idx="3"/>
          </p:cNvCxnSpPr>
          <p:nvPr/>
        </p:nvCxnSpPr>
        <p:spPr>
          <a:xfrm>
            <a:off x="6849722" y="1410737"/>
            <a:ext cx="306472" cy="3220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3A71367B-A4E6-40D9-8031-D0BEA0AD3F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9831" y="4365237"/>
            <a:ext cx="564444" cy="360000"/>
          </a:xfrm>
          <a:prstGeom prst="rect">
            <a:avLst/>
          </a:prstGeom>
        </p:spPr>
      </p:pic>
      <p:pic>
        <p:nvPicPr>
          <p:cNvPr id="223" name="图片 222">
            <a:extLst>
              <a:ext uri="{FF2B5EF4-FFF2-40B4-BE49-F238E27FC236}">
                <a16:creationId xmlns:a16="http://schemas.microsoft.com/office/drawing/2014/main" id="{B07BFE03-DB6C-488E-80C6-8C8F969FD6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877283" y="4375763"/>
            <a:ext cx="564444" cy="36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84579B4-7D3A-4C4F-880C-12AF776863A8}"/>
              </a:ext>
            </a:extLst>
          </p:cNvPr>
          <p:cNvSpPr txBox="1"/>
          <p:nvPr/>
        </p:nvSpPr>
        <p:spPr>
          <a:xfrm>
            <a:off x="2652107" y="4440101"/>
            <a:ext cx="275518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此工序夹具借用原有简易夹具，后续可借用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3.0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平台正式夹具</a:t>
            </a: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03684A5B-B3A7-4372-870C-23E2A9597005}"/>
              </a:ext>
            </a:extLst>
          </p:cNvPr>
          <p:cNvSpPr txBox="1"/>
          <p:nvPr/>
        </p:nvSpPr>
        <p:spPr>
          <a:xfrm>
            <a:off x="6128220" y="4869403"/>
            <a:ext cx="275518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此工序夹具新制简易夹具，仅焊接滑轨连接钣金，不焊接防尘罩支架</a:t>
            </a:r>
          </a:p>
        </p:txBody>
      </p:sp>
    </p:spTree>
    <p:extLst>
      <p:ext uri="{BB962C8B-B14F-4D97-AF65-F5344CB8AC3E}">
        <p14:creationId xmlns:p14="http://schemas.microsoft.com/office/powerpoint/2010/main" val="207107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112</Words>
  <Application>Microsoft Office PowerPoint</Application>
  <PresentationFormat>A4 纸张(210x297 毫米)</PresentationFormat>
  <Paragraphs>50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Gulim</vt:lpstr>
      <vt:lpstr>HY견고딕</vt:lpstr>
      <vt:lpstr>Malgun Gothic</vt:lpstr>
      <vt:lpstr>宋体</vt:lpstr>
      <vt:lpstr>微软雅黑</vt:lpstr>
      <vt:lpstr>현대하모니 B</vt:lpstr>
      <vt:lpstr>현대하모니 M</vt:lpstr>
      <vt:lpstr>Arial</vt:lpstr>
      <vt:lpstr>Arial Black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175</cp:revision>
  <cp:lastPrinted>2021-07-27T08:12:27Z</cp:lastPrinted>
  <dcterms:created xsi:type="dcterms:W3CDTF">2010-02-17T04:26:48Z</dcterms:created>
  <dcterms:modified xsi:type="dcterms:W3CDTF">2024-08-21T01:50:09Z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