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F5D530-41F3-781E-D92F-AB5C103621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797CC6C-ADBF-004B-B58A-CE32A4945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642E3D6-B215-CE41-C16A-0608C9E3C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41C3783-BD33-9248-2E36-FFB2AEC0E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5E37921-B6E6-CB95-26F5-FC9B2967F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985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76DAAFE-7A92-0A55-1F35-48DE307BA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F787C26-0600-ED63-3CFB-1732842F9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D4CFE0D-262B-B29E-278C-A06F2452A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B245B95-3571-297A-2A45-0FAA36D6C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2C4311-05EB-3DC0-ED56-E5AADAD2A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020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957D2C9-2FD0-4162-D0E5-F7FCC46523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B5F9B67-1840-BCE0-DB7C-096FE528D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495BD9-B0D7-CA38-DB0B-DA8C087D9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050EC54-0D2A-2E1B-716D-42D1CBB52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D27F04-73AD-DD1E-CB17-4A7980B27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5457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8969EF-6C63-52F2-D564-C5532D2F4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D35A7A8-590B-94EA-D384-674BA0480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0849CBA-9D9D-2D5F-4A54-FD811EC1D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D9A8ACB-C6D0-6F21-B946-3E58FAB3B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8CC5C84-372F-7123-0B06-A777FE2A3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949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25AF8A-1B67-4B5C-4960-53A3EA024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D20D83B-F70F-038E-90C2-E73D8ED72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25B706-92F0-B7C5-A322-B27D49F9D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CAE2099-8B9D-37F9-00E4-951220725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5CEBF70-D479-CFBE-D21F-DDF440438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613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0616B6-969A-57A1-2A1B-491ABCF7F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44711D-0817-772E-056D-468C61994C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C7C0EA8-6DDF-017C-13DD-804F2D9F6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023A145-E218-C58A-9505-21972E64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1CD8358-2CB3-E50D-7A98-503256AA4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C34339E-773B-0EA0-9D61-A0D0449C3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265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4C75FC-1938-9EE0-71B6-3C8C919DE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0FE14E9-B1E4-E9D2-04D8-1010943D3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A34EE29-CAA2-0E29-4B4D-E016E0095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0690C99-186C-933D-3A86-2B1905AE32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9D03A45-3D3B-61CC-6654-AD3ECD934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F87C815-03C9-5DC4-3CCC-85609FC0B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9634B33-3BF2-63A7-BA88-7BEF4AB8C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156663F-C774-2924-6D0C-5B6908060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4049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ECCB98-C569-DF36-2A2E-56DB5AC09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7204E86-DA63-0ED3-75A4-18C6DE1A6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864E65A-17B9-4F12-DDDA-7094C5C3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3025263-00F6-B1EA-546C-33632CD5C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234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ADA4C82-0C1A-5940-123D-12781BABD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4CB76D9-2AEB-49D3-6D00-351BB93A0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5D2ABDA-C035-1E0E-977A-C638BB381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946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235775-E378-9BEA-C499-D9636D0D3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F9E9DE0-38FD-25F8-CF13-5F91A2C30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63DE7C7-30E5-1F80-5598-062F0DE518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B166E34-BDEB-D586-ADBB-1A1EEBA7F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451A99B-C430-07C2-2660-8D4EDFA56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44BD35E-4DE0-FBA5-E8E5-9563308F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364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F66273-A1D1-C97E-8533-9F6385FEA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AECBBAE-536C-7DA8-B9D0-5EC97A2B5A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761C121-9E02-2790-B451-010DB3438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AA1A530-9CF2-1485-81D8-527ABD255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F52D81A-4CA8-1FB2-1B4C-74AD10E3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A663715-5E33-7999-B0C6-BDDDCD6E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878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D6B935D-1CF4-2873-99D3-B323C46C5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2073C9C-1953-D1F6-B88B-7B744BE07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506E2A7-6196-F928-7E23-CF76CD8B7A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A118B-8E36-4679-AD8F-237A50D659A6}" type="datetimeFigureOut">
              <a:rPr lang="zh-CN" altLang="en-US" smtClean="0"/>
              <a:t>2024/8/16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7703799-003C-3236-B8B8-A10B95E7C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880747A-A6F6-D4C6-3AD3-CD60DF8FD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7AB00-48ED-41AF-8DBC-8E36DD040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44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37EDD852-5AA1-5CA3-84DE-BBAED08AC8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79" y="1824181"/>
            <a:ext cx="2417618" cy="3223491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:a16="http://schemas.microsoft.com/office/drawing/2014/main" id="{EC7646DD-3168-31DF-32E4-2AC05CCA7E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6945" y="616712"/>
            <a:ext cx="4348479" cy="5929745"/>
          </a:xfrm>
          <a:prstGeom prst="rect">
            <a:avLst/>
          </a:prstGeom>
        </p:spPr>
      </p:pic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8F14ED04-C5A9-748F-A88D-C9CB892E02B0}"/>
              </a:ext>
            </a:extLst>
          </p:cNvPr>
          <p:cNvCxnSpPr>
            <a:cxnSpLocks/>
          </p:cNvCxnSpPr>
          <p:nvPr/>
        </p:nvCxnSpPr>
        <p:spPr>
          <a:xfrm flipV="1">
            <a:off x="4592547" y="1995055"/>
            <a:ext cx="2436548" cy="1071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>
            <a:extLst>
              <a:ext uri="{FF2B5EF4-FFF2-40B4-BE49-F238E27FC236}">
                <a16:creationId xmlns:a16="http://schemas.microsoft.com/office/drawing/2014/main" id="{4FFF050C-F58D-EAE2-C273-720B498FA4A9}"/>
              </a:ext>
            </a:extLst>
          </p:cNvPr>
          <p:cNvCxnSpPr>
            <a:cxnSpLocks/>
          </p:cNvCxnSpPr>
          <p:nvPr/>
        </p:nvCxnSpPr>
        <p:spPr>
          <a:xfrm flipV="1">
            <a:off x="4677740" y="3168073"/>
            <a:ext cx="2351355" cy="231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>
            <a:extLst>
              <a:ext uri="{FF2B5EF4-FFF2-40B4-BE49-F238E27FC236}">
                <a16:creationId xmlns:a16="http://schemas.microsoft.com/office/drawing/2014/main" id="{64E5DE19-78AE-6B8F-09CE-354DAB293872}"/>
              </a:ext>
            </a:extLst>
          </p:cNvPr>
          <p:cNvCxnSpPr>
            <a:cxnSpLocks/>
          </p:cNvCxnSpPr>
          <p:nvPr/>
        </p:nvCxnSpPr>
        <p:spPr>
          <a:xfrm>
            <a:off x="4677740" y="3722360"/>
            <a:ext cx="2351355" cy="424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文本框 49">
            <a:extLst>
              <a:ext uri="{FF2B5EF4-FFF2-40B4-BE49-F238E27FC236}">
                <a16:creationId xmlns:a16="http://schemas.microsoft.com/office/drawing/2014/main" id="{76107F13-7877-F619-9C03-5D05F6654569}"/>
              </a:ext>
            </a:extLst>
          </p:cNvPr>
          <p:cNvSpPr txBox="1"/>
          <p:nvPr/>
        </p:nvSpPr>
        <p:spPr>
          <a:xfrm>
            <a:off x="3198299" y="3057449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沿此处剪开</a:t>
            </a:r>
            <a:br>
              <a:rPr lang="en-US" altLang="zh-CN" dirty="0"/>
            </a:br>
            <a:r>
              <a:rPr lang="en-US" altLang="zh-CN" dirty="0"/>
              <a:t>30mm</a:t>
            </a:r>
            <a:r>
              <a:rPr lang="zh-CN" altLang="en-US" dirty="0"/>
              <a:t>开口</a:t>
            </a:r>
          </a:p>
        </p:txBody>
      </p:sp>
      <p:cxnSp>
        <p:nvCxnSpPr>
          <p:cNvPr id="55" name="直接箭头连接符 54">
            <a:extLst>
              <a:ext uri="{FF2B5EF4-FFF2-40B4-BE49-F238E27FC236}">
                <a16:creationId xmlns:a16="http://schemas.microsoft.com/office/drawing/2014/main" id="{AACD23BB-5254-ADF4-6085-E4CC48C16C42}"/>
              </a:ext>
            </a:extLst>
          </p:cNvPr>
          <p:cNvCxnSpPr>
            <a:cxnSpLocks/>
          </p:cNvCxnSpPr>
          <p:nvPr/>
        </p:nvCxnSpPr>
        <p:spPr>
          <a:xfrm flipH="1" flipV="1">
            <a:off x="8968731" y="1995055"/>
            <a:ext cx="1801091" cy="1173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>
            <a:extLst>
              <a:ext uri="{FF2B5EF4-FFF2-40B4-BE49-F238E27FC236}">
                <a16:creationId xmlns:a16="http://schemas.microsoft.com/office/drawing/2014/main" id="{06F2B336-7592-273F-A17E-41273B3C459F}"/>
              </a:ext>
            </a:extLst>
          </p:cNvPr>
          <p:cNvCxnSpPr>
            <a:cxnSpLocks/>
          </p:cNvCxnSpPr>
          <p:nvPr/>
        </p:nvCxnSpPr>
        <p:spPr>
          <a:xfrm flipH="1" flipV="1">
            <a:off x="8968731" y="3168073"/>
            <a:ext cx="1514764" cy="267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D2AC163F-C7E4-2ACF-2D86-CA30E4E07DB8}"/>
              </a:ext>
            </a:extLst>
          </p:cNvPr>
          <p:cNvCxnSpPr>
            <a:cxnSpLocks/>
          </p:cNvCxnSpPr>
          <p:nvPr/>
        </p:nvCxnSpPr>
        <p:spPr>
          <a:xfrm flipH="1">
            <a:off x="8876367" y="3800765"/>
            <a:ext cx="1542473" cy="4294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文本框 65">
            <a:extLst>
              <a:ext uri="{FF2B5EF4-FFF2-40B4-BE49-F238E27FC236}">
                <a16:creationId xmlns:a16="http://schemas.microsoft.com/office/drawing/2014/main" id="{F5DDB512-9827-08CB-7ECD-1E14EC5FF73F}"/>
              </a:ext>
            </a:extLst>
          </p:cNvPr>
          <p:cNvSpPr txBox="1"/>
          <p:nvPr/>
        </p:nvSpPr>
        <p:spPr>
          <a:xfrm>
            <a:off x="10564535" y="3258418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沿此处剪开</a:t>
            </a:r>
            <a:br>
              <a:rPr lang="en-US" altLang="zh-CN" dirty="0"/>
            </a:br>
            <a:r>
              <a:rPr lang="en-US" altLang="zh-CN" dirty="0"/>
              <a:t>20mm</a:t>
            </a:r>
            <a:r>
              <a:rPr lang="zh-CN" altLang="en-US" dirty="0"/>
              <a:t>开口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EAB602E0-7EB6-C552-655E-BD94EB773B03}"/>
              </a:ext>
            </a:extLst>
          </p:cNvPr>
          <p:cNvSpPr txBox="1"/>
          <p:nvPr/>
        </p:nvSpPr>
        <p:spPr>
          <a:xfrm>
            <a:off x="131162" y="196302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毛毡布规格</a:t>
            </a:r>
          </a:p>
        </p:txBody>
      </p:sp>
    </p:spTree>
    <p:extLst>
      <p:ext uri="{BB962C8B-B14F-4D97-AF65-F5344CB8AC3E}">
        <p14:creationId xmlns:p14="http://schemas.microsoft.com/office/powerpoint/2010/main" val="4102628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865CB9B3-1078-A45C-9300-0D309D7A3761}"/>
              </a:ext>
            </a:extLst>
          </p:cNvPr>
          <p:cNvSpPr txBox="1"/>
          <p:nvPr/>
        </p:nvSpPr>
        <p:spPr>
          <a:xfrm>
            <a:off x="131162" y="196302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黏贴方法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89BB855D-125A-7A65-5BE2-E35F43B875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738" y="1536311"/>
            <a:ext cx="2236034" cy="298137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A34217BE-4947-2A37-305B-1BCE70EDBB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261" y="1536310"/>
            <a:ext cx="2236034" cy="2981379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81B3C2D6-1D4E-EE07-0149-6E8137079B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3215" y="1462420"/>
            <a:ext cx="2236033" cy="2981378"/>
          </a:xfrm>
          <a:prstGeom prst="rect">
            <a:avLst/>
          </a:prstGeom>
        </p:spPr>
      </p:pic>
      <p:sp>
        <p:nvSpPr>
          <p:cNvPr id="11" name="文本框 10">
            <a:extLst>
              <a:ext uri="{FF2B5EF4-FFF2-40B4-BE49-F238E27FC236}">
                <a16:creationId xmlns:a16="http://schemas.microsoft.com/office/drawing/2014/main" id="{76DE301A-B3F4-1EEC-F916-2095477C81F1}"/>
              </a:ext>
            </a:extLst>
          </p:cNvPr>
          <p:cNvSpPr txBox="1"/>
          <p:nvPr/>
        </p:nvSpPr>
        <p:spPr>
          <a:xfrm>
            <a:off x="2930024" y="4995572"/>
            <a:ext cx="28725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2.</a:t>
            </a:r>
            <a:r>
              <a:rPr lang="zh-CN" altLang="en-US" dirty="0"/>
              <a:t>沿发泡安全带出口最下端，</a:t>
            </a:r>
            <a:br>
              <a:rPr lang="en-US" altLang="zh-CN" dirty="0"/>
            </a:br>
            <a:r>
              <a:rPr lang="zh-CN" altLang="en-US" dirty="0"/>
              <a:t>将黑色毛毡</a:t>
            </a:r>
            <a:r>
              <a:rPr lang="en-US" altLang="zh-CN" dirty="0"/>
              <a:t>30mm</a:t>
            </a:r>
            <a:r>
              <a:rPr lang="zh-CN" altLang="en-US" dirty="0"/>
              <a:t>切口部分</a:t>
            </a:r>
            <a:br>
              <a:rPr lang="en-US" altLang="zh-CN" dirty="0"/>
            </a:br>
            <a:r>
              <a:rPr lang="zh-CN" altLang="en-US" dirty="0"/>
              <a:t>固定在发泡正面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72D839DA-9A1B-FC00-69EF-B64A27CB0BCB}"/>
              </a:ext>
            </a:extLst>
          </p:cNvPr>
          <p:cNvSpPr txBox="1"/>
          <p:nvPr/>
        </p:nvSpPr>
        <p:spPr>
          <a:xfrm>
            <a:off x="6082500" y="5132014"/>
            <a:ext cx="2872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3.</a:t>
            </a:r>
            <a:r>
              <a:rPr lang="zh-CN" altLang="en-US" dirty="0"/>
              <a:t>顺着箭头方向将黑色毛毡布顺平，贴合发泡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37038BC-9955-915C-7875-6F0A23C1CDAB}"/>
              </a:ext>
            </a:extLst>
          </p:cNvPr>
          <p:cNvSpPr txBox="1"/>
          <p:nvPr/>
        </p:nvSpPr>
        <p:spPr>
          <a:xfrm>
            <a:off x="9234976" y="4855015"/>
            <a:ext cx="28725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4.</a:t>
            </a:r>
            <a:r>
              <a:rPr lang="zh-CN" altLang="en-US" dirty="0"/>
              <a:t>将毛毡布</a:t>
            </a:r>
            <a:r>
              <a:rPr lang="en-US" altLang="zh-CN" dirty="0"/>
              <a:t>20mm</a:t>
            </a:r>
            <a:r>
              <a:rPr lang="zh-CN" altLang="en-US" dirty="0"/>
              <a:t>切口部分顺平后，下压将毛毡布粘合到发泡上</a:t>
            </a:r>
          </a:p>
        </p:txBody>
      </p:sp>
      <p:sp>
        <p:nvSpPr>
          <p:cNvPr id="14" name="箭头: 右 13">
            <a:extLst>
              <a:ext uri="{FF2B5EF4-FFF2-40B4-BE49-F238E27FC236}">
                <a16:creationId xmlns:a16="http://schemas.microsoft.com/office/drawing/2014/main" id="{2DD77F7F-AC72-C41E-59B9-F98F5B68963E}"/>
              </a:ext>
            </a:extLst>
          </p:cNvPr>
          <p:cNvSpPr/>
          <p:nvPr/>
        </p:nvSpPr>
        <p:spPr>
          <a:xfrm>
            <a:off x="7043082" y="2392218"/>
            <a:ext cx="951345" cy="25048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34185890-74BC-29AE-E6CA-6D28CD25F8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77" y="1536311"/>
            <a:ext cx="2181642" cy="2908857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4619DD11-36D8-BB9A-054C-A9CA8CD0DF8C}"/>
              </a:ext>
            </a:extLst>
          </p:cNvPr>
          <p:cNvSpPr txBox="1"/>
          <p:nvPr/>
        </p:nvSpPr>
        <p:spPr>
          <a:xfrm>
            <a:off x="150177" y="4857073"/>
            <a:ext cx="21816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在将毛毡布与发泡粘合之前，将发泡粘合胶均匀涂抹到毛毡布上</a:t>
            </a:r>
          </a:p>
        </p:txBody>
      </p:sp>
      <p:sp>
        <p:nvSpPr>
          <p:cNvPr id="18" name="箭头: 下 17">
            <a:extLst>
              <a:ext uri="{FF2B5EF4-FFF2-40B4-BE49-F238E27FC236}">
                <a16:creationId xmlns:a16="http://schemas.microsoft.com/office/drawing/2014/main" id="{1283958D-B0E5-92EF-FC6C-8CE33376FD2C}"/>
              </a:ext>
            </a:extLst>
          </p:cNvPr>
          <p:cNvSpPr/>
          <p:nvPr/>
        </p:nvSpPr>
        <p:spPr>
          <a:xfrm>
            <a:off x="4724400" y="3269672"/>
            <a:ext cx="249382" cy="44334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DEE319DC-1AE6-A2E3-AC9A-89C183B3159C}"/>
              </a:ext>
            </a:extLst>
          </p:cNvPr>
          <p:cNvSpPr txBox="1"/>
          <p:nvPr/>
        </p:nvSpPr>
        <p:spPr>
          <a:xfrm>
            <a:off x="4392095" y="2517462"/>
            <a:ext cx="1233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安全带出口最下端</a:t>
            </a:r>
          </a:p>
        </p:txBody>
      </p:sp>
    </p:spTree>
    <p:extLst>
      <p:ext uri="{BB962C8B-B14F-4D97-AF65-F5344CB8AC3E}">
        <p14:creationId xmlns:p14="http://schemas.microsoft.com/office/powerpoint/2010/main" val="1287098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99</Words>
  <Application>Microsoft Office PowerPoint</Application>
  <PresentationFormat>宽屏</PresentationFormat>
  <Paragraphs>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周赛</dc:creator>
  <cp:lastModifiedBy>周赛</cp:lastModifiedBy>
  <cp:revision>1</cp:revision>
  <dcterms:created xsi:type="dcterms:W3CDTF">2024-08-16T01:02:59Z</dcterms:created>
  <dcterms:modified xsi:type="dcterms:W3CDTF">2024-08-16T02:37:52Z</dcterms:modified>
</cp:coreProperties>
</file>