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21" r:id="rId3"/>
  </p:sldIdLst>
  <p:sldSz cx="9144000" cy="6858000" type="screen4x3"/>
  <p:notesSz cx="9865995" cy="6735445"/>
  <p:custDataLst>
    <p:tags r:id="rId9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4" userDrawn="1">
          <p15:clr>
            <a:srgbClr val="A4A3A4"/>
          </p15:clr>
        </p15:guide>
        <p15:guide id="2" pos="28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1248" y="108"/>
      </p:cViewPr>
      <p:guideLst>
        <p:guide orient="horz" pos="2144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06"/>
        <p:guide pos="305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4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DBFEC-9F3A-463A-8538-6B29353ECC26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645C-B281-4748-8AFA-5D8E0E4A391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DCE9A-AA6A-4FAC-9EE5-B5184E49DD4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67F2-74A2-4683-92E1-B1E66145741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3BF29-913D-413B-91B0-133848C30AE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06397-3A2A-44B6-962B-40FC7A3C363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642938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356350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228600" y="6419850"/>
            <a:ext cx="4843463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CN" b="1" dirty="0">
                <a:latin typeface="+mj-ea"/>
                <a:ea typeface="+mj-ea"/>
              </a:rPr>
              <a:t>—— </a:t>
            </a:r>
            <a:r>
              <a:rPr lang="zh-CN" altLang="en-US" b="1" dirty="0">
                <a:latin typeface="+mj-ea"/>
                <a:ea typeface="+mj-ea"/>
              </a:rPr>
              <a:t>诚信赢得天下  科技成就未来 </a:t>
            </a:r>
            <a:r>
              <a:rPr lang="en-US" altLang="zh-CN" b="1" dirty="0">
                <a:latin typeface="+mj-ea"/>
                <a:ea typeface="+mj-ea"/>
              </a:rPr>
              <a:t>——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E8C8-FBC5-4243-9CA0-4C0FBD7D4715}" type="slidenum">
              <a:rPr lang="zh-CN" altLang="en-US"/>
            </a:fld>
            <a:endParaRPr lang="zh-CN" altLang="en-US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76180"/>
            <a:ext cx="36480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1833B-5CDE-44F7-8CD5-952F8F0C7DE1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XA封面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242000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10"/>
          </p:nvPr>
        </p:nvSpPr>
        <p:spPr>
          <a:xfrm>
            <a:off x="914400" y="3762703"/>
            <a:ext cx="7315200" cy="1139114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2000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2010-06-10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16B37-B743-4B41-91DD-02EBED5006E3}" type="slidenum">
              <a:rPr lang="zh-CN" altLang="en-US"/>
            </a:fld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北京北汽模塑科技有限公司 </a:t>
            </a:r>
            <a:r>
              <a:rPr lang="en-US" altLang="zh-CN"/>
              <a:t>Beijing Beiqi Mould&amp;Plastic Technology Co,Ltd</a:t>
            </a:r>
            <a:endParaRPr lang="zh-CN" alt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CD90-00E9-445E-8243-DD19E7ED826E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5122-104C-4C14-96CC-C41C601E583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218E-EE4A-4928-988A-899E0D2C9A80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12483-DE99-41FA-A501-2D3759712C7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7951-6377-47FE-B482-9E8A78911F9C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5894-7AD1-4C3A-BE27-B19BF83B620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436F4-41DF-4610-9301-C6366A85E8B7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580BF-C96D-4C09-8EA0-7AB91A2D0CD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C517C-34BB-40E7-9168-EC64ECFF93CE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A797D-A7D6-47D3-9286-EAD73C1E912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1CC0-575E-4745-AF69-5DBED961D0AD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42D14-8B71-4D33-95D0-319000D0ACC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8D2C6-B700-4537-96AE-4B15DBF65FC5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EC7-DBDB-462E-900D-A4A79C65BA9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2.xml"/><Relationship Id="rId5" Type="http://schemas.openxmlformats.org/officeDocument/2006/relationships/tags" Target="../tags/tag3.xml"/><Relationship Id="rId4" Type="http://schemas.openxmlformats.org/officeDocument/2006/relationships/image" Target="../media/image4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96055" y="2031365"/>
            <a:ext cx="4240530" cy="2951480"/>
          </a:xfrm>
          <a:prstGeom prst="rect">
            <a:avLst/>
          </a:prstGeom>
        </p:spPr>
      </p:pic>
      <p:sp>
        <p:nvSpPr>
          <p:cNvPr id="12" name="文本框 338"/>
          <p:cNvSpPr txBox="1"/>
          <p:nvPr>
            <p:custDataLst>
              <p:tags r:id="rId2"/>
            </p:custDataLst>
          </p:nvPr>
        </p:nvSpPr>
        <p:spPr>
          <a:xfrm>
            <a:off x="107315" y="761365"/>
            <a:ext cx="886460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defTabSz="914400">
              <a:lnSpc>
                <a:spcPct val="110000"/>
              </a:lnSpc>
              <a:defRPr sz="1200" b="1">
                <a:solidFill>
                  <a:srgbClr val="404040"/>
                </a:solidFill>
                <a:latin typeface="华文细黑" panose="02010600040101010101" pitchFamily="2" charset="-122"/>
                <a:ea typeface="华文细黑" panose="02010600040101010101" pitchFamily="2" charset="-122"/>
              </a:defRPr>
            </a:lvl1pPr>
          </a:lstStyle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Ø"/>
              <a:defRPr/>
            </a:pPr>
            <a:r>
              <a:rPr lang="en-US" altLang="zh-CN" sz="2000" b="1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1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座框方案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zh-CN" sz="18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调角器下连接钣金改用重汽</a:t>
            </a:r>
            <a:r>
              <a:rPr lang="en-US" altLang="zh-CN" sz="18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MAX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项目的下连接钣金</a:t>
            </a:r>
            <a:endParaRPr lang="zh-CN" altLang="en-US" sz="1800" b="1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pic>
        <p:nvPicPr>
          <p:cNvPr id="9" name="图片 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381000" y="2356485"/>
            <a:ext cx="2731135" cy="1825625"/>
          </a:xfrm>
          <a:prstGeom prst="rect">
            <a:avLst/>
          </a:prstGeom>
        </p:spPr>
      </p:pic>
      <p:sp>
        <p:nvSpPr>
          <p:cNvPr id="10" name="右箭头 9"/>
          <p:cNvSpPr/>
          <p:nvPr/>
        </p:nvSpPr>
        <p:spPr>
          <a:xfrm>
            <a:off x="3549015" y="3220720"/>
            <a:ext cx="575945" cy="360045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b="1"/>
          </a:p>
        </p:txBody>
      </p:sp>
      <p:cxnSp>
        <p:nvCxnSpPr>
          <p:cNvPr id="14" name="肘形连接符 13"/>
          <p:cNvCxnSpPr/>
          <p:nvPr/>
        </p:nvCxnSpPr>
        <p:spPr>
          <a:xfrm rot="5400000">
            <a:off x="3459480" y="4101465"/>
            <a:ext cx="1489710" cy="591185"/>
          </a:xfrm>
          <a:prstGeom prst="bentConnector3">
            <a:avLst>
              <a:gd name="adj1" fmla="val 50021"/>
            </a:avLst>
          </a:prstGeom>
          <a:ln w="254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肘形连接符 14"/>
          <p:cNvCxnSpPr/>
          <p:nvPr/>
        </p:nvCxnSpPr>
        <p:spPr>
          <a:xfrm rot="5400000" flipV="1">
            <a:off x="4820285" y="4044315"/>
            <a:ext cx="1303020" cy="648335"/>
          </a:xfrm>
          <a:prstGeom prst="bentConnector3">
            <a:avLst>
              <a:gd name="adj1" fmla="val 50024"/>
            </a:avLst>
          </a:prstGeom>
          <a:ln w="254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2771775" y="5157470"/>
            <a:ext cx="19805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/>
              <a:t>主边调角器固定钣金件</a:t>
            </a:r>
            <a:endParaRPr lang="zh-CN" altLang="en-US" sz="1400" b="1"/>
          </a:p>
          <a:p>
            <a:r>
              <a:rPr lang="zh-CN" altLang="en-US" sz="1400" b="1"/>
              <a:t>（</a:t>
            </a:r>
            <a:r>
              <a:rPr lang="zh-CN" altLang="en-US" sz="1400" b="1">
                <a:sym typeface="+mn-ea"/>
              </a:rPr>
              <a:t>H4A-6901204</a:t>
            </a:r>
            <a:r>
              <a:rPr lang="zh-CN" altLang="en-US" sz="1400" b="1"/>
              <a:t>）</a:t>
            </a:r>
            <a:endParaRPr lang="zh-CN" altLang="en-US" sz="1400" b="1"/>
          </a:p>
        </p:txBody>
      </p:sp>
      <p:sp>
        <p:nvSpPr>
          <p:cNvPr id="17" name="文本框 16"/>
          <p:cNvSpPr txBox="1"/>
          <p:nvPr/>
        </p:nvSpPr>
        <p:spPr>
          <a:xfrm>
            <a:off x="5004435" y="5020310"/>
            <a:ext cx="16008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 b="1"/>
              <a:t>     </a:t>
            </a:r>
            <a:r>
              <a:rPr lang="zh-CN" altLang="en-US" sz="1400" b="1"/>
              <a:t>右连接板</a:t>
            </a:r>
            <a:endParaRPr lang="zh-CN" altLang="en-US" sz="1400" b="1"/>
          </a:p>
          <a:p>
            <a:r>
              <a:rPr lang="zh-CN" altLang="en-US" sz="1400" b="1"/>
              <a:t>（</a:t>
            </a:r>
            <a:r>
              <a:rPr lang="zh-CN" altLang="en-US" sz="1400" b="1">
                <a:sym typeface="+mn-ea"/>
              </a:rPr>
              <a:t>SHT0013064</a:t>
            </a:r>
            <a:r>
              <a:rPr lang="zh-CN" altLang="en-US" sz="1400" b="1"/>
              <a:t>）</a:t>
            </a:r>
            <a:endParaRPr lang="zh-CN" altLang="en-US" sz="1400" b="1"/>
          </a:p>
        </p:txBody>
      </p:sp>
      <p:cxnSp>
        <p:nvCxnSpPr>
          <p:cNvPr id="19" name="肘形连接符 18"/>
          <p:cNvCxnSpPr/>
          <p:nvPr/>
        </p:nvCxnSpPr>
        <p:spPr>
          <a:xfrm>
            <a:off x="5436235" y="3789045"/>
            <a:ext cx="1728470" cy="1159510"/>
          </a:xfrm>
          <a:prstGeom prst="bentConnector3">
            <a:avLst>
              <a:gd name="adj1" fmla="val 50037"/>
            </a:avLst>
          </a:prstGeom>
          <a:ln w="254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7164705" y="4704080"/>
            <a:ext cx="18249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/>
              <a:t>右罩壳安装片（SHT0010184）</a:t>
            </a:r>
            <a:endParaRPr lang="zh-CN" altLang="en-US" sz="1400" b="1"/>
          </a:p>
        </p:txBody>
      </p:sp>
      <p:cxnSp>
        <p:nvCxnSpPr>
          <p:cNvPr id="23" name="肘形连接符 22"/>
          <p:cNvCxnSpPr>
            <a:stCxn id="28" idx="2"/>
          </p:cNvCxnSpPr>
          <p:nvPr/>
        </p:nvCxnSpPr>
        <p:spPr>
          <a:xfrm rot="5400000" flipV="1">
            <a:off x="4845685" y="1922145"/>
            <a:ext cx="485140" cy="798830"/>
          </a:xfrm>
          <a:prstGeom prst="bentConnector2">
            <a:avLst/>
          </a:prstGeom>
          <a:ln w="254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肘形连接符 25"/>
          <p:cNvCxnSpPr/>
          <p:nvPr/>
        </p:nvCxnSpPr>
        <p:spPr>
          <a:xfrm rot="5400000">
            <a:off x="5868670" y="2205355"/>
            <a:ext cx="720090" cy="287020"/>
          </a:xfrm>
          <a:prstGeom prst="bentConnector3">
            <a:avLst>
              <a:gd name="adj1" fmla="val 50088"/>
            </a:avLst>
          </a:prstGeom>
          <a:ln w="254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肘形连接符 26"/>
          <p:cNvCxnSpPr/>
          <p:nvPr/>
        </p:nvCxnSpPr>
        <p:spPr>
          <a:xfrm flipV="1">
            <a:off x="6228080" y="2348865"/>
            <a:ext cx="1368425" cy="432435"/>
          </a:xfrm>
          <a:prstGeom prst="bentConnector3">
            <a:avLst>
              <a:gd name="adj1" fmla="val 50023"/>
            </a:avLst>
          </a:prstGeom>
          <a:ln w="254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3639185" y="1557020"/>
            <a:ext cx="20993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/>
              <a:t>副边调角器固定钣金件（H4A-6901203）</a:t>
            </a:r>
            <a:endParaRPr lang="zh-CN" altLang="en-US" sz="1400" b="1"/>
          </a:p>
        </p:txBody>
      </p:sp>
      <p:sp>
        <p:nvSpPr>
          <p:cNvPr id="29" name="文本框 28"/>
          <p:cNvSpPr txBox="1"/>
          <p:nvPr/>
        </p:nvSpPr>
        <p:spPr>
          <a:xfrm>
            <a:off x="5436235" y="1509395"/>
            <a:ext cx="19824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 b="1"/>
              <a:t>          </a:t>
            </a:r>
            <a:r>
              <a:rPr lang="zh-CN" altLang="en-US" sz="1400" b="1"/>
              <a:t>连接板</a:t>
            </a:r>
            <a:endParaRPr lang="zh-CN" altLang="en-US" sz="1400" b="1"/>
          </a:p>
          <a:p>
            <a:r>
              <a:rPr lang="zh-CN" altLang="en-US" sz="1400" b="1"/>
              <a:t>（SHT0010183）</a:t>
            </a:r>
            <a:endParaRPr lang="zh-CN" altLang="en-US" sz="1400" b="1"/>
          </a:p>
        </p:txBody>
      </p:sp>
      <p:sp>
        <p:nvSpPr>
          <p:cNvPr id="30" name="文本框 29"/>
          <p:cNvSpPr txBox="1"/>
          <p:nvPr/>
        </p:nvSpPr>
        <p:spPr>
          <a:xfrm>
            <a:off x="7626350" y="2078990"/>
            <a:ext cx="14719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/>
              <a:t>左罩壳安装片（SHT0010185）</a:t>
            </a:r>
            <a:endParaRPr lang="zh-CN" altLang="en-US" sz="1400" b="1"/>
          </a:p>
        </p:txBody>
      </p:sp>
      <p:cxnSp>
        <p:nvCxnSpPr>
          <p:cNvPr id="31" name="肘形连接符 30"/>
          <p:cNvCxnSpPr/>
          <p:nvPr/>
        </p:nvCxnSpPr>
        <p:spPr>
          <a:xfrm>
            <a:off x="6012180" y="2853055"/>
            <a:ext cx="1728470" cy="864235"/>
          </a:xfrm>
          <a:prstGeom prst="bentConnector3">
            <a:avLst>
              <a:gd name="adj1" fmla="val 50037"/>
            </a:avLst>
          </a:prstGeom>
          <a:ln w="254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7452360" y="3150870"/>
            <a:ext cx="1821815" cy="5219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1400" b="1"/>
              <a:t>安全带连接限位片（H4681010216A0）</a:t>
            </a:r>
            <a:endParaRPr lang="zh-CN" altLang="en-US" sz="1400" b="1"/>
          </a:p>
        </p:txBody>
      </p:sp>
      <p:sp>
        <p:nvSpPr>
          <p:cNvPr id="2" name="文本框 338"/>
          <p:cNvSpPr txBox="1"/>
          <p:nvPr>
            <p:custDataLst>
              <p:tags r:id="rId5"/>
            </p:custDataLst>
          </p:nvPr>
        </p:nvSpPr>
        <p:spPr>
          <a:xfrm>
            <a:off x="0" y="109855"/>
            <a:ext cx="318389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defTabSz="914400">
              <a:lnSpc>
                <a:spcPct val="110000"/>
              </a:lnSpc>
              <a:defRPr sz="1200" b="1">
                <a:solidFill>
                  <a:srgbClr val="404040"/>
                </a:solidFill>
                <a:latin typeface="华文细黑" panose="02010600040101010101" pitchFamily="2" charset="-122"/>
                <a:ea typeface="华文细黑" panose="02010600040101010101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000" b="1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三、</a:t>
            </a:r>
            <a:r>
              <a:rPr lang="en-US" altLang="zh-CN" sz="2000" b="1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副驾驶开发方案</a:t>
            </a:r>
            <a:endParaRPr lang="zh-CN" altLang="en-US" sz="2000" b="1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988310" y="2493010"/>
            <a:ext cx="198247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 b="1"/>
              <a:t>   </a:t>
            </a:r>
            <a:r>
              <a:rPr lang="zh-CN" sz="1400" b="1"/>
              <a:t>加强方管</a:t>
            </a:r>
            <a:endParaRPr lang="zh-CN" altLang="en-US" sz="1400" b="1"/>
          </a:p>
        </p:txBody>
      </p:sp>
      <p:cxnSp>
        <p:nvCxnSpPr>
          <p:cNvPr id="5" name="直接箭头连接符 4"/>
          <p:cNvCxnSpPr>
            <a:stCxn id="4" idx="2"/>
          </p:cNvCxnSpPr>
          <p:nvPr/>
        </p:nvCxnSpPr>
        <p:spPr>
          <a:xfrm>
            <a:off x="3979545" y="2799715"/>
            <a:ext cx="1456690" cy="125095"/>
          </a:xfrm>
          <a:prstGeom prst="straightConnector1">
            <a:avLst/>
          </a:prstGeom>
          <a:ln w="254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commondata" val="eyJoZGlkIjoiZGIxOGFhNGNlYjNiMDA3ZmY3ZjBiYmUwYzI5NmRhNm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WPS 演示</Application>
  <PresentationFormat>全屏显示(4:3)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9" baseType="lpstr">
      <vt:lpstr>Arial</vt:lpstr>
      <vt:lpstr>宋体</vt:lpstr>
      <vt:lpstr>Wingdings</vt:lpstr>
      <vt:lpstr>Calibri</vt:lpstr>
      <vt:lpstr>楷体_GB2312</vt:lpstr>
      <vt:lpstr>微软雅黑</vt:lpstr>
      <vt:lpstr>HY헤드라인M</vt:lpstr>
      <vt:lpstr>RomanS</vt:lpstr>
      <vt:lpstr>华文细黑</vt:lpstr>
      <vt:lpstr>Wingdings</vt:lpstr>
      <vt:lpstr>Arial</vt:lpstr>
      <vt:lpstr>Roboto Black</vt:lpstr>
      <vt:lpstr>Roboto</vt:lpstr>
      <vt:lpstr>Roboto Regular</vt:lpstr>
      <vt:lpstr>Malgun Gothic</vt:lpstr>
      <vt:lpstr>Arial Unicode MS</vt:lpstr>
      <vt:lpstr>华文楷体</vt:lpstr>
      <vt:lpstr>Office 主题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liyankai</cp:lastModifiedBy>
  <cp:revision>2218</cp:revision>
  <dcterms:created xsi:type="dcterms:W3CDTF">2013-01-09T01:05:00Z</dcterms:created>
  <dcterms:modified xsi:type="dcterms:W3CDTF">2024-09-19T07:14:31Z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3F248817F5654CF0827B62C7CDFBD0CE_13</vt:lpwstr>
  </property>
  <property fmtid="{D5CDD505-2E9C-101B-9397-08002B2CF9AE}" pid="3" name="KSOProductBuildVer">
    <vt:lpwstr>2052-12.1.0.17133</vt:lpwstr>
  </property>
</Properties>
</file>