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erverZoom="44700" showSpecialPlsOnTitleSld="0">
  <p:sldMasterIdLst>
    <p:sldMasterId id="2147483648" r:id="rId1"/>
  </p:sldMasterIdLst>
  <p:notesMasterIdLst>
    <p:notesMasterId r:id="rId6"/>
  </p:notesMasterIdLst>
  <p:sldIdLst>
    <p:sldId id="364" r:id="rId2"/>
    <p:sldId id="457" r:id="rId3"/>
    <p:sldId id="458" r:id="rId4"/>
    <p:sldId id="459" r:id="rId5"/>
  </p:sldIdLst>
  <p:sldSz cx="9906000" cy="6858000" type="A4"/>
  <p:notesSz cx="6781800" cy="9918700"/>
  <p:custDataLst>
    <p:tags r:id="rId7"/>
  </p:custDataLst>
  <p:defaultTextStyle>
    <a:defPPr>
      <a:defRPr lang="zh-CN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3200" b="0" i="0" u="none" kern="1200" baseline="0">
        <a:solidFill>
          <a:srgbClr val="FFFF00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3200" b="0" i="0" u="none" kern="1200" baseline="0">
        <a:solidFill>
          <a:srgbClr val="FFFF00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3200" b="0" i="0" u="none" kern="1200" baseline="0">
        <a:solidFill>
          <a:srgbClr val="FFFF00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3200" b="0" i="0" u="none" kern="1200" baseline="0">
        <a:solidFill>
          <a:srgbClr val="FFFF00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3200" b="0" i="0" u="none" kern="1200" baseline="0">
        <a:solidFill>
          <a:srgbClr val="FFFF00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3200" b="0" i="0" u="none" kern="1200" baseline="0">
        <a:solidFill>
          <a:srgbClr val="FFFF00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3200" b="0" i="0" u="none" kern="1200" baseline="0">
        <a:solidFill>
          <a:srgbClr val="FFFF00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3200" b="0" i="0" u="none" kern="1200" baseline="0">
        <a:solidFill>
          <a:srgbClr val="FFFF00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3200" b="0" i="0" u="none" kern="1200" baseline="0">
        <a:solidFill>
          <a:srgbClr val="FFFF00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66" userDrawn="1">
          <p15:clr>
            <a:srgbClr val="A4A3A4"/>
          </p15:clr>
        </p15:guide>
        <p15:guide id="2" pos="312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FF3300"/>
    <a:srgbClr val="164EEA"/>
    <a:srgbClr val="FFFF00"/>
    <a:srgbClr val="107BFC"/>
    <a:srgbClr val="FFFF99"/>
    <a:srgbClr val="66FFFF"/>
    <a:srgbClr val="465C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35" autoAdjust="0"/>
    <p:restoredTop sz="95024"/>
  </p:normalViewPr>
  <p:slideViewPr>
    <p:cSldViewPr snapToGrid="0" showGuides="1">
      <p:cViewPr varScale="1">
        <p:scale>
          <a:sx n="83" d="100"/>
          <a:sy n="83" d="100"/>
        </p:scale>
        <p:origin x="1238" y="72"/>
      </p:cViewPr>
      <p:guideLst>
        <p:guide orient="horz" pos="2066"/>
        <p:guide pos="312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0"/>
    </p:cViewPr>
  </p:sorterViewPr>
  <p:gridSpacing cx="45003" cy="45003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0050" cy="4953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293" tIns="45646" rIns="91293" bIns="45646" numCol="1" anchor="t" anchorCtr="0" compatLnSpc="1"/>
          <a:lstStyle>
            <a:lvl1pPr algn="l" defTabSz="912495">
              <a:buFontTx/>
              <a:buNone/>
              <a:defRPr sz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 marL="0" marR="0" lvl="0" indent="0" algn="l" defTabSz="91249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0163" y="0"/>
            <a:ext cx="2940050" cy="4953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293" tIns="45646" rIns="91293" bIns="45646" numCol="1" anchor="t" anchorCtr="0" compatLnSpc="1"/>
          <a:lstStyle>
            <a:lvl1pPr algn="r" defTabSz="912495">
              <a:buFontTx/>
              <a:buNone/>
              <a:defRPr sz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 marL="0" marR="0" lvl="0" indent="0" algn="r" defTabSz="91249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076" name="Rectangle 4"/>
          <p:cNvSpPr>
            <a:spLocks noGrp="1" noRot="1" noChangeAspect="1" noTextEdit="1"/>
          </p:cNvSpPr>
          <p:nvPr>
            <p:ph type="sldImg"/>
          </p:nvPr>
        </p:nvSpPr>
        <p:spPr>
          <a:xfrm>
            <a:off x="706438" y="744538"/>
            <a:ext cx="5370512" cy="3717925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0113"/>
            <a:ext cx="5424488" cy="44640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293" tIns="45646" rIns="91293" bIns="45646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单击此处编辑母版文本样式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第二级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第三级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第四级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第五级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1813"/>
            <a:ext cx="2940050" cy="4953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293" tIns="45646" rIns="91293" bIns="45646" numCol="1" anchor="b" anchorCtr="0" compatLnSpc="1"/>
          <a:lstStyle>
            <a:lvl1pPr algn="l" defTabSz="912495">
              <a:buFontTx/>
              <a:buNone/>
              <a:defRPr sz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 marL="0" marR="0" lvl="0" indent="0" algn="l" defTabSz="91249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0163" y="9421813"/>
            <a:ext cx="2940050" cy="4953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293" tIns="45646" rIns="91293" bIns="45646" numCol="1" anchor="b" anchorCtr="0" compatLnSpc="1"/>
          <a:lstStyle>
            <a:lvl1pPr algn="r" defTabSz="913130">
              <a:buFont typeface="Arial" panose="020B0604020202020204" pitchFamily="34" charset="0"/>
              <a:buChar char="•"/>
              <a:defRPr sz="1200" noProof="1" dirty="0">
                <a:solidFill>
                  <a:schemeClr val="tx1"/>
                </a:solidFill>
              </a:defRPr>
            </a:lvl1pPr>
          </a:lstStyle>
          <a:p>
            <a:pPr marL="0" marR="0" lvl="0" indent="0" algn="r" defTabSz="91313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fld id="{18F2098D-8011-4EE5-A0E9-D9C25C5EEDFE}" type="slidenum">
              <a:rPr kumimoji="0" lang="en-US" altLang="zh-CN" sz="1200" b="0" i="0" u="none" strike="noStrike" kern="1200" cap="none" spc="0" normalizeH="0" baseline="0" noProof="1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kumimoji="0" lang="en-US" altLang="zh-CN" sz="12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7" descr="公司全称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76200"/>
            <a:ext cx="3648075" cy="4953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51" name="图片 3" descr="横条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622300"/>
            <a:ext cx="9906000" cy="539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5424488" y="106363"/>
            <a:ext cx="4298950" cy="45720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rgbClr val="FFFF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3200">
                <a:solidFill>
                  <a:srgbClr val="FFFF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3200">
                <a:solidFill>
                  <a:srgbClr val="FFFF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3200">
                <a:solidFill>
                  <a:srgbClr val="FFFF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3200">
                <a:solidFill>
                  <a:srgbClr val="FFFF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FF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FF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FF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FF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24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  <a:cs typeface="+mn-cs"/>
              </a:rPr>
              <a:t>诚信赢得天下   科技成就未来</a:t>
            </a:r>
          </a:p>
        </p:txBody>
      </p:sp>
      <p:pic>
        <p:nvPicPr>
          <p:cNvPr id="2053" name="图片 7" descr="海阔天空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666750"/>
            <a:ext cx="9906000" cy="61912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87042" name="Rectangle 2"/>
          <p:cNvSpPr>
            <a:spLocks noGrp="1" noRot="1" noChangeArrowheads="1"/>
          </p:cNvSpPr>
          <p:nvPr>
            <p:ph type="ctrTitle"/>
          </p:nvPr>
        </p:nvSpPr>
        <p:spPr>
          <a:xfrm>
            <a:off x="330200" y="2286000"/>
            <a:ext cx="9163050" cy="1143000"/>
          </a:xfrm>
        </p:spPr>
        <p:txBody>
          <a:bodyPr/>
          <a:lstStyle>
            <a:lvl1pPr>
              <a:defRPr b="1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87043" name="Rectangle 3"/>
          <p:cNvSpPr>
            <a:spLocks noGrp="1" noRot="1" noChangeArrowheads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r>
              <a:rPr lang="zh-CN" altLang="en-US" noProof="1"/>
              <a:t>单击此处编辑母版副标题样式</a:t>
            </a:r>
          </a:p>
        </p:txBody>
      </p:sp>
      <p:sp>
        <p:nvSpPr>
          <p:cNvPr id="17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7025" y="6245225"/>
            <a:ext cx="2479675" cy="4762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8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5225"/>
            <a:ext cx="3136900" cy="4762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9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5225"/>
            <a:ext cx="2479675" cy="4762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fld id="{81A5AAD4-CC25-4286-8B18-44359CF3F35B}" type="slidenum">
              <a:rPr kumimoji="0" lang="zh-CN" altLang="en-US" sz="1400" b="0" i="0" u="none" strike="noStrike" kern="1200" cap="none" spc="0" normalizeH="0" baseline="0" noProof="1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fld id="{6E8D93AB-2DCF-46BE-A4C4-B6563E0AAB55}" type="slidenum">
              <a:rPr kumimoji="0" lang="zh-CN" altLang="en-US" sz="1400" b="0" i="0" u="none" strike="noStrike" kern="1200" cap="none" spc="0" normalizeH="0" baseline="0" noProof="1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265988" y="228600"/>
            <a:ext cx="2312987" cy="5870575"/>
          </a:xfrm>
        </p:spPr>
        <p:txBody>
          <a:bodyPr vert="eaVert"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327025" y="228600"/>
            <a:ext cx="6786563" cy="5870575"/>
          </a:xfrm>
        </p:spPr>
        <p:txBody>
          <a:bodyPr vert="eaVert"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fld id="{6E8D93AB-2DCF-46BE-A4C4-B6563E0AAB55}" type="slidenum">
              <a:rPr kumimoji="0" lang="zh-CN" altLang="en-US" sz="1400" b="0" i="0" u="none" strike="noStrike" kern="1200" cap="none" spc="0" normalizeH="0" baseline="0" noProof="1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327025" y="228600"/>
            <a:ext cx="9251950" cy="5870575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fld id="{6E8D93AB-2DCF-46BE-A4C4-B6563E0AAB55}" type="slidenum">
              <a:rPr kumimoji="0" lang="zh-CN" altLang="en-US" sz="1400" b="0" i="0" u="none" strike="noStrike" kern="1200" cap="none" spc="0" normalizeH="0" baseline="0" noProof="1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fld id="{6E8D93AB-2DCF-46BE-A4C4-B6563E0AAB55}" type="slidenum">
              <a:rPr kumimoji="0" lang="zh-CN" altLang="en-US" sz="1400" b="0" i="0" u="none" strike="noStrike" kern="1200" cap="none" spc="0" normalizeH="0" baseline="0" noProof="1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fld id="{6E8D93AB-2DCF-46BE-A4C4-B6563E0AAB55}" type="slidenum">
              <a:rPr kumimoji="0" lang="zh-CN" altLang="en-US" sz="1400" b="0" i="0" u="none" strike="noStrike" kern="1200" cap="none" spc="0" normalizeH="0" baseline="0" noProof="1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fld id="{6E8D93AB-2DCF-46BE-A4C4-B6563E0AAB55}" type="slidenum">
              <a:rPr kumimoji="0" lang="zh-CN" altLang="en-US" sz="1400" b="0" i="0" u="none" strike="noStrike" kern="1200" cap="none" spc="0" normalizeH="0" baseline="0" noProof="1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327025" y="1600200"/>
            <a:ext cx="4549775" cy="4498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549775" cy="4498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fld id="{6E8D93AB-2DCF-46BE-A4C4-B6563E0AAB55}" type="slidenum">
              <a:rPr kumimoji="0" lang="zh-CN" altLang="en-US" sz="1400" b="0" i="0" u="none" strike="noStrike" kern="1200" cap="none" spc="0" normalizeH="0" baseline="0" noProof="1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fld id="{6E8D93AB-2DCF-46BE-A4C4-B6563E0AAB55}" type="slidenum">
              <a:rPr kumimoji="0" lang="zh-CN" altLang="en-US" sz="1400" b="0" i="0" u="none" strike="noStrike" kern="1200" cap="none" spc="0" normalizeH="0" baseline="0" noProof="1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fld id="{6E8D93AB-2DCF-46BE-A4C4-B6563E0AAB55}" type="slidenum">
              <a:rPr kumimoji="0" lang="zh-CN" altLang="en-US" sz="1400" b="0" i="0" u="none" strike="noStrike" kern="1200" cap="none" spc="0" normalizeH="0" baseline="0" noProof="1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fld id="{6E8D93AB-2DCF-46BE-A4C4-B6563E0AAB55}" type="slidenum">
              <a:rPr kumimoji="0" lang="zh-CN" altLang="en-US" sz="1400" b="0" i="0" u="none" strike="noStrike" kern="1200" cap="none" spc="0" normalizeH="0" baseline="0" noProof="1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fld id="{6E8D93AB-2DCF-46BE-A4C4-B6563E0AAB55}" type="slidenum">
              <a:rPr kumimoji="0" lang="zh-CN" altLang="en-US" sz="1400" b="0" i="0" u="none" strike="noStrike" kern="1200" cap="none" spc="0" normalizeH="0" baseline="0" noProof="1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5000"/>
              <a:buFont typeface="Wingdings" panose="05000000000000000000" pitchFamily="2" charset="2"/>
              <a:buNone/>
              <a:defRPr/>
            </a:pPr>
            <a:endParaRPr kumimoji="0" lang="zh-CN" altLang="en-US" sz="32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fld id="{6E8D93AB-2DCF-46BE-A4C4-B6563E0AAB55}" type="slidenum">
              <a:rPr kumimoji="0" lang="zh-CN" altLang="en-US" sz="1400" b="0" i="0" u="none" strike="noStrike" kern="1200" cap="none" spc="0" normalizeH="0" baseline="0" noProof="1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4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5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5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Rot="1"/>
          </p:cNvSpPr>
          <p:nvPr>
            <p:ph type="title"/>
          </p:nvPr>
        </p:nvSpPr>
        <p:spPr>
          <a:xfrm>
            <a:off x="327025" y="228600"/>
            <a:ext cx="925195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zh-CN" altLang="en-US" dirty="0"/>
              <a:t>单击此处编辑母版标题样式</a:t>
            </a:r>
          </a:p>
        </p:txBody>
      </p:sp>
      <p:sp>
        <p:nvSpPr>
          <p:cNvPr id="1027" name="Rectangle 3"/>
          <p:cNvSpPr>
            <a:spLocks noGrp="1" noRot="1"/>
          </p:cNvSpPr>
          <p:nvPr>
            <p:ph type="body"/>
          </p:nvPr>
        </p:nvSpPr>
        <p:spPr>
          <a:xfrm>
            <a:off x="327025" y="1600200"/>
            <a:ext cx="9251950" cy="4498975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860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7025" y="6245225"/>
            <a:ext cx="2479675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l">
              <a:buFontTx/>
              <a:buNone/>
              <a:defRPr sz="1400">
                <a:solidFill>
                  <a:schemeClr val="tx1"/>
                </a:solidFill>
                <a:latin typeface="+mn-lt"/>
                <a:ea typeface="宋体" panose="02010600030101010101" pitchFamily="2" charset="-122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60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>
              <a:buFontTx/>
              <a:buNone/>
              <a:defRPr sz="1400">
                <a:solidFill>
                  <a:schemeClr val="tx1"/>
                </a:solidFill>
                <a:latin typeface="+mn-lt"/>
                <a:ea typeface="宋体" panose="02010600030101010101" pitchFamily="2" charset="-122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60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5225"/>
            <a:ext cx="2479675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buFont typeface="Arial" panose="020B0604020202020204" pitchFamily="34" charset="0"/>
              <a:buChar char="•"/>
              <a:defRPr sz="1400" noProof="1" dirty="0">
                <a:solidFill>
                  <a:schemeClr val="tx1"/>
                </a:solidFill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fld id="{6E8D93AB-2DCF-46BE-A4C4-B6563E0AAB55}" type="slidenum">
              <a:rPr kumimoji="0" lang="zh-CN" altLang="en-US" sz="1400" b="0" i="0" u="none" strike="noStrike" kern="1200" cap="none" spc="0" normalizeH="0" baseline="0" noProof="1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pic>
        <p:nvPicPr>
          <p:cNvPr id="1031" name="Picture 7" descr="公司全称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0" y="76200"/>
            <a:ext cx="3648075" cy="4953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32" name="图片 3" descr="横条.jpg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0" y="622300"/>
            <a:ext cx="9906000" cy="539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33" name="TextBox 5"/>
          <p:cNvSpPr txBox="1">
            <a:spLocks noChangeArrowheads="1"/>
          </p:cNvSpPr>
          <p:nvPr/>
        </p:nvSpPr>
        <p:spPr bwMode="auto">
          <a:xfrm>
            <a:off x="5424488" y="106363"/>
            <a:ext cx="4298950" cy="45720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rgbClr val="FFFF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3200">
                <a:solidFill>
                  <a:srgbClr val="FFFF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3200">
                <a:solidFill>
                  <a:srgbClr val="FFFF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3200">
                <a:solidFill>
                  <a:srgbClr val="FFFF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3200">
                <a:solidFill>
                  <a:srgbClr val="FFFF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FF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FF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FF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FF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24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楷体_GB2312" pitchFamily="49" charset="-122"/>
                <a:ea typeface="楷体_GB2312" pitchFamily="49" charset="-122"/>
                <a:cs typeface="+mn-cs"/>
              </a:rPr>
              <a:t>诚信赢得天下   科技成就未来</a:t>
            </a:r>
          </a:p>
        </p:txBody>
      </p:sp>
      <p:pic>
        <p:nvPicPr>
          <p:cNvPr id="1034" name="图片 7" descr="海阔天空.jpg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0" y="666750"/>
            <a:ext cx="9906000" cy="61912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35" name="TextBox 11"/>
          <p:cNvSpPr txBox="1">
            <a:spLocks noChangeArrowheads="1"/>
          </p:cNvSpPr>
          <p:nvPr/>
        </p:nvSpPr>
        <p:spPr bwMode="auto">
          <a:xfrm>
            <a:off x="0" y="0"/>
            <a:ext cx="4532313" cy="6477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FFFF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3200">
                <a:solidFill>
                  <a:srgbClr val="FFFF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3200">
                <a:solidFill>
                  <a:srgbClr val="FFFF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3200">
                <a:solidFill>
                  <a:srgbClr val="FFFF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3200">
                <a:solidFill>
                  <a:srgbClr val="FFFF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FF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FF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FF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FF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rgbClr val="107BFC"/>
              </a:solidFill>
              <a:effectLst/>
              <a:uLnTx/>
              <a:uFillTx/>
              <a:latin typeface="Adobe Gothic Std B" panose="020B0800000000000000" pitchFamily="34" charset="-128"/>
              <a:ea typeface="Adobe Gothic Std B" panose="020B0800000000000000" pitchFamily="34" charset="-128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srgbClr val="107BFC"/>
                </a:solidFill>
                <a:effectLst/>
                <a:uLnTx/>
                <a:uFillTx/>
                <a:latin typeface="Adobe Gothic Std B" panose="020B0800000000000000" pitchFamily="34" charset="-128"/>
                <a:ea typeface="Adobe Gothic Std B" panose="020B0800000000000000" pitchFamily="34" charset="-128"/>
                <a:cs typeface="+mn-cs"/>
              </a:rPr>
              <a:t>                          BEIJING GOLDRARE AUTOMOBILE PARTS CO.,LTD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107BFC"/>
              </a:solidFill>
              <a:effectLst/>
              <a:uLnTx/>
              <a:uFillTx/>
              <a:latin typeface="Adobe Gothic Std B" panose="020B0800000000000000" pitchFamily="34" charset="-128"/>
              <a:ea typeface="宋体" panose="02010600030101010101" pitchFamily="2" charset="-122"/>
              <a:cs typeface="+mn-cs"/>
            </a:endParaRPr>
          </a:p>
        </p:txBody>
      </p:sp>
      <p:pic>
        <p:nvPicPr>
          <p:cNvPr id="1036" name="图片 12" descr="光华荣昌修改"/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128588" y="107950"/>
            <a:ext cx="795337" cy="471488"/>
          </a:xfrm>
          <a:prstGeom prst="rect">
            <a:avLst/>
          </a:prstGeom>
          <a:noFill/>
          <a:ln w="9525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5000"/>
        <a:buFont typeface="Wingdings" panose="05000000000000000000" pitchFamily="2" charset="2"/>
        <a:buChar char="w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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anose="05000000000000000000" pitchFamily="2" charset="2"/>
        <a:buChar char="w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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5000"/>
        <a:buFont typeface="Wingdings" panose="05000000000000000000" pitchFamily="2" charset="2"/>
        <a:buChar char="w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5000"/>
        <a:buFont typeface="Wingdings" panose="05000000000000000000" pitchFamily="2" charset="2"/>
        <a:buChar char="w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5000"/>
        <a:buFont typeface="Wingdings" panose="05000000000000000000" pitchFamily="2" charset="2"/>
        <a:buChar char="w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5000"/>
        <a:buFont typeface="Wingdings" panose="05000000000000000000" pitchFamily="2" charset="2"/>
        <a:buChar char="w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5000"/>
        <a:buFont typeface="Wingdings" panose="05000000000000000000" pitchFamily="2" charset="2"/>
        <a:buChar char="w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 bwMode="auto">
          <a:xfrm>
            <a:off x="1379220" y="1954213"/>
            <a:ext cx="7680325" cy="1095375"/>
          </a:xfrm>
          <a:prstGeom prst="rect">
            <a:avLst/>
          </a:prstGeom>
          <a:solidFill>
            <a:srgbClr val="0070C0"/>
          </a:solidFill>
          <a:ln w="3175">
            <a:solidFill>
              <a:srgbClr val="0033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3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黑体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4109" name="Rectangle 19"/>
          <p:cNvSpPr/>
          <p:nvPr/>
        </p:nvSpPr>
        <p:spPr>
          <a:xfrm>
            <a:off x="1372235" y="2095500"/>
            <a:ext cx="7479030" cy="39878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 eaLnBrk="1" hangingPunct="1"/>
            <a:r>
              <a:rPr lang="en-US" altLang="zh-CN" sz="2000" dirty="0" smtClean="0">
                <a:solidFill>
                  <a:schemeClr val="bg1"/>
                </a:solidFill>
                <a:ea typeface="方正兰亭粗黑_GBK"/>
              </a:rPr>
              <a:t>G3</a:t>
            </a:r>
            <a:r>
              <a:rPr lang="zh-CN" altLang="en-US" sz="2000" dirty="0" smtClean="0">
                <a:solidFill>
                  <a:schemeClr val="bg1"/>
                </a:solidFill>
                <a:ea typeface="方正兰亭粗黑_GBK"/>
              </a:rPr>
              <a:t> 电动版大罩壳修模计划</a:t>
            </a:r>
            <a:endParaRPr lang="en-US" altLang="zh-CN" sz="2000" dirty="0">
              <a:solidFill>
                <a:schemeClr val="bg1"/>
              </a:solidFill>
              <a:latin typeface="Arial" panose="020B0604020202020204" pitchFamily="34" charset="0"/>
              <a:ea typeface="方正兰亭粗黑_GBK"/>
            </a:endParaRPr>
          </a:p>
        </p:txBody>
      </p:sp>
      <p:pic>
        <p:nvPicPr>
          <p:cNvPr id="4110" name="Picture 3" descr="C:/Users/Administrator/AppData/Local/Temp/picturecompress_20210730160454/output_1.jpgoutput_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762500"/>
            <a:ext cx="3783013" cy="20955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111" name="Picture 4" descr="C:/Users/Administrator/AppData/Local/Temp/picturecompress_20210730160454/output_2.jpgoutput_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35388" y="4714875"/>
            <a:ext cx="6170612" cy="214312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3"/>
          <p:cNvSpPr txBox="1"/>
          <p:nvPr/>
        </p:nvSpPr>
        <p:spPr>
          <a:xfrm>
            <a:off x="163195" y="660400"/>
            <a:ext cx="51938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chemeClr val="tx1"/>
                </a:solidFill>
              </a:rPr>
              <a:t>RCS0261-12电左侧大罩壳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730011" y="5112612"/>
            <a:ext cx="8775700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endParaRPr lang="en-US" altLang="zh-CN" sz="2000" dirty="0" smtClean="0">
              <a:solidFill>
                <a:schemeClr val="tx1"/>
              </a:solidFill>
            </a:endParaRPr>
          </a:p>
          <a:p>
            <a:r>
              <a:rPr lang="zh-CN" altLang="en-US" sz="2000" dirty="0" smtClean="0">
                <a:solidFill>
                  <a:srgbClr val="FF0000"/>
                </a:solidFill>
              </a:rPr>
              <a:t>所有螺丝柱加强筋取消，螺丝柱根部做火山口偷胶。</a:t>
            </a:r>
            <a:endParaRPr lang="en-US" altLang="zh-CN" sz="2000" dirty="0" smtClean="0">
              <a:solidFill>
                <a:srgbClr val="FF0000"/>
              </a:solidFill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7665" y="1573174"/>
            <a:ext cx="6924675" cy="27908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80843" y="4246273"/>
            <a:ext cx="4965412" cy="473509"/>
          </a:xfrm>
        </p:spPr>
        <p:txBody>
          <a:bodyPr/>
          <a:lstStyle/>
          <a:p>
            <a:r>
              <a:rPr lang="zh-CN" altLang="en-US" sz="2400" dirty="0" smtClean="0">
                <a:solidFill>
                  <a:srgbClr val="FF0000"/>
                </a:solidFill>
              </a:rPr>
              <a:t>卡勾</a:t>
            </a:r>
            <a:r>
              <a:rPr lang="en-US" altLang="zh-CN" sz="2400" dirty="0" smtClean="0">
                <a:solidFill>
                  <a:srgbClr val="FF0000"/>
                </a:solidFill>
              </a:rPr>
              <a:t>4</a:t>
            </a:r>
            <a:r>
              <a:rPr lang="zh-CN" altLang="en-US" sz="2400" dirty="0" smtClean="0">
                <a:solidFill>
                  <a:srgbClr val="FF0000"/>
                </a:solidFill>
              </a:rPr>
              <a:t>条筋调整为</a:t>
            </a:r>
            <a:r>
              <a:rPr lang="en-US" altLang="zh-CN" sz="2400" dirty="0" smtClean="0">
                <a:solidFill>
                  <a:srgbClr val="FF0000"/>
                </a:solidFill>
              </a:rPr>
              <a:t>0.5mm*0.5mm</a:t>
            </a:r>
          </a:p>
          <a:p>
            <a:pPr marL="0" indent="0">
              <a:buNone/>
            </a:pPr>
            <a:endParaRPr lang="en-US" altLang="zh-CN" sz="1800" dirty="0"/>
          </a:p>
          <a:p>
            <a:endParaRPr lang="zh-CN" altLang="en-US" sz="1800" dirty="0"/>
          </a:p>
        </p:txBody>
      </p:sp>
      <p:sp>
        <p:nvSpPr>
          <p:cNvPr id="5" name="文本框 3"/>
          <p:cNvSpPr txBox="1">
            <a:spLocks noGrp="1"/>
          </p:cNvSpPr>
          <p:nvPr>
            <p:ph type="title"/>
          </p:nvPr>
        </p:nvSpPr>
        <p:spPr>
          <a:xfrm>
            <a:off x="98425" y="901560"/>
            <a:ext cx="43794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chemeClr val="tx1"/>
                </a:solidFill>
              </a:rPr>
              <a:t>RCS0261-12电左侧大罩壳</a:t>
            </a: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834" y="1678915"/>
            <a:ext cx="2947952" cy="2172649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4786" y="1678915"/>
            <a:ext cx="2517105" cy="2172649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01345" y="1542473"/>
            <a:ext cx="3270363" cy="2802226"/>
          </a:xfrm>
          <a:prstGeom prst="rect">
            <a:avLst/>
          </a:prstGeom>
        </p:spPr>
      </p:pic>
      <p:cxnSp>
        <p:nvCxnSpPr>
          <p:cNvPr id="11" name="直接箭头连接符 10"/>
          <p:cNvCxnSpPr/>
          <p:nvPr/>
        </p:nvCxnSpPr>
        <p:spPr>
          <a:xfrm flipH="1" flipV="1">
            <a:off x="7315200" y="2475345"/>
            <a:ext cx="508001" cy="57446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连接符 14"/>
          <p:cNvCxnSpPr/>
          <p:nvPr/>
        </p:nvCxnSpPr>
        <p:spPr>
          <a:xfrm>
            <a:off x="7569200" y="5865091"/>
            <a:ext cx="91440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连接符 16"/>
          <p:cNvCxnSpPr/>
          <p:nvPr/>
        </p:nvCxnSpPr>
        <p:spPr>
          <a:xfrm flipH="1">
            <a:off x="7462982" y="3049805"/>
            <a:ext cx="360219" cy="39535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内容占位符 2"/>
          <p:cNvSpPr txBox="1">
            <a:spLocks/>
          </p:cNvSpPr>
          <p:nvPr/>
        </p:nvSpPr>
        <p:spPr>
          <a:xfrm>
            <a:off x="5901345" y="4394631"/>
            <a:ext cx="3390612" cy="88294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5000"/>
              <a:buFont typeface="Wingdings" panose="05000000000000000000" pitchFamily="2" charset="2"/>
              <a:buChar char="w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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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5000"/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5000"/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5000"/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5000"/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5000"/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r>
              <a:rPr lang="zh-CN" altLang="en-US" sz="2400" kern="0" dirty="0" smtClean="0">
                <a:solidFill>
                  <a:srgbClr val="FF0000"/>
                </a:solidFill>
              </a:rPr>
              <a:t>以黑色横线起，箭头方向加强筋取消</a:t>
            </a:r>
            <a:endParaRPr lang="en-US" altLang="zh-CN" sz="2400" kern="0" dirty="0" smtClean="0">
              <a:solidFill>
                <a:srgbClr val="FF0000"/>
              </a:solidFill>
            </a:endParaRPr>
          </a:p>
          <a:p>
            <a:pPr marL="0" indent="0">
              <a:buFont typeface="Wingdings" panose="05000000000000000000" pitchFamily="2" charset="2"/>
              <a:buNone/>
            </a:pPr>
            <a:endParaRPr lang="en-US" altLang="zh-CN" sz="1800" kern="0" dirty="0" smtClean="0"/>
          </a:p>
          <a:p>
            <a:endParaRPr lang="zh-CN" altLang="en-US" sz="1800" kern="0" dirty="0"/>
          </a:p>
        </p:txBody>
      </p:sp>
    </p:spTree>
    <p:extLst>
      <p:ext uri="{BB962C8B-B14F-4D97-AF65-F5344CB8AC3E}">
        <p14:creationId xmlns:p14="http://schemas.microsoft.com/office/powerpoint/2010/main" val="9906567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75764" y="2029942"/>
            <a:ext cx="6513628" cy="3458516"/>
          </a:xfrm>
          <a:prstGeom prst="rect">
            <a:avLst/>
          </a:prstGeom>
        </p:spPr>
      </p:pic>
      <p:sp>
        <p:nvSpPr>
          <p:cNvPr id="5" name="文本框 3"/>
          <p:cNvSpPr txBox="1">
            <a:spLocks noGrp="1"/>
          </p:cNvSpPr>
          <p:nvPr>
            <p:ph type="title"/>
          </p:nvPr>
        </p:nvSpPr>
        <p:spPr>
          <a:xfrm>
            <a:off x="98425" y="901560"/>
            <a:ext cx="43794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chemeClr val="tx1"/>
                </a:solidFill>
              </a:rPr>
              <a:t>RCS0261-12电左侧大罩壳</a:t>
            </a:r>
          </a:p>
        </p:txBody>
      </p:sp>
      <p:sp>
        <p:nvSpPr>
          <p:cNvPr id="6" name="椭圆 5"/>
          <p:cNvSpPr/>
          <p:nvPr/>
        </p:nvSpPr>
        <p:spPr>
          <a:xfrm>
            <a:off x="4729018" y="3066473"/>
            <a:ext cx="711200" cy="69272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椭圆 7"/>
          <p:cNvSpPr/>
          <p:nvPr/>
        </p:nvSpPr>
        <p:spPr>
          <a:xfrm rot="20279055">
            <a:off x="3347908" y="3256782"/>
            <a:ext cx="306662" cy="66336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椭圆 8"/>
          <p:cNvSpPr/>
          <p:nvPr/>
        </p:nvSpPr>
        <p:spPr>
          <a:xfrm rot="16200000">
            <a:off x="2539732" y="3085137"/>
            <a:ext cx="331048" cy="84051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文本框 9"/>
          <p:cNvSpPr txBox="1"/>
          <p:nvPr/>
        </p:nvSpPr>
        <p:spPr>
          <a:xfrm>
            <a:off x="591466" y="5689342"/>
            <a:ext cx="8775700" cy="10156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endParaRPr lang="en-US" altLang="zh-CN" sz="2000" dirty="0" smtClean="0">
              <a:solidFill>
                <a:schemeClr val="tx1"/>
              </a:solidFill>
            </a:endParaRPr>
          </a:p>
          <a:p>
            <a:r>
              <a:rPr lang="en-US" altLang="zh-CN" sz="2000" dirty="0" smtClean="0">
                <a:solidFill>
                  <a:srgbClr val="FF0000"/>
                </a:solidFill>
              </a:rPr>
              <a:t>3</a:t>
            </a:r>
            <a:r>
              <a:rPr lang="zh-CN" altLang="en-US" sz="2000" dirty="0" smtClean="0">
                <a:solidFill>
                  <a:srgbClr val="FF0000"/>
                </a:solidFill>
              </a:rPr>
              <a:t>个圆孔处表面亮印收缩。</a:t>
            </a:r>
            <a:r>
              <a:rPr lang="en-US" altLang="zh-CN" sz="2000" dirty="0" smtClean="0">
                <a:solidFill>
                  <a:srgbClr val="FF0000"/>
                </a:solidFill>
              </a:rPr>
              <a:t>B</a:t>
            </a:r>
            <a:r>
              <a:rPr lang="zh-CN" altLang="en-US" sz="2000" dirty="0" smtClean="0">
                <a:solidFill>
                  <a:srgbClr val="FF0000"/>
                </a:solidFill>
              </a:rPr>
              <a:t>面随圆</a:t>
            </a:r>
            <a:r>
              <a:rPr lang="zh-CN" altLang="en-US" sz="2000" smtClean="0">
                <a:solidFill>
                  <a:srgbClr val="FF0000"/>
                </a:solidFill>
              </a:rPr>
              <a:t>孔</a:t>
            </a:r>
            <a:r>
              <a:rPr lang="zh-CN" altLang="en-US" sz="2000" smtClean="0">
                <a:solidFill>
                  <a:srgbClr val="FF0000"/>
                </a:solidFill>
              </a:rPr>
              <a:t>加翻边胶</a:t>
            </a:r>
            <a:r>
              <a:rPr lang="zh-CN" altLang="en-US" sz="2000" dirty="0" smtClean="0">
                <a:solidFill>
                  <a:srgbClr val="FF0000"/>
                </a:solidFill>
              </a:rPr>
              <a:t>厚</a:t>
            </a:r>
            <a:r>
              <a:rPr lang="en-US" altLang="zh-CN" sz="2000" dirty="0">
                <a:solidFill>
                  <a:srgbClr val="FF0000"/>
                </a:solidFill>
              </a:rPr>
              <a:t>1</a:t>
            </a:r>
            <a:r>
              <a:rPr lang="en-US" altLang="zh-CN" sz="2000" dirty="0" smtClean="0">
                <a:solidFill>
                  <a:srgbClr val="FF0000"/>
                </a:solidFill>
              </a:rPr>
              <a:t>mm</a:t>
            </a:r>
            <a:r>
              <a:rPr lang="zh-CN" altLang="en-US" sz="2000" dirty="0" smtClean="0">
                <a:solidFill>
                  <a:srgbClr val="FF0000"/>
                </a:solidFill>
              </a:rPr>
              <a:t>宽</a:t>
            </a:r>
            <a:r>
              <a:rPr lang="en-US" altLang="zh-CN" sz="2000" dirty="0" smtClean="0">
                <a:solidFill>
                  <a:srgbClr val="FF0000"/>
                </a:solidFill>
              </a:rPr>
              <a:t>1mm.</a:t>
            </a:r>
            <a:r>
              <a:rPr lang="zh-CN" altLang="en-US" sz="2000" dirty="0" smtClean="0">
                <a:solidFill>
                  <a:srgbClr val="FF0000"/>
                </a:solidFill>
              </a:rPr>
              <a:t>加胶处与主壁做渐变试斜面，不要做成直角。</a:t>
            </a:r>
            <a:endParaRPr lang="en-US" altLang="zh-CN" sz="2000" dirty="0" smtClean="0">
              <a:solidFill>
                <a:srgbClr val="FF0000"/>
              </a:solidFill>
            </a:endParaRPr>
          </a:p>
        </p:txBody>
      </p:sp>
      <p:pic>
        <p:nvPicPr>
          <p:cNvPr id="11" name="图片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1512" y="911917"/>
            <a:ext cx="3238020" cy="24279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310632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NGZlMjhlZGFkZWM4ZmEwMGI3NzQ4NGUwZDhjMDllOTYifQ=="/>
</p:tagLst>
</file>

<file path=ppt/theme/theme1.xml><?xml version="1.0" encoding="utf-8"?>
<a:theme xmlns:a="http://schemas.openxmlformats.org/drawingml/2006/main" name="京剧脸谱">
  <a:themeElements>
    <a:clrScheme name="京剧脸谱 1">
      <a:dk1>
        <a:srgbClr val="000000"/>
      </a:dk1>
      <a:lt1>
        <a:srgbClr val="FFFFFF"/>
      </a:lt1>
      <a:dk2>
        <a:srgbClr val="000099"/>
      </a:dk2>
      <a:lt2>
        <a:srgbClr val="969696"/>
      </a:lt2>
      <a:accent1>
        <a:srgbClr val="CCECFF"/>
      </a:accent1>
      <a:accent2>
        <a:srgbClr val="FFFF66"/>
      </a:accent2>
      <a:accent3>
        <a:srgbClr val="FFFFFF"/>
      </a:accent3>
      <a:accent4>
        <a:srgbClr val="000000"/>
      </a:accent4>
      <a:accent5>
        <a:srgbClr val="E2F4FF"/>
      </a:accent5>
      <a:accent6>
        <a:srgbClr val="E7E75C"/>
      </a:accent6>
      <a:hlink>
        <a:srgbClr val="0000FF"/>
      </a:hlink>
      <a:folHlink>
        <a:srgbClr val="006666"/>
      </a:folHlink>
    </a:clrScheme>
    <a:fontScheme name="京剧脸谱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京剧脸谱 1">
        <a:dk1>
          <a:srgbClr val="000000"/>
        </a:dk1>
        <a:lt1>
          <a:srgbClr val="FFFFFF"/>
        </a:lt1>
        <a:dk2>
          <a:srgbClr val="000099"/>
        </a:dk2>
        <a:lt2>
          <a:srgbClr val="969696"/>
        </a:lt2>
        <a:accent1>
          <a:srgbClr val="CCECFF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E7E75C"/>
        </a:accent6>
        <a:hlink>
          <a:srgbClr val="0000FF"/>
        </a:hlink>
        <a:folHlink>
          <a:srgbClr val="0066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京剧脸谱 2">
        <a:dk1>
          <a:srgbClr val="000099"/>
        </a:dk1>
        <a:lt1>
          <a:srgbClr val="E9E9FF"/>
        </a:lt1>
        <a:dk2>
          <a:srgbClr val="000000"/>
        </a:dk2>
        <a:lt2>
          <a:srgbClr val="969696"/>
        </a:lt2>
        <a:accent1>
          <a:srgbClr val="FFCCCC"/>
        </a:accent1>
        <a:accent2>
          <a:srgbClr val="CC3300"/>
        </a:accent2>
        <a:accent3>
          <a:srgbClr val="F2F2FF"/>
        </a:accent3>
        <a:accent4>
          <a:srgbClr val="000082"/>
        </a:accent4>
        <a:accent5>
          <a:srgbClr val="FFE2E2"/>
        </a:accent5>
        <a:accent6>
          <a:srgbClr val="B92D00"/>
        </a:accent6>
        <a:hlink>
          <a:srgbClr val="993366"/>
        </a:hlink>
        <a:folHlink>
          <a:srgbClr val="00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京剧脸谱 3">
        <a:dk1>
          <a:srgbClr val="000000"/>
        </a:dk1>
        <a:lt1>
          <a:srgbClr val="FFFFCC"/>
        </a:lt1>
        <a:dk2>
          <a:srgbClr val="000099"/>
        </a:dk2>
        <a:lt2>
          <a:srgbClr val="969696"/>
        </a:lt2>
        <a:accent1>
          <a:srgbClr val="C5D4BC"/>
        </a:accent1>
        <a:accent2>
          <a:srgbClr val="FFCC99"/>
        </a:accent2>
        <a:accent3>
          <a:srgbClr val="FFFFE2"/>
        </a:accent3>
        <a:accent4>
          <a:srgbClr val="000000"/>
        </a:accent4>
        <a:accent5>
          <a:srgbClr val="DFE6DA"/>
        </a:accent5>
        <a:accent6>
          <a:srgbClr val="E7B98A"/>
        </a:accent6>
        <a:hlink>
          <a:srgbClr val="5A5A86"/>
        </a:hlink>
        <a:folHlink>
          <a:srgbClr val="0066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京剧脸谱 4">
        <a:dk1>
          <a:srgbClr val="969696"/>
        </a:dk1>
        <a:lt1>
          <a:srgbClr val="FFFFFF"/>
        </a:lt1>
        <a:dk2>
          <a:srgbClr val="CCECFF"/>
        </a:dk2>
        <a:lt2>
          <a:srgbClr val="003300"/>
        </a:lt2>
        <a:accent1>
          <a:srgbClr val="CC9900"/>
        </a:accent1>
        <a:accent2>
          <a:srgbClr val="CCECFF"/>
        </a:accent2>
        <a:accent3>
          <a:srgbClr val="E2F4FF"/>
        </a:accent3>
        <a:accent4>
          <a:srgbClr val="DADADA"/>
        </a:accent4>
        <a:accent5>
          <a:srgbClr val="E2CAAA"/>
        </a:accent5>
        <a:accent6>
          <a:srgbClr val="B9D6E7"/>
        </a:accent6>
        <a:hlink>
          <a:srgbClr val="FFFF00"/>
        </a:hlink>
        <a:folHlink>
          <a:srgbClr val="66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京剧脸谱 5">
        <a:dk1>
          <a:srgbClr val="000099"/>
        </a:dk1>
        <a:lt1>
          <a:srgbClr val="CEE8DF"/>
        </a:lt1>
        <a:dk2>
          <a:srgbClr val="8A5667"/>
        </a:dk2>
        <a:lt2>
          <a:srgbClr val="B77A3D"/>
        </a:lt2>
        <a:accent1>
          <a:srgbClr val="E1F4FF"/>
        </a:accent1>
        <a:accent2>
          <a:srgbClr val="FFCC99"/>
        </a:accent2>
        <a:accent3>
          <a:srgbClr val="E3F2EC"/>
        </a:accent3>
        <a:accent4>
          <a:srgbClr val="000082"/>
        </a:accent4>
        <a:accent5>
          <a:srgbClr val="EEF8FF"/>
        </a:accent5>
        <a:accent6>
          <a:srgbClr val="E7B98A"/>
        </a:accent6>
        <a:hlink>
          <a:srgbClr val="993366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京剧脸谱 6">
        <a:dk1>
          <a:srgbClr val="000099"/>
        </a:dk1>
        <a:lt1>
          <a:srgbClr val="FEF5DA"/>
        </a:lt1>
        <a:dk2>
          <a:srgbClr val="CC0000"/>
        </a:dk2>
        <a:lt2>
          <a:srgbClr val="969696"/>
        </a:lt2>
        <a:accent1>
          <a:srgbClr val="F3F6DE"/>
        </a:accent1>
        <a:accent2>
          <a:srgbClr val="9999FF"/>
        </a:accent2>
        <a:accent3>
          <a:srgbClr val="FEF9EA"/>
        </a:accent3>
        <a:accent4>
          <a:srgbClr val="000082"/>
        </a:accent4>
        <a:accent5>
          <a:srgbClr val="F8FAEC"/>
        </a:accent5>
        <a:accent6>
          <a:srgbClr val="8A8AE7"/>
        </a:accent6>
        <a:hlink>
          <a:srgbClr val="9900CC"/>
        </a:hlink>
        <a:folHlink>
          <a:srgbClr val="A5002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京剧脸谱 7">
        <a:dk1>
          <a:srgbClr val="660066"/>
        </a:dk1>
        <a:lt1>
          <a:srgbClr val="F0EBE0"/>
        </a:lt1>
        <a:dk2>
          <a:srgbClr val="006666"/>
        </a:dk2>
        <a:lt2>
          <a:srgbClr val="969696"/>
        </a:lt2>
        <a:accent1>
          <a:srgbClr val="D1E1D3"/>
        </a:accent1>
        <a:accent2>
          <a:srgbClr val="FF9933"/>
        </a:accent2>
        <a:accent3>
          <a:srgbClr val="F6F3ED"/>
        </a:accent3>
        <a:accent4>
          <a:srgbClr val="560056"/>
        </a:accent4>
        <a:accent5>
          <a:srgbClr val="E5EEE6"/>
        </a:accent5>
        <a:accent6>
          <a:srgbClr val="E78A2D"/>
        </a:accent6>
        <a:hlink>
          <a:srgbClr val="1C1C1C"/>
        </a:hlink>
        <a:folHlink>
          <a:srgbClr val="00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京剧脸谱 8">
        <a:dk1>
          <a:srgbClr val="000000"/>
        </a:dk1>
        <a:lt1>
          <a:srgbClr val="FBF8E1"/>
        </a:lt1>
        <a:dk2>
          <a:srgbClr val="E40000"/>
        </a:dk2>
        <a:lt2>
          <a:srgbClr val="B77A3D"/>
        </a:lt2>
        <a:accent1>
          <a:srgbClr val="DDDDDD"/>
        </a:accent1>
        <a:accent2>
          <a:srgbClr val="FFCC00"/>
        </a:accent2>
        <a:accent3>
          <a:srgbClr val="FDFBEE"/>
        </a:accent3>
        <a:accent4>
          <a:srgbClr val="000000"/>
        </a:accent4>
        <a:accent5>
          <a:srgbClr val="EBEBEB"/>
        </a:accent5>
        <a:accent6>
          <a:srgbClr val="E7B900"/>
        </a:accent6>
        <a:hlink>
          <a:srgbClr val="990000"/>
        </a:hlink>
        <a:folHlink>
          <a:srgbClr val="0066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230</TotalTime>
  <Words>82</Words>
  <Application>Microsoft Office PowerPoint</Application>
  <PresentationFormat>A4 纸张(210x297 毫米)</PresentationFormat>
  <Paragraphs>10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2" baseType="lpstr">
      <vt:lpstr>Adobe Gothic Std B</vt:lpstr>
      <vt:lpstr>方正兰亭粗黑_GBK</vt:lpstr>
      <vt:lpstr>黑体</vt:lpstr>
      <vt:lpstr>楷体_GB2312</vt:lpstr>
      <vt:lpstr>宋体</vt:lpstr>
      <vt:lpstr>Arial</vt:lpstr>
      <vt:lpstr>Wingdings</vt:lpstr>
      <vt:lpstr>京剧脸谱</vt:lpstr>
      <vt:lpstr>PowerPoint 演示文稿</vt:lpstr>
      <vt:lpstr>PowerPoint 演示文稿</vt:lpstr>
      <vt:lpstr>RCS0261-12电左侧大罩壳</vt:lpstr>
      <vt:lpstr>RCS0261-12电左侧大罩壳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北京光华荣昌汽车部件有限公司</dc:title>
  <dc:creator>杨亮</dc:creator>
  <cp:lastModifiedBy>Administrator</cp:lastModifiedBy>
  <cp:revision>2466</cp:revision>
  <dcterms:created xsi:type="dcterms:W3CDTF">2007-09-14T06:23:00Z</dcterms:created>
  <dcterms:modified xsi:type="dcterms:W3CDTF">2024-08-08T07:50:23Z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2052-12.1.0.16929</vt:lpwstr>
  </property>
  <property fmtid="{D5CDD505-2E9C-101B-9397-08002B2CF9AE}" pid="3" name="ICV">
    <vt:lpwstr>1A9A4480306A4CD29F503A5F1342E71F</vt:lpwstr>
  </property>
</Properties>
</file>