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44700" showSpecialPlsOnTitleSld="0">
  <p:sldMasterIdLst>
    <p:sldMasterId id="2147483648" r:id="rId1"/>
  </p:sldMasterIdLst>
  <p:notesMasterIdLst>
    <p:notesMasterId r:id="rId6"/>
  </p:notesMasterIdLst>
  <p:sldIdLst>
    <p:sldId id="364" r:id="rId2"/>
    <p:sldId id="458" r:id="rId3"/>
    <p:sldId id="459" r:id="rId4"/>
    <p:sldId id="460" r:id="rId5"/>
  </p:sldIdLst>
  <p:sldSz cx="9906000" cy="6858000" type="A4"/>
  <p:notesSz cx="6781800" cy="9918700"/>
  <p:custDataLst>
    <p:tags r:id="rId7"/>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rgbClr val="FFFF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6" userDrawn="1">
          <p15:clr>
            <a:srgbClr val="A4A3A4"/>
          </p15:clr>
        </p15:guide>
        <p15:guide id="2" pos="31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164EEA"/>
    <a:srgbClr val="FFFF00"/>
    <a:srgbClr val="107BFC"/>
    <a:srgbClr val="FFFF99"/>
    <a:srgbClr val="66FFFF"/>
    <a:srgbClr val="465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024"/>
  </p:normalViewPr>
  <p:slideViewPr>
    <p:cSldViewPr snapToGrid="0" showGuides="1">
      <p:cViewPr varScale="1">
        <p:scale>
          <a:sx n="83" d="100"/>
          <a:sy n="83" d="100"/>
        </p:scale>
        <p:origin x="1238" y="72"/>
      </p:cViewPr>
      <p:guideLst>
        <p:guide orient="horz" pos="2066"/>
        <p:guide pos="312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0050" cy="495300"/>
          </a:xfrm>
          <a:prstGeom prst="rect">
            <a:avLst/>
          </a:prstGeom>
          <a:noFill/>
          <a:ln w="9525">
            <a:noFill/>
            <a:miter lim="800000"/>
          </a:ln>
        </p:spPr>
        <p:txBody>
          <a:bodyPr vert="horz" wrap="square" lIns="91293" tIns="45646" rIns="91293" bIns="45646" numCol="1" anchor="t" anchorCtr="0" compatLnSpc="1"/>
          <a:lstStyle>
            <a:lvl1pPr algn="l" defTabSz="912495">
              <a:buFontTx/>
              <a:buNone/>
              <a:defRPr sz="1200">
                <a:solidFill>
                  <a:schemeClr val="tx1"/>
                </a:solidFill>
                <a:latin typeface="Arial" panose="020B0604020202020204" pitchFamily="34" charset="0"/>
                <a:ea typeface="宋体" panose="02010600030101010101" pitchFamily="2" charset="-122"/>
              </a:defRPr>
            </a:lvl1pPr>
          </a:lstStyle>
          <a:p>
            <a:pPr marL="0" marR="0" lvl="0" indent="0" algn="l" defTabSz="912495"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40163" y="0"/>
            <a:ext cx="2940050" cy="495300"/>
          </a:xfrm>
          <a:prstGeom prst="rect">
            <a:avLst/>
          </a:prstGeom>
          <a:noFill/>
          <a:ln w="9525">
            <a:noFill/>
            <a:miter lim="800000"/>
          </a:ln>
        </p:spPr>
        <p:txBody>
          <a:bodyPr vert="horz" wrap="square" lIns="91293" tIns="45646" rIns="91293" bIns="45646" numCol="1" anchor="t" anchorCtr="0" compatLnSpc="1"/>
          <a:lstStyle>
            <a:lvl1pPr algn="r" defTabSz="912495">
              <a:buFontTx/>
              <a:buNone/>
              <a:defRPr sz="1200">
                <a:solidFill>
                  <a:schemeClr val="tx1"/>
                </a:solidFill>
                <a:latin typeface="Arial" panose="020B0604020202020204" pitchFamily="34" charset="0"/>
                <a:ea typeface="宋体" panose="02010600030101010101" pitchFamily="2" charset="-122"/>
              </a:defRPr>
            </a:lvl1pPr>
          </a:lstStyle>
          <a:p>
            <a:pPr marL="0" marR="0" lvl="0" indent="0" algn="r" defTabSz="912495"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noRot="1" noChangeAspect="1" noTextEdit="1"/>
          </p:cNvSpPr>
          <p:nvPr>
            <p:ph type="sldImg"/>
          </p:nvPr>
        </p:nvSpPr>
        <p:spPr>
          <a:xfrm>
            <a:off x="706438" y="744538"/>
            <a:ext cx="5370512" cy="3717925"/>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79450" y="4710113"/>
            <a:ext cx="5424488" cy="4464050"/>
          </a:xfrm>
          <a:prstGeom prst="rect">
            <a:avLst/>
          </a:prstGeom>
          <a:noFill/>
          <a:ln w="9525">
            <a:noFill/>
            <a:miter lim="800000"/>
          </a:ln>
        </p:spPr>
        <p:txBody>
          <a:bodyPr vert="horz" wrap="square" lIns="91293" tIns="45646" rIns="91293" bIns="45646"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4102" name="Rectangle 6"/>
          <p:cNvSpPr>
            <a:spLocks noGrp="1" noChangeArrowheads="1"/>
          </p:cNvSpPr>
          <p:nvPr>
            <p:ph type="ftr" sz="quarter" idx="4"/>
          </p:nvPr>
        </p:nvSpPr>
        <p:spPr bwMode="auto">
          <a:xfrm>
            <a:off x="0" y="9421813"/>
            <a:ext cx="2940050" cy="495300"/>
          </a:xfrm>
          <a:prstGeom prst="rect">
            <a:avLst/>
          </a:prstGeom>
          <a:noFill/>
          <a:ln w="9525">
            <a:noFill/>
            <a:miter lim="800000"/>
          </a:ln>
        </p:spPr>
        <p:txBody>
          <a:bodyPr vert="horz" wrap="square" lIns="91293" tIns="45646" rIns="91293" bIns="45646" numCol="1" anchor="b" anchorCtr="0" compatLnSpc="1"/>
          <a:lstStyle>
            <a:lvl1pPr algn="l" defTabSz="912495">
              <a:buFontTx/>
              <a:buNone/>
              <a:defRPr sz="1200">
                <a:solidFill>
                  <a:schemeClr val="tx1"/>
                </a:solidFill>
                <a:latin typeface="Arial" panose="020B0604020202020204" pitchFamily="34" charset="0"/>
                <a:ea typeface="宋体" panose="02010600030101010101" pitchFamily="2" charset="-122"/>
              </a:defRPr>
            </a:lvl1pPr>
          </a:lstStyle>
          <a:p>
            <a:pPr marL="0" marR="0" lvl="0" indent="0" algn="l" defTabSz="912495"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40163" y="9421813"/>
            <a:ext cx="2940050" cy="495300"/>
          </a:xfrm>
          <a:prstGeom prst="rect">
            <a:avLst/>
          </a:prstGeom>
          <a:noFill/>
          <a:ln w="9525">
            <a:noFill/>
            <a:miter lim="800000"/>
          </a:ln>
        </p:spPr>
        <p:txBody>
          <a:bodyPr vert="horz" wrap="square" lIns="91293" tIns="45646" rIns="91293" bIns="45646" numCol="1" anchor="b" anchorCtr="0" compatLnSpc="1"/>
          <a:lstStyle>
            <a:lvl1pPr algn="r" defTabSz="913130">
              <a:buFont typeface="Arial" panose="020B0604020202020204" pitchFamily="34" charset="0"/>
              <a:buChar char="•"/>
              <a:defRPr sz="1200" noProof="1" dirty="0">
                <a:solidFill>
                  <a:schemeClr val="tx1"/>
                </a:solidFill>
              </a:defRPr>
            </a:lvl1pPr>
          </a:lstStyle>
          <a:p>
            <a:pPr marL="0" marR="0" lvl="0" indent="0" algn="r" defTabSz="913130" rtl="0" eaLnBrk="1" fontAlgn="base" latinLnBrk="0" hangingPunct="1">
              <a:lnSpc>
                <a:spcPct val="100000"/>
              </a:lnSpc>
              <a:spcBef>
                <a:spcPct val="0"/>
              </a:spcBef>
              <a:spcAft>
                <a:spcPct val="0"/>
              </a:spcAft>
              <a:buClrTx/>
              <a:buSzTx/>
              <a:buFont typeface="Arial" panose="020B0604020202020204" pitchFamily="34" charset="0"/>
              <a:buChar char="•"/>
              <a:defRPr/>
            </a:pPr>
            <a:fld id="{18F2098D-8011-4EE5-A0E9-D9C25C5EEDFE}"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7" descr="公司全称"/>
          <p:cNvPicPr>
            <a:picLocks noChangeAspect="1"/>
          </p:cNvPicPr>
          <p:nvPr/>
        </p:nvPicPr>
        <p:blipFill>
          <a:blip r:embed="rId3"/>
          <a:stretch>
            <a:fillRect/>
          </a:stretch>
        </p:blipFill>
        <p:spPr>
          <a:xfrm>
            <a:off x="0" y="76200"/>
            <a:ext cx="3648075" cy="495300"/>
          </a:xfrm>
          <a:prstGeom prst="rect">
            <a:avLst/>
          </a:prstGeom>
          <a:noFill/>
          <a:ln w="9525">
            <a:noFill/>
          </a:ln>
        </p:spPr>
      </p:pic>
      <p:pic>
        <p:nvPicPr>
          <p:cNvPr id="2051" name="图片 3" descr="横条.jpg"/>
          <p:cNvPicPr>
            <a:picLocks noChangeAspect="1"/>
          </p:cNvPicPr>
          <p:nvPr/>
        </p:nvPicPr>
        <p:blipFill>
          <a:blip r:embed="rId4"/>
          <a:stretch>
            <a:fillRect/>
          </a:stretch>
        </p:blipFill>
        <p:spPr>
          <a:xfrm>
            <a:off x="0" y="622300"/>
            <a:ext cx="9906000" cy="53975"/>
          </a:xfrm>
          <a:prstGeom prst="rect">
            <a:avLst/>
          </a:prstGeom>
          <a:noFill/>
          <a:ln w="9525">
            <a:noFill/>
          </a:ln>
        </p:spPr>
      </p:pic>
      <p:sp>
        <p:nvSpPr>
          <p:cNvPr id="15" name="TextBox 14"/>
          <p:cNvSpPr txBox="1">
            <a:spLocks noChangeArrowheads="1"/>
          </p:cNvSpPr>
          <p:nvPr/>
        </p:nvSpPr>
        <p:spPr bwMode="auto">
          <a:xfrm>
            <a:off x="5424488" y="106363"/>
            <a:ext cx="4298950" cy="457200"/>
          </a:xfrm>
          <a:prstGeom prst="rect">
            <a:avLst/>
          </a:prstGeom>
          <a:noFill/>
          <a:ln>
            <a:noFill/>
          </a:ln>
        </p:spPr>
        <p:txBody>
          <a:bodyPr wrap="none">
            <a:spAutoFit/>
          </a:bodyPr>
          <a:lstStyle>
            <a:lvl1pPr eaLnBrk="0" hangingPunct="0">
              <a:defRPr sz="3200">
                <a:solidFill>
                  <a:srgbClr val="FFFF00"/>
                </a:solidFill>
                <a:latin typeface="Arial" panose="020B0604020202020204" pitchFamily="34" charset="0"/>
                <a:ea typeface="宋体" panose="02010600030101010101" pitchFamily="2" charset="-122"/>
              </a:defRPr>
            </a:lvl1pPr>
            <a:lvl2pPr marL="742950" indent="-285750" eaLnBrk="0" hangingPunct="0">
              <a:defRPr sz="3200">
                <a:solidFill>
                  <a:srgbClr val="FFFF00"/>
                </a:solidFill>
                <a:latin typeface="Arial" panose="020B0604020202020204" pitchFamily="34" charset="0"/>
                <a:ea typeface="宋体" panose="02010600030101010101" pitchFamily="2" charset="-122"/>
              </a:defRPr>
            </a:lvl2pPr>
            <a:lvl3pPr marL="1143000" indent="-228600" eaLnBrk="0" hangingPunct="0">
              <a:defRPr sz="3200">
                <a:solidFill>
                  <a:srgbClr val="FFFF00"/>
                </a:solidFill>
                <a:latin typeface="Arial" panose="020B0604020202020204" pitchFamily="34" charset="0"/>
                <a:ea typeface="宋体" panose="02010600030101010101" pitchFamily="2" charset="-122"/>
              </a:defRPr>
            </a:lvl3pPr>
            <a:lvl4pPr marL="1600200" indent="-228600" eaLnBrk="0" hangingPunct="0">
              <a:defRPr sz="3200">
                <a:solidFill>
                  <a:srgbClr val="FFFF00"/>
                </a:solidFill>
                <a:latin typeface="Arial" panose="020B0604020202020204" pitchFamily="34" charset="0"/>
                <a:ea typeface="宋体" panose="02010600030101010101" pitchFamily="2" charset="-122"/>
              </a:defRPr>
            </a:lvl4pPr>
            <a:lvl5pPr marL="2057400" indent="-228600" eaLnBrk="0" hangingPunct="0">
              <a:defRPr sz="3200">
                <a:solidFill>
                  <a:srgbClr val="FFFF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诚信赢得天下   科技成就未来</a:t>
            </a:r>
          </a:p>
        </p:txBody>
      </p:sp>
      <p:pic>
        <p:nvPicPr>
          <p:cNvPr id="2053" name="图片 7" descr="海阔天空.jpg"/>
          <p:cNvPicPr>
            <a:picLocks noChangeAspect="1"/>
          </p:cNvPicPr>
          <p:nvPr/>
        </p:nvPicPr>
        <p:blipFill>
          <a:blip r:embed="rId5"/>
          <a:stretch>
            <a:fillRect/>
          </a:stretch>
        </p:blipFill>
        <p:spPr>
          <a:xfrm>
            <a:off x="0" y="666750"/>
            <a:ext cx="9906000" cy="6191250"/>
          </a:xfrm>
          <a:prstGeom prst="rect">
            <a:avLst/>
          </a:prstGeom>
          <a:noFill/>
          <a:ln w="9525">
            <a:noFill/>
          </a:ln>
        </p:spPr>
      </p:pic>
      <p:sp>
        <p:nvSpPr>
          <p:cNvPr id="87042" name="Rectangle 2"/>
          <p:cNvSpPr>
            <a:spLocks noGrp="1" noRot="1" noChangeArrowheads="1"/>
          </p:cNvSpPr>
          <p:nvPr>
            <p:ph type="ctrTitle"/>
          </p:nvPr>
        </p:nvSpPr>
        <p:spPr>
          <a:xfrm>
            <a:off x="330200" y="2286000"/>
            <a:ext cx="9163050" cy="1143000"/>
          </a:xfrm>
        </p:spPr>
        <p:txBody>
          <a:bodyPr/>
          <a:lstStyle>
            <a:lvl1pPr>
              <a:defRPr b="1"/>
            </a:lvl1pPr>
          </a:lstStyle>
          <a:p>
            <a:r>
              <a:rPr lang="zh-CN" altLang="en-US" noProof="1"/>
              <a:t>单击此处编辑母版标题样式</a:t>
            </a:r>
          </a:p>
        </p:txBody>
      </p:sp>
      <p:sp>
        <p:nvSpPr>
          <p:cNvPr id="87043" name="Rectangle 3"/>
          <p:cNvSpPr>
            <a:spLocks noGrp="1" noRot="1" noChangeArrowheads="1"/>
          </p:cNvSpPr>
          <p:nvPr>
            <p:ph type="subTitle" idx="1"/>
          </p:nvPr>
        </p:nvSpPr>
        <p:spPr>
          <a:xfrm>
            <a:off x="1485900" y="3886200"/>
            <a:ext cx="6934200" cy="1752600"/>
          </a:xfrm>
        </p:spPr>
        <p:txBody>
          <a:bodyPr/>
          <a:lstStyle>
            <a:lvl1pPr marL="0" indent="0" algn="ctr">
              <a:buFont typeface="Wingdings" panose="05000000000000000000" pitchFamily="2" charset="2"/>
              <a:buNone/>
              <a:defRPr/>
            </a:lvl1pPr>
          </a:lstStyle>
          <a:p>
            <a:r>
              <a:rPr lang="zh-CN" altLang="en-US" noProof="1"/>
              <a:t>单击此处编辑母版副标题样式</a:t>
            </a:r>
          </a:p>
        </p:txBody>
      </p:sp>
      <p:sp>
        <p:nvSpPr>
          <p:cNvPr id="17" name="Rectangle 4"/>
          <p:cNvSpPr>
            <a:spLocks noGrp="1" noChangeArrowheads="1"/>
          </p:cNvSpPr>
          <p:nvPr>
            <p:ph type="dt" sz="half" idx="2"/>
          </p:nvPr>
        </p:nvSpPr>
        <p:spPr bwMode="auto">
          <a:xfrm>
            <a:off x="327025" y="6245225"/>
            <a:ext cx="24796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 name="Rectangle 5"/>
          <p:cNvSpPr>
            <a:spLocks noGrp="1" noChangeArrowheads="1"/>
          </p:cNvSpPr>
          <p:nvPr>
            <p:ph type="ftr" sz="quarter" idx="3"/>
          </p:nvPr>
        </p:nvSpPr>
        <p:spPr bwMode="auto">
          <a:xfrm>
            <a:off x="3384550" y="6245225"/>
            <a:ext cx="31369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 name="Rectangle 6"/>
          <p:cNvSpPr>
            <a:spLocks noGrp="1" noChangeArrowheads="1"/>
          </p:cNvSpPr>
          <p:nvPr>
            <p:ph type="sldNum" sz="quarter" idx="4"/>
          </p:nvPr>
        </p:nvSpPr>
        <p:spPr bwMode="auto">
          <a:xfrm>
            <a:off x="7099300" y="6245225"/>
            <a:ext cx="247967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81A5AAD4-CC25-4286-8B18-44359CF3F35B}"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65988" y="228600"/>
            <a:ext cx="2312987" cy="587057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327025" y="228600"/>
            <a:ext cx="6786563" cy="587057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27025" y="228600"/>
            <a:ext cx="9251950" cy="58705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327025" y="1600200"/>
            <a:ext cx="45497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5029200" y="1600200"/>
            <a:ext cx="45497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941513"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9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p:cNvSpPr>
          <p:nvPr>
            <p:ph type="title"/>
          </p:nvPr>
        </p:nvSpPr>
        <p:spPr>
          <a:xfrm>
            <a:off x="327025" y="228600"/>
            <a:ext cx="9251950" cy="1143000"/>
          </a:xfrm>
          <a:prstGeom prst="rect">
            <a:avLst/>
          </a:prstGeom>
          <a:noFill/>
          <a:ln w="9525">
            <a:noFill/>
          </a:ln>
        </p:spPr>
        <p:txBody>
          <a:bodyPr anchor="ctr" anchorCtr="0"/>
          <a:lstStyle/>
          <a:p>
            <a:pPr lvl="0"/>
            <a:r>
              <a:rPr lang="zh-CN" altLang="en-US" dirty="0"/>
              <a:t>单击此处编辑母版标题样式</a:t>
            </a:r>
          </a:p>
        </p:txBody>
      </p:sp>
      <p:sp>
        <p:nvSpPr>
          <p:cNvPr id="1027" name="Rectangle 3"/>
          <p:cNvSpPr>
            <a:spLocks noGrp="1" noRot="1"/>
          </p:cNvSpPr>
          <p:nvPr>
            <p:ph type="body"/>
          </p:nvPr>
        </p:nvSpPr>
        <p:spPr>
          <a:xfrm>
            <a:off x="327025" y="1600200"/>
            <a:ext cx="9251950" cy="449897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6020" name="Rectangle 4"/>
          <p:cNvSpPr>
            <a:spLocks noGrp="1" noChangeArrowheads="1"/>
          </p:cNvSpPr>
          <p:nvPr>
            <p:ph type="dt" sz="half" idx="2"/>
          </p:nvPr>
        </p:nvSpPr>
        <p:spPr bwMode="auto">
          <a:xfrm>
            <a:off x="327025" y="6245225"/>
            <a:ext cx="2479675" cy="476250"/>
          </a:xfrm>
          <a:prstGeom prst="rect">
            <a:avLst/>
          </a:prstGeom>
          <a:noFill/>
          <a:ln w="9525">
            <a:noFill/>
            <a:miter lim="800000"/>
          </a:ln>
          <a:effectLst/>
        </p:spPr>
        <p:txBody>
          <a:bodyPr vert="horz" wrap="square" lIns="91440" tIns="45720" rIns="91440" bIns="45720" numCol="1" anchor="t" anchorCtr="0" compatLnSpc="1"/>
          <a:lstStyle>
            <a:lvl1pPr algn="l">
              <a:buFontTx/>
              <a:buNone/>
              <a:defRPr sz="1400">
                <a:solidFill>
                  <a:schemeClr val="tx1"/>
                </a:solidFill>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021" name="Rectangle 5"/>
          <p:cNvSpPr>
            <a:spLocks noGrp="1" noChangeArrowheads="1"/>
          </p:cNvSpPr>
          <p:nvPr>
            <p:ph type="ftr" sz="quarter" idx="3"/>
          </p:nvPr>
        </p:nvSpPr>
        <p:spPr bwMode="auto">
          <a:xfrm>
            <a:off x="3384550" y="6245225"/>
            <a:ext cx="31369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solidFill>
                  <a:schemeClr val="tx1"/>
                </a:solidFill>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022" name="Rectangle 6"/>
          <p:cNvSpPr>
            <a:spLocks noGrp="1" noChangeArrowheads="1"/>
          </p:cNvSpPr>
          <p:nvPr>
            <p:ph type="sldNum" sz="quarter" idx="4"/>
          </p:nvPr>
        </p:nvSpPr>
        <p:spPr bwMode="auto">
          <a:xfrm>
            <a:off x="7099300" y="6245225"/>
            <a:ext cx="2479675"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Char char="•"/>
              <a:defRPr sz="1400" noProof="1" dirty="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Char char="•"/>
              <a:defRPr/>
            </a:pPr>
            <a:fld id="{6E8D93AB-2DCF-46BE-A4C4-B6563E0AAB55}"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7" descr="公司全称"/>
          <p:cNvPicPr>
            <a:picLocks noChangeAspect="1"/>
          </p:cNvPicPr>
          <p:nvPr/>
        </p:nvPicPr>
        <p:blipFill>
          <a:blip r:embed="rId16"/>
          <a:stretch>
            <a:fillRect/>
          </a:stretch>
        </p:blipFill>
        <p:spPr>
          <a:xfrm>
            <a:off x="0" y="76200"/>
            <a:ext cx="3648075" cy="495300"/>
          </a:xfrm>
          <a:prstGeom prst="rect">
            <a:avLst/>
          </a:prstGeom>
          <a:noFill/>
          <a:ln w="9525">
            <a:noFill/>
          </a:ln>
        </p:spPr>
      </p:pic>
      <p:pic>
        <p:nvPicPr>
          <p:cNvPr id="1032" name="图片 3" descr="横条.jpg"/>
          <p:cNvPicPr>
            <a:picLocks noChangeAspect="1"/>
          </p:cNvPicPr>
          <p:nvPr/>
        </p:nvPicPr>
        <p:blipFill>
          <a:blip r:embed="rId17"/>
          <a:stretch>
            <a:fillRect/>
          </a:stretch>
        </p:blipFill>
        <p:spPr>
          <a:xfrm>
            <a:off x="0" y="622300"/>
            <a:ext cx="9906000" cy="53975"/>
          </a:xfrm>
          <a:prstGeom prst="rect">
            <a:avLst/>
          </a:prstGeom>
          <a:noFill/>
          <a:ln w="9525">
            <a:noFill/>
          </a:ln>
        </p:spPr>
      </p:pic>
      <p:sp>
        <p:nvSpPr>
          <p:cNvPr id="1033" name="TextBox 5"/>
          <p:cNvSpPr txBox="1">
            <a:spLocks noChangeArrowheads="1"/>
          </p:cNvSpPr>
          <p:nvPr/>
        </p:nvSpPr>
        <p:spPr bwMode="auto">
          <a:xfrm>
            <a:off x="5424488" y="106363"/>
            <a:ext cx="4298950" cy="457200"/>
          </a:xfrm>
          <a:prstGeom prst="rect">
            <a:avLst/>
          </a:prstGeom>
          <a:noFill/>
          <a:ln>
            <a:noFill/>
          </a:ln>
        </p:spPr>
        <p:txBody>
          <a:bodyPr wrap="none">
            <a:spAutoFit/>
          </a:bodyPr>
          <a:lstStyle>
            <a:lvl1pPr eaLnBrk="0" hangingPunct="0">
              <a:defRPr sz="3200">
                <a:solidFill>
                  <a:srgbClr val="FFFF00"/>
                </a:solidFill>
                <a:latin typeface="Arial" panose="020B0604020202020204" pitchFamily="34" charset="0"/>
                <a:ea typeface="宋体" panose="02010600030101010101" pitchFamily="2" charset="-122"/>
              </a:defRPr>
            </a:lvl1pPr>
            <a:lvl2pPr marL="742950" indent="-285750" eaLnBrk="0" hangingPunct="0">
              <a:defRPr sz="3200">
                <a:solidFill>
                  <a:srgbClr val="FFFF00"/>
                </a:solidFill>
                <a:latin typeface="Arial" panose="020B0604020202020204" pitchFamily="34" charset="0"/>
                <a:ea typeface="宋体" panose="02010600030101010101" pitchFamily="2" charset="-122"/>
              </a:defRPr>
            </a:lvl2pPr>
            <a:lvl3pPr marL="1143000" indent="-228600" eaLnBrk="0" hangingPunct="0">
              <a:defRPr sz="3200">
                <a:solidFill>
                  <a:srgbClr val="FFFF00"/>
                </a:solidFill>
                <a:latin typeface="Arial" panose="020B0604020202020204" pitchFamily="34" charset="0"/>
                <a:ea typeface="宋体" panose="02010600030101010101" pitchFamily="2" charset="-122"/>
              </a:defRPr>
            </a:lvl3pPr>
            <a:lvl4pPr marL="1600200" indent="-228600" eaLnBrk="0" hangingPunct="0">
              <a:defRPr sz="3200">
                <a:solidFill>
                  <a:srgbClr val="FFFF00"/>
                </a:solidFill>
                <a:latin typeface="Arial" panose="020B0604020202020204" pitchFamily="34" charset="0"/>
                <a:ea typeface="宋体" panose="02010600030101010101" pitchFamily="2" charset="-122"/>
              </a:defRPr>
            </a:lvl4pPr>
            <a:lvl5pPr marL="2057400" indent="-228600" eaLnBrk="0" hangingPunct="0">
              <a:defRPr sz="3200">
                <a:solidFill>
                  <a:srgbClr val="FFFF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诚信赢得天下   科技成就未来</a:t>
            </a:r>
          </a:p>
        </p:txBody>
      </p:sp>
      <p:pic>
        <p:nvPicPr>
          <p:cNvPr id="1034" name="图片 7" descr="海阔天空.jpg"/>
          <p:cNvPicPr>
            <a:picLocks noChangeAspect="1"/>
          </p:cNvPicPr>
          <p:nvPr/>
        </p:nvPicPr>
        <p:blipFill>
          <a:blip r:embed="rId18"/>
          <a:stretch>
            <a:fillRect/>
          </a:stretch>
        </p:blipFill>
        <p:spPr>
          <a:xfrm>
            <a:off x="0" y="666750"/>
            <a:ext cx="9906000" cy="6191250"/>
          </a:xfrm>
          <a:prstGeom prst="rect">
            <a:avLst/>
          </a:prstGeom>
          <a:noFill/>
          <a:ln w="9525">
            <a:noFill/>
          </a:ln>
        </p:spPr>
      </p:pic>
      <p:sp>
        <p:nvSpPr>
          <p:cNvPr id="1035" name="TextBox 11"/>
          <p:cNvSpPr txBox="1">
            <a:spLocks noChangeArrowheads="1"/>
          </p:cNvSpPr>
          <p:nvPr/>
        </p:nvSpPr>
        <p:spPr bwMode="auto">
          <a:xfrm>
            <a:off x="0" y="0"/>
            <a:ext cx="4532313" cy="647700"/>
          </a:xfrm>
          <a:prstGeom prst="rect">
            <a:avLst/>
          </a:prstGeom>
          <a:solidFill>
            <a:schemeClr val="bg1"/>
          </a:solidFill>
          <a:ln>
            <a:noFill/>
          </a:ln>
        </p:spPr>
        <p:txBody>
          <a:bodyPr>
            <a:spAutoFit/>
          </a:bodyPr>
          <a:lstStyle>
            <a:lvl1pPr eaLnBrk="0" hangingPunct="0">
              <a:defRPr sz="3200">
                <a:solidFill>
                  <a:srgbClr val="FFFF00"/>
                </a:solidFill>
                <a:latin typeface="Arial" panose="020B0604020202020204" pitchFamily="34" charset="0"/>
                <a:ea typeface="宋体" panose="02010600030101010101" pitchFamily="2" charset="-122"/>
              </a:defRPr>
            </a:lvl1pPr>
            <a:lvl2pPr marL="742950" indent="-285750" eaLnBrk="0" hangingPunct="0">
              <a:defRPr sz="3200">
                <a:solidFill>
                  <a:srgbClr val="FFFF00"/>
                </a:solidFill>
                <a:latin typeface="Arial" panose="020B0604020202020204" pitchFamily="34" charset="0"/>
                <a:ea typeface="宋体" panose="02010600030101010101" pitchFamily="2" charset="-122"/>
              </a:defRPr>
            </a:lvl2pPr>
            <a:lvl3pPr marL="1143000" indent="-228600" eaLnBrk="0" hangingPunct="0">
              <a:defRPr sz="3200">
                <a:solidFill>
                  <a:srgbClr val="FFFF00"/>
                </a:solidFill>
                <a:latin typeface="Arial" panose="020B0604020202020204" pitchFamily="34" charset="0"/>
                <a:ea typeface="宋体" panose="02010600030101010101" pitchFamily="2" charset="-122"/>
              </a:defRPr>
            </a:lvl3pPr>
            <a:lvl4pPr marL="1600200" indent="-228600" eaLnBrk="0" hangingPunct="0">
              <a:defRPr sz="3200">
                <a:solidFill>
                  <a:srgbClr val="FFFF00"/>
                </a:solidFill>
                <a:latin typeface="Arial" panose="020B0604020202020204" pitchFamily="34" charset="0"/>
                <a:ea typeface="宋体" panose="02010600030101010101" pitchFamily="2" charset="-122"/>
              </a:defRPr>
            </a:lvl4pPr>
            <a:lvl5pPr marL="2057400" indent="-228600" eaLnBrk="0" hangingPunct="0">
              <a:defRPr sz="3200">
                <a:solidFill>
                  <a:srgbClr val="FFFF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rgbClr val="FFFF00"/>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rgbClr val="107BFC"/>
              </a:solidFill>
              <a:effectLst/>
              <a:uLnTx/>
              <a:uFillTx/>
              <a:latin typeface="Adobe Gothic Std B" panose="020B0800000000000000" pitchFamily="34" charset="-128"/>
              <a:ea typeface="Adobe Gothic Std B" panose="020B0800000000000000"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107BFC"/>
                </a:solidFill>
                <a:effectLst/>
                <a:uLnTx/>
                <a:uFillTx/>
                <a:latin typeface="Adobe Gothic Std B" panose="020B0800000000000000" pitchFamily="34" charset="-128"/>
                <a:ea typeface="Adobe Gothic Std B" panose="020B0800000000000000" pitchFamily="34" charset="-128"/>
                <a:cs typeface="+mn-cs"/>
              </a:rPr>
              <a:t>                          BEIJING GOLDRARE AUTOMOBILE PARTS CO.,LTD</a:t>
            </a:r>
            <a:endParaRPr kumimoji="0" lang="zh-CN" altLang="en-US" sz="1200" b="0" i="0" u="none" strike="noStrike" kern="1200" cap="none" spc="0" normalizeH="0" baseline="0" noProof="0">
              <a:ln>
                <a:noFill/>
              </a:ln>
              <a:solidFill>
                <a:srgbClr val="107BFC"/>
              </a:solidFill>
              <a:effectLst/>
              <a:uLnTx/>
              <a:uFillTx/>
              <a:latin typeface="Adobe Gothic Std B" panose="020B0800000000000000" pitchFamily="34" charset="-128"/>
              <a:ea typeface="宋体" panose="02010600030101010101" pitchFamily="2" charset="-122"/>
              <a:cs typeface="+mn-cs"/>
            </a:endParaRPr>
          </a:p>
        </p:txBody>
      </p:sp>
      <p:pic>
        <p:nvPicPr>
          <p:cNvPr id="1036" name="图片 12" descr="光华荣昌修改"/>
          <p:cNvPicPr>
            <a:picLocks noChangeAspect="1"/>
          </p:cNvPicPr>
          <p:nvPr/>
        </p:nvPicPr>
        <p:blipFill>
          <a:blip r:embed="rId19"/>
          <a:stretch>
            <a:fillRect/>
          </a:stretch>
        </p:blipFill>
        <p:spPr>
          <a:xfrm>
            <a:off x="128588" y="107950"/>
            <a:ext cx="795337" cy="4714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95000"/>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w"/>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85000"/>
        <a:buFont typeface="Wingdings" panose="05000000000000000000" pitchFamily="2" charset="2"/>
        <a:buChar char="w"/>
        <a:defRPr sz="2000">
          <a:solidFill>
            <a:schemeClr val="tx1"/>
          </a:solidFill>
          <a:latin typeface="+mn-lt"/>
          <a:ea typeface="+mn-ea"/>
        </a:defRPr>
      </a:lvl5pPr>
      <a:lvl6pPr marL="2514600" indent="-228600" algn="l" rtl="0" fontAlgn="base">
        <a:spcBef>
          <a:spcPct val="20000"/>
        </a:spcBef>
        <a:spcAft>
          <a:spcPct val="0"/>
        </a:spcAft>
        <a:buClr>
          <a:schemeClr val="folHlink"/>
        </a:buClr>
        <a:buSzPct val="85000"/>
        <a:buFont typeface="Wingdings" panose="05000000000000000000" pitchFamily="2" charset="2"/>
        <a:buChar char="w"/>
        <a:defRPr sz="2000">
          <a:solidFill>
            <a:schemeClr val="tx1"/>
          </a:solidFill>
          <a:latin typeface="+mn-lt"/>
          <a:ea typeface="+mn-ea"/>
        </a:defRPr>
      </a:lvl6pPr>
      <a:lvl7pPr marL="2971800" indent="-228600" algn="l" rtl="0" fontAlgn="base">
        <a:spcBef>
          <a:spcPct val="20000"/>
        </a:spcBef>
        <a:spcAft>
          <a:spcPct val="0"/>
        </a:spcAft>
        <a:buClr>
          <a:schemeClr val="folHlink"/>
        </a:buClr>
        <a:buSzPct val="85000"/>
        <a:buFont typeface="Wingdings" panose="05000000000000000000" pitchFamily="2" charset="2"/>
        <a:buChar char="w"/>
        <a:defRPr sz="2000">
          <a:solidFill>
            <a:schemeClr val="tx1"/>
          </a:solidFill>
          <a:latin typeface="+mn-lt"/>
          <a:ea typeface="+mn-ea"/>
        </a:defRPr>
      </a:lvl7pPr>
      <a:lvl8pPr marL="3429000" indent="-228600" algn="l" rtl="0" fontAlgn="base">
        <a:spcBef>
          <a:spcPct val="20000"/>
        </a:spcBef>
        <a:spcAft>
          <a:spcPct val="0"/>
        </a:spcAft>
        <a:buClr>
          <a:schemeClr val="folHlink"/>
        </a:buClr>
        <a:buSzPct val="85000"/>
        <a:buFont typeface="Wingdings" panose="05000000000000000000" pitchFamily="2" charset="2"/>
        <a:buChar char="w"/>
        <a:defRPr sz="2000">
          <a:solidFill>
            <a:schemeClr val="tx1"/>
          </a:solidFill>
          <a:latin typeface="+mn-lt"/>
          <a:ea typeface="+mn-ea"/>
        </a:defRPr>
      </a:lvl8pPr>
      <a:lvl9pPr marL="3886200" indent="-228600" algn="l" rtl="0" fontAlgn="base">
        <a:spcBef>
          <a:spcPct val="20000"/>
        </a:spcBef>
        <a:spcAft>
          <a:spcPct val="0"/>
        </a:spcAft>
        <a:buClr>
          <a:schemeClr val="folHlink"/>
        </a:buClr>
        <a:buSzPct val="85000"/>
        <a:buFont typeface="Wingdings" panose="05000000000000000000" pitchFamily="2" charset="2"/>
        <a:buChar char="w"/>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379220" y="1954213"/>
            <a:ext cx="7680325" cy="1095375"/>
          </a:xfrm>
          <a:prstGeom prst="rect">
            <a:avLst/>
          </a:prstGeom>
          <a:solidFill>
            <a:srgbClr val="0070C0"/>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smtClean="0">
                <a:ln>
                  <a:noFill/>
                </a:ln>
                <a:solidFill>
                  <a:schemeClr val="bg1"/>
                </a:solidFill>
                <a:effectLst/>
                <a:uLnTx/>
                <a:uFillTx/>
                <a:latin typeface="+mn-lt"/>
                <a:ea typeface="黑体" panose="02010609060101010101" pitchFamily="49" charset="-122"/>
                <a:cs typeface="Arial" panose="020B0604020202020204" pitchFamily="34" charset="0"/>
              </a:rPr>
              <a:t>H4-3.0</a:t>
            </a:r>
            <a:r>
              <a:rPr kumimoji="0" lang="zh-CN" altLang="en-US" sz="3200" b="0" i="0" u="none" strike="noStrike" kern="1200" cap="none" spc="0" normalizeH="0" baseline="0" noProof="0" dirty="0" smtClean="0">
                <a:ln>
                  <a:noFill/>
                </a:ln>
                <a:solidFill>
                  <a:schemeClr val="bg1"/>
                </a:solidFill>
                <a:effectLst/>
                <a:uLnTx/>
                <a:uFillTx/>
                <a:latin typeface="+mn-lt"/>
                <a:ea typeface="黑体" panose="02010609060101010101" pitchFamily="49" charset="-122"/>
                <a:cs typeface="Arial" panose="020B0604020202020204" pitchFamily="34" charset="0"/>
              </a:rPr>
              <a:t>问题点与修模方案</a:t>
            </a:r>
            <a:endParaRPr kumimoji="0" lang="zh-CN" altLang="en-US" sz="3200" b="0" i="0" u="none" strike="noStrike" kern="1200" cap="none" spc="0" normalizeH="0" baseline="0" noProof="0" dirty="0">
              <a:ln>
                <a:noFill/>
              </a:ln>
              <a:solidFill>
                <a:schemeClr val="bg1"/>
              </a:solidFill>
              <a:effectLst/>
              <a:uLnTx/>
              <a:uFillTx/>
              <a:latin typeface="+mn-lt"/>
              <a:ea typeface="黑体" panose="02010609060101010101" pitchFamily="49" charset="-122"/>
              <a:cs typeface="Arial" panose="020B0604020202020204" pitchFamily="34" charset="0"/>
            </a:endParaRPr>
          </a:p>
        </p:txBody>
      </p:sp>
      <p:pic>
        <p:nvPicPr>
          <p:cNvPr id="4110" name="Picture 3" descr="C:/Users/Administrator/AppData/Local/Temp/picturecompress_20210730160454/output_1.jpgoutput_1"/>
          <p:cNvPicPr>
            <a:picLocks noChangeAspect="1"/>
          </p:cNvPicPr>
          <p:nvPr/>
        </p:nvPicPr>
        <p:blipFill>
          <a:blip r:embed="rId2"/>
          <a:stretch>
            <a:fillRect/>
          </a:stretch>
        </p:blipFill>
        <p:spPr>
          <a:xfrm>
            <a:off x="0" y="4762500"/>
            <a:ext cx="3783013" cy="2095500"/>
          </a:xfrm>
          <a:prstGeom prst="rect">
            <a:avLst/>
          </a:prstGeom>
          <a:noFill/>
          <a:ln w="9525">
            <a:noFill/>
          </a:ln>
        </p:spPr>
      </p:pic>
      <p:pic>
        <p:nvPicPr>
          <p:cNvPr id="4111" name="Picture 4" descr="C:/Users/Administrator/AppData/Local/Temp/picturecompress_20210730160454/output_2.jpgoutput_2"/>
          <p:cNvPicPr>
            <a:picLocks noChangeAspect="1"/>
          </p:cNvPicPr>
          <p:nvPr/>
        </p:nvPicPr>
        <p:blipFill>
          <a:blip r:embed="rId3"/>
          <a:stretch>
            <a:fillRect/>
          </a:stretch>
        </p:blipFill>
        <p:spPr>
          <a:xfrm>
            <a:off x="3735388" y="4714875"/>
            <a:ext cx="6170612" cy="21431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7569200" y="586509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809050"/>
            <a:ext cx="6361037" cy="584775"/>
          </a:xfrm>
          <a:prstGeom prst="rect">
            <a:avLst/>
          </a:prstGeom>
        </p:spPr>
        <p:txBody>
          <a:bodyPr wrap="none">
            <a:spAutoFit/>
          </a:bodyPr>
          <a:lstStyle/>
          <a:p>
            <a:r>
              <a:rPr lang="zh-CN" altLang="en-US" dirty="0">
                <a:solidFill>
                  <a:schemeClr val="tx1"/>
                </a:solidFill>
              </a:rPr>
              <a:t> 驾驶员</a:t>
            </a:r>
            <a:r>
              <a:rPr lang="zh-CN" altLang="en-US" dirty="0" smtClean="0">
                <a:solidFill>
                  <a:schemeClr val="tx1"/>
                </a:solidFill>
              </a:rPr>
              <a:t>座椅左侧</a:t>
            </a:r>
            <a:r>
              <a:rPr lang="zh-CN" altLang="en-US" dirty="0">
                <a:solidFill>
                  <a:schemeClr val="tx1"/>
                </a:solidFill>
              </a:rPr>
              <a:t>罩壳</a:t>
            </a:r>
            <a:r>
              <a:rPr lang="en-US" altLang="zh-CN" dirty="0" smtClean="0">
                <a:solidFill>
                  <a:schemeClr val="tx1"/>
                </a:solidFill>
              </a:rPr>
              <a:t>RCS0239-08</a:t>
            </a:r>
            <a:endParaRPr lang="zh-CN" altLang="en-US" dirty="0">
              <a:solidFill>
                <a:schemeClr val="tx1"/>
              </a:solidFill>
            </a:endParaRPr>
          </a:p>
        </p:txBody>
      </p:sp>
      <p:pic>
        <p:nvPicPr>
          <p:cNvPr id="2" name="图片 1"/>
          <p:cNvPicPr>
            <a:picLocks noChangeAspect="1"/>
          </p:cNvPicPr>
          <p:nvPr/>
        </p:nvPicPr>
        <p:blipFill>
          <a:blip r:embed="rId2"/>
          <a:stretch>
            <a:fillRect/>
          </a:stretch>
        </p:blipFill>
        <p:spPr>
          <a:xfrm>
            <a:off x="4508967" y="3685749"/>
            <a:ext cx="4168597" cy="2101668"/>
          </a:xfrm>
          <a:prstGeom prst="rect">
            <a:avLst/>
          </a:prstGeom>
        </p:spPr>
      </p:pic>
      <p:pic>
        <p:nvPicPr>
          <p:cNvPr id="6"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81" y="3201669"/>
            <a:ext cx="2177242" cy="266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82276" y="6122236"/>
            <a:ext cx="4057521" cy="400110"/>
          </a:xfrm>
          <a:prstGeom prst="rect">
            <a:avLst/>
          </a:prstGeom>
        </p:spPr>
        <p:txBody>
          <a:bodyPr wrap="none">
            <a:spAutoFit/>
          </a:bodyPr>
          <a:lstStyle/>
          <a:p>
            <a:r>
              <a:rPr lang="zh-CN" altLang="en-US" sz="2000" dirty="0" smtClean="0">
                <a:solidFill>
                  <a:schemeClr val="tx1"/>
                </a:solidFill>
              </a:rPr>
              <a:t>红色筋位实测</a:t>
            </a:r>
            <a:r>
              <a:rPr lang="en-US" altLang="zh-CN" sz="2000" dirty="0" smtClean="0">
                <a:solidFill>
                  <a:schemeClr val="tx1"/>
                </a:solidFill>
              </a:rPr>
              <a:t>1.5mm</a:t>
            </a:r>
            <a:r>
              <a:rPr lang="zh-CN" altLang="en-US" sz="2000" dirty="0" smtClean="0">
                <a:solidFill>
                  <a:schemeClr val="tx1"/>
                </a:solidFill>
              </a:rPr>
              <a:t>调整为</a:t>
            </a:r>
            <a:r>
              <a:rPr lang="en-US" altLang="zh-CN" sz="2000" dirty="0" smtClean="0">
                <a:solidFill>
                  <a:schemeClr val="tx1"/>
                </a:solidFill>
              </a:rPr>
              <a:t>2.0mm</a:t>
            </a:r>
            <a:endParaRPr lang="zh-CN" altLang="en-US" sz="2000" dirty="0">
              <a:solidFill>
                <a:schemeClr val="tx1"/>
              </a:solidFill>
            </a:endParaRPr>
          </a:p>
        </p:txBody>
      </p:sp>
      <p:pic>
        <p:nvPicPr>
          <p:cNvPr id="3" name="图片 2"/>
          <p:cNvPicPr>
            <a:picLocks noChangeAspect="1"/>
          </p:cNvPicPr>
          <p:nvPr/>
        </p:nvPicPr>
        <p:blipFill>
          <a:blip r:embed="rId4"/>
          <a:stretch>
            <a:fillRect/>
          </a:stretch>
        </p:blipFill>
        <p:spPr>
          <a:xfrm>
            <a:off x="2999848" y="1390058"/>
            <a:ext cx="6096000" cy="2110828"/>
          </a:xfrm>
          <a:prstGeom prst="rect">
            <a:avLst/>
          </a:prstGeom>
        </p:spPr>
      </p:pic>
      <p:sp>
        <p:nvSpPr>
          <p:cNvPr id="8" name="文本框 7"/>
          <p:cNvSpPr txBox="1"/>
          <p:nvPr/>
        </p:nvSpPr>
        <p:spPr>
          <a:xfrm>
            <a:off x="4926411" y="5972280"/>
            <a:ext cx="5109091" cy="584775"/>
          </a:xfrm>
          <a:prstGeom prst="rect">
            <a:avLst/>
          </a:prstGeom>
          <a:solidFill>
            <a:srgbClr val="00B050"/>
          </a:solidFill>
        </p:spPr>
        <p:txBody>
          <a:bodyPr wrap="none" rtlCol="0">
            <a:spAutoFit/>
          </a:bodyPr>
          <a:lstStyle/>
          <a:p>
            <a:r>
              <a:rPr lang="zh-CN" altLang="en-US" dirty="0"/>
              <a:t>加</a:t>
            </a:r>
            <a:r>
              <a:rPr lang="zh-CN" altLang="en-US" dirty="0" smtClean="0"/>
              <a:t>完以后，筋位背面有缩坑</a:t>
            </a:r>
            <a:endParaRPr lang="zh-CN" altLang="en-US" dirty="0"/>
          </a:p>
        </p:txBody>
      </p:sp>
      <p:sp>
        <p:nvSpPr>
          <p:cNvPr id="9" name="文本框 8"/>
          <p:cNvSpPr txBox="1"/>
          <p:nvPr/>
        </p:nvSpPr>
        <p:spPr>
          <a:xfrm>
            <a:off x="3111676" y="4015175"/>
            <a:ext cx="4698722" cy="584775"/>
          </a:xfrm>
          <a:prstGeom prst="rect">
            <a:avLst/>
          </a:prstGeom>
          <a:solidFill>
            <a:srgbClr val="00B050"/>
          </a:solidFill>
        </p:spPr>
        <p:txBody>
          <a:bodyPr wrap="none" rtlCol="0">
            <a:spAutoFit/>
          </a:bodyPr>
          <a:lstStyle/>
          <a:p>
            <a:r>
              <a:rPr lang="zh-CN" altLang="en-US" dirty="0" smtClean="0">
                <a:solidFill>
                  <a:srgbClr val="FF0000"/>
                </a:solidFill>
              </a:rPr>
              <a:t>回复：轻微收缩可以接受</a:t>
            </a:r>
            <a:endParaRPr lang="zh-CN" altLang="en-US" dirty="0">
              <a:solidFill>
                <a:srgbClr val="FF0000"/>
              </a:solidFill>
            </a:endParaRPr>
          </a:p>
        </p:txBody>
      </p:sp>
    </p:spTree>
    <p:extLst>
      <p:ext uri="{BB962C8B-B14F-4D97-AF65-F5344CB8AC3E}">
        <p14:creationId xmlns:p14="http://schemas.microsoft.com/office/powerpoint/2010/main" val="99065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7164" y="827523"/>
            <a:ext cx="6361037" cy="584775"/>
          </a:xfrm>
          <a:prstGeom prst="rect">
            <a:avLst/>
          </a:prstGeom>
        </p:spPr>
        <p:txBody>
          <a:bodyPr wrap="none">
            <a:spAutoFit/>
          </a:bodyPr>
          <a:lstStyle/>
          <a:p>
            <a:r>
              <a:rPr lang="zh-CN" altLang="en-US" dirty="0">
                <a:solidFill>
                  <a:schemeClr val="tx1"/>
                </a:solidFill>
              </a:rPr>
              <a:t> 驾驶员</a:t>
            </a:r>
            <a:r>
              <a:rPr lang="zh-CN" altLang="en-US" dirty="0" smtClean="0">
                <a:solidFill>
                  <a:schemeClr val="tx1"/>
                </a:solidFill>
              </a:rPr>
              <a:t>座椅左侧</a:t>
            </a:r>
            <a:r>
              <a:rPr lang="zh-CN" altLang="en-US" dirty="0">
                <a:solidFill>
                  <a:schemeClr val="tx1"/>
                </a:solidFill>
              </a:rPr>
              <a:t>罩壳</a:t>
            </a:r>
            <a:r>
              <a:rPr lang="en-US" altLang="zh-CN" dirty="0" smtClean="0">
                <a:solidFill>
                  <a:schemeClr val="tx1"/>
                </a:solidFill>
              </a:rPr>
              <a:t>RCS0239-06</a:t>
            </a:r>
            <a:endParaRPr lang="zh-CN" altLang="en-US" dirty="0">
              <a:solidFill>
                <a:schemeClr val="tx1"/>
              </a:solidFill>
            </a:endParaRPr>
          </a:p>
        </p:txBody>
      </p:sp>
      <p:pic>
        <p:nvPicPr>
          <p:cNvPr id="4"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466" y="4309080"/>
            <a:ext cx="2200389" cy="15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0" y="6017750"/>
            <a:ext cx="4200189" cy="400110"/>
          </a:xfrm>
          <a:prstGeom prst="rect">
            <a:avLst/>
          </a:prstGeom>
        </p:spPr>
        <p:txBody>
          <a:bodyPr wrap="none">
            <a:spAutoFit/>
          </a:bodyPr>
          <a:lstStyle/>
          <a:p>
            <a:r>
              <a:rPr lang="zh-CN" altLang="en-US" sz="2000" dirty="0" smtClean="0">
                <a:solidFill>
                  <a:schemeClr val="tx1"/>
                </a:solidFill>
              </a:rPr>
              <a:t>红色筋位实测</a:t>
            </a:r>
            <a:r>
              <a:rPr lang="en-US" altLang="zh-CN" sz="2000" dirty="0" smtClean="0">
                <a:solidFill>
                  <a:schemeClr val="tx1"/>
                </a:solidFill>
              </a:rPr>
              <a:t>0.85mm</a:t>
            </a:r>
            <a:r>
              <a:rPr lang="zh-CN" altLang="en-US" sz="2000" dirty="0" smtClean="0">
                <a:solidFill>
                  <a:schemeClr val="tx1"/>
                </a:solidFill>
              </a:rPr>
              <a:t>调整为</a:t>
            </a:r>
            <a:r>
              <a:rPr lang="en-US" altLang="zh-CN" sz="2000" dirty="0" smtClean="0">
                <a:solidFill>
                  <a:schemeClr val="tx1"/>
                </a:solidFill>
              </a:rPr>
              <a:t>1.3mm</a:t>
            </a:r>
            <a:endParaRPr lang="zh-CN" altLang="en-US" sz="2000" dirty="0">
              <a:solidFill>
                <a:schemeClr val="tx1"/>
              </a:solidFill>
            </a:endParaRPr>
          </a:p>
        </p:txBody>
      </p:sp>
      <p:sp>
        <p:nvSpPr>
          <p:cNvPr id="8" name="文本框 7"/>
          <p:cNvSpPr txBox="1"/>
          <p:nvPr/>
        </p:nvSpPr>
        <p:spPr>
          <a:xfrm>
            <a:off x="4608956" y="5925417"/>
            <a:ext cx="4698722" cy="584775"/>
          </a:xfrm>
          <a:prstGeom prst="rect">
            <a:avLst/>
          </a:prstGeom>
          <a:solidFill>
            <a:srgbClr val="00B050"/>
          </a:solidFill>
        </p:spPr>
        <p:txBody>
          <a:bodyPr wrap="none" rtlCol="0">
            <a:spAutoFit/>
          </a:bodyPr>
          <a:lstStyle/>
          <a:p>
            <a:r>
              <a:rPr lang="zh-CN" altLang="en-US" dirty="0"/>
              <a:t>加</a:t>
            </a:r>
            <a:r>
              <a:rPr lang="zh-CN" altLang="en-US" dirty="0" smtClean="0"/>
              <a:t>完以后，表面会有缩印</a:t>
            </a:r>
            <a:endParaRPr lang="zh-CN" altLang="en-US" dirty="0"/>
          </a:p>
        </p:txBody>
      </p:sp>
      <p:pic>
        <p:nvPicPr>
          <p:cNvPr id="2" name="图片 1"/>
          <p:cNvPicPr>
            <a:picLocks noChangeAspect="1"/>
          </p:cNvPicPr>
          <p:nvPr/>
        </p:nvPicPr>
        <p:blipFill>
          <a:blip r:embed="rId3"/>
          <a:stretch>
            <a:fillRect/>
          </a:stretch>
        </p:blipFill>
        <p:spPr>
          <a:xfrm>
            <a:off x="4045528" y="4137891"/>
            <a:ext cx="4062412" cy="1717799"/>
          </a:xfrm>
          <a:prstGeom prst="rect">
            <a:avLst/>
          </a:prstGeom>
        </p:spPr>
      </p:pic>
      <p:pic>
        <p:nvPicPr>
          <p:cNvPr id="9" name="图片 8"/>
          <p:cNvPicPr>
            <a:picLocks noChangeAspect="1"/>
          </p:cNvPicPr>
          <p:nvPr/>
        </p:nvPicPr>
        <p:blipFill>
          <a:blip r:embed="rId4"/>
          <a:stretch>
            <a:fillRect/>
          </a:stretch>
        </p:blipFill>
        <p:spPr>
          <a:xfrm>
            <a:off x="2512291" y="1482025"/>
            <a:ext cx="4988502" cy="2329723"/>
          </a:xfrm>
          <a:prstGeom prst="rect">
            <a:avLst/>
          </a:prstGeom>
        </p:spPr>
      </p:pic>
      <p:sp>
        <p:nvSpPr>
          <p:cNvPr id="10" name="文本框 9"/>
          <p:cNvSpPr txBox="1"/>
          <p:nvPr/>
        </p:nvSpPr>
        <p:spPr>
          <a:xfrm>
            <a:off x="100621" y="3562245"/>
            <a:ext cx="9643987" cy="584775"/>
          </a:xfrm>
          <a:prstGeom prst="rect">
            <a:avLst/>
          </a:prstGeom>
          <a:solidFill>
            <a:srgbClr val="00B050"/>
          </a:solidFill>
        </p:spPr>
        <p:txBody>
          <a:bodyPr wrap="none" rtlCol="0">
            <a:spAutoFit/>
          </a:bodyPr>
          <a:lstStyle/>
          <a:p>
            <a:r>
              <a:rPr lang="zh-CN" altLang="en-US" dirty="0" smtClean="0">
                <a:solidFill>
                  <a:srgbClr val="FF0000"/>
                </a:solidFill>
              </a:rPr>
              <a:t>回复：轻微收缩可以接受。筋位厚度不要超过</a:t>
            </a:r>
            <a:r>
              <a:rPr lang="en-US" altLang="zh-CN" dirty="0" smtClean="0">
                <a:solidFill>
                  <a:srgbClr val="FF0000"/>
                </a:solidFill>
              </a:rPr>
              <a:t>1.3mm</a:t>
            </a:r>
            <a:endParaRPr lang="zh-CN" altLang="en-US" dirty="0">
              <a:solidFill>
                <a:srgbClr val="FF0000"/>
              </a:solidFill>
            </a:endParaRPr>
          </a:p>
        </p:txBody>
      </p:sp>
    </p:spTree>
    <p:extLst>
      <p:ext uri="{BB962C8B-B14F-4D97-AF65-F5344CB8AC3E}">
        <p14:creationId xmlns:p14="http://schemas.microsoft.com/office/powerpoint/2010/main" val="394310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3194" y="660400"/>
            <a:ext cx="6690187" cy="523220"/>
          </a:xfrm>
          <a:prstGeom prst="rect">
            <a:avLst/>
          </a:prstGeom>
          <a:noFill/>
        </p:spPr>
        <p:txBody>
          <a:bodyPr wrap="square" rtlCol="0">
            <a:spAutoFit/>
          </a:bodyPr>
          <a:lstStyle/>
          <a:p>
            <a:r>
              <a:rPr lang="zh-CN" altLang="en-US" sz="2800" dirty="0" smtClean="0">
                <a:solidFill>
                  <a:schemeClr val="tx1"/>
                </a:solidFill>
              </a:rPr>
              <a:t>主</a:t>
            </a:r>
            <a:r>
              <a:rPr lang="zh-CN" altLang="en-US" sz="2800" dirty="0">
                <a:solidFill>
                  <a:schemeClr val="tx1"/>
                </a:solidFill>
              </a:rPr>
              <a:t>驾驶员靠背调节</a:t>
            </a:r>
            <a:r>
              <a:rPr lang="zh-CN" altLang="en-US" sz="2800" dirty="0" smtClean="0">
                <a:solidFill>
                  <a:schemeClr val="tx1"/>
                </a:solidFill>
              </a:rPr>
              <a:t>手柄</a:t>
            </a:r>
            <a:r>
              <a:rPr lang="en-US" altLang="zh-CN" sz="2800" dirty="0" smtClean="0">
                <a:solidFill>
                  <a:schemeClr val="tx1"/>
                </a:solidFill>
              </a:rPr>
              <a:t>RCS0239-09  </a:t>
            </a:r>
            <a:endParaRPr lang="en-US" altLang="zh-CN" sz="2800" dirty="0">
              <a:solidFill>
                <a:schemeClr val="tx1"/>
              </a:solidFill>
            </a:endParaRPr>
          </a:p>
        </p:txBody>
      </p:sp>
      <p:pic>
        <p:nvPicPr>
          <p:cNvPr id="5" name="图片 4"/>
          <p:cNvPicPr>
            <a:picLocks noChangeAspect="1"/>
          </p:cNvPicPr>
          <p:nvPr/>
        </p:nvPicPr>
        <p:blipFill>
          <a:blip r:embed="rId2"/>
          <a:stretch>
            <a:fillRect/>
          </a:stretch>
        </p:blipFill>
        <p:spPr>
          <a:xfrm>
            <a:off x="796570" y="1802456"/>
            <a:ext cx="3927146" cy="2790457"/>
          </a:xfrm>
          <a:prstGeom prst="rect">
            <a:avLst/>
          </a:prstGeom>
        </p:spPr>
      </p:pic>
      <p:sp>
        <p:nvSpPr>
          <p:cNvPr id="6" name="文本框 5"/>
          <p:cNvSpPr txBox="1"/>
          <p:nvPr/>
        </p:nvSpPr>
        <p:spPr>
          <a:xfrm>
            <a:off x="886690" y="4829620"/>
            <a:ext cx="8775700" cy="1938992"/>
          </a:xfrm>
          <a:prstGeom prst="rect">
            <a:avLst/>
          </a:prstGeom>
          <a:noFill/>
          <a:ln>
            <a:noFill/>
          </a:ln>
        </p:spPr>
        <p:txBody>
          <a:bodyPr wrap="square" rtlCol="0">
            <a:spAutoFit/>
          </a:bodyPr>
          <a:lstStyle/>
          <a:p>
            <a:r>
              <a:rPr lang="zh-CN" altLang="en-US" sz="2000" dirty="0" smtClean="0">
                <a:solidFill>
                  <a:srgbClr val="FF0000"/>
                </a:solidFill>
              </a:rPr>
              <a:t>修模方案</a:t>
            </a:r>
            <a:r>
              <a:rPr lang="zh-CN" altLang="en-US" sz="2000" dirty="0" smtClean="0">
                <a:solidFill>
                  <a:schemeClr val="tx1"/>
                </a:solidFill>
              </a:rPr>
              <a:t>：</a:t>
            </a:r>
            <a:endParaRPr lang="en-US" altLang="zh-CN" sz="2000" dirty="0" smtClean="0">
              <a:solidFill>
                <a:schemeClr val="tx1"/>
              </a:solidFill>
            </a:endParaRPr>
          </a:p>
          <a:p>
            <a:r>
              <a:rPr lang="en-US" altLang="zh-CN" sz="2000" dirty="0" smtClean="0">
                <a:solidFill>
                  <a:schemeClr val="tx1"/>
                </a:solidFill>
              </a:rPr>
              <a:t>1</a:t>
            </a:r>
            <a:r>
              <a:rPr lang="zh-CN" altLang="en-US" sz="2000" dirty="0" smtClean="0">
                <a:solidFill>
                  <a:schemeClr val="tx1"/>
                </a:solidFill>
              </a:rPr>
              <a:t>、原生产顺序金属镶件放入模具内注胶生产模式不能满足产品外观要求。</a:t>
            </a:r>
            <a:endParaRPr lang="en-US" altLang="zh-CN" sz="2000" dirty="0" smtClean="0">
              <a:solidFill>
                <a:schemeClr val="tx1"/>
              </a:solidFill>
            </a:endParaRPr>
          </a:p>
          <a:p>
            <a:r>
              <a:rPr lang="en-US" altLang="zh-CN" sz="2000" dirty="0" smtClean="0">
                <a:solidFill>
                  <a:schemeClr val="tx1"/>
                </a:solidFill>
              </a:rPr>
              <a:t>2</a:t>
            </a:r>
            <a:r>
              <a:rPr lang="zh-CN" altLang="en-US" sz="2000" dirty="0" smtClean="0">
                <a:solidFill>
                  <a:schemeClr val="tx1"/>
                </a:solidFill>
              </a:rPr>
              <a:t>、模具镶件处结构是顶针，直顶镶件。</a:t>
            </a:r>
            <a:endParaRPr lang="en-US" altLang="zh-CN" sz="2000" dirty="0" smtClean="0">
              <a:solidFill>
                <a:schemeClr val="tx1"/>
              </a:solidFill>
            </a:endParaRPr>
          </a:p>
          <a:p>
            <a:r>
              <a:rPr lang="en-US" altLang="zh-CN" sz="2000" dirty="0" smtClean="0">
                <a:solidFill>
                  <a:schemeClr val="tx1"/>
                </a:solidFill>
              </a:rPr>
              <a:t>3</a:t>
            </a:r>
            <a:r>
              <a:rPr lang="zh-CN" altLang="en-US" sz="2000" dirty="0" smtClean="0">
                <a:solidFill>
                  <a:schemeClr val="tx1"/>
                </a:solidFill>
              </a:rPr>
              <a:t>、镶件位置改为镶针加推管结构。</a:t>
            </a:r>
            <a:endParaRPr lang="en-US" altLang="zh-CN" sz="2000" dirty="0" smtClean="0">
              <a:solidFill>
                <a:schemeClr val="tx1"/>
              </a:solidFill>
            </a:endParaRPr>
          </a:p>
          <a:p>
            <a:r>
              <a:rPr lang="en-US" altLang="zh-CN" sz="2000" dirty="0" smtClean="0">
                <a:solidFill>
                  <a:schemeClr val="tx1"/>
                </a:solidFill>
              </a:rPr>
              <a:t>4</a:t>
            </a:r>
            <a:r>
              <a:rPr lang="zh-CN" altLang="en-US" sz="2000" dirty="0" smtClean="0">
                <a:solidFill>
                  <a:schemeClr val="tx1"/>
                </a:solidFill>
              </a:rPr>
              <a:t>、司筒针定做</a:t>
            </a:r>
            <a:r>
              <a:rPr lang="en-US" altLang="zh-CN" sz="2000" dirty="0">
                <a:solidFill>
                  <a:schemeClr val="tx1"/>
                </a:solidFill>
              </a:rPr>
              <a:t>2</a:t>
            </a:r>
            <a:r>
              <a:rPr lang="zh-CN" altLang="en-US" sz="2000" dirty="0" smtClean="0">
                <a:solidFill>
                  <a:schemeClr val="tx1"/>
                </a:solidFill>
              </a:rPr>
              <a:t>只。</a:t>
            </a:r>
            <a:endParaRPr lang="en-US" altLang="zh-CN" sz="2000" dirty="0" smtClean="0">
              <a:solidFill>
                <a:schemeClr val="tx1"/>
              </a:solidFill>
            </a:endParaRPr>
          </a:p>
          <a:p>
            <a:r>
              <a:rPr lang="en-US" altLang="zh-CN" sz="2000" dirty="0" smtClean="0">
                <a:solidFill>
                  <a:schemeClr val="tx1"/>
                </a:solidFill>
              </a:rPr>
              <a:t>5</a:t>
            </a:r>
            <a:r>
              <a:rPr lang="zh-CN" altLang="en-US" sz="2000" dirty="0" smtClean="0">
                <a:solidFill>
                  <a:schemeClr val="tx1"/>
                </a:solidFill>
              </a:rPr>
              <a:t>、工装与副驾驶员靠背调节手柄共用一个，生产只更换模块。</a:t>
            </a:r>
            <a:endParaRPr lang="en-US" altLang="zh-CN" sz="2000" dirty="0" smtClean="0">
              <a:solidFill>
                <a:srgbClr val="FF0000"/>
              </a:solidFill>
            </a:endParaRPr>
          </a:p>
        </p:txBody>
      </p:sp>
    </p:spTree>
    <p:extLst>
      <p:ext uri="{BB962C8B-B14F-4D97-AF65-F5344CB8AC3E}">
        <p14:creationId xmlns:p14="http://schemas.microsoft.com/office/powerpoint/2010/main" val="1413396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ZlMjhlZGFkZWM4ZmEwMGI3NzQ4NGUwZDhjMDllOTYifQ=="/>
</p:tagLst>
</file>

<file path=ppt/theme/theme1.xml><?xml version="1.0" encoding="utf-8"?>
<a:theme xmlns:a="http://schemas.openxmlformats.org/drawingml/2006/main" name="京剧脸谱">
  <a:themeElements>
    <a:clrScheme name="京剧脸谱 1">
      <a:dk1>
        <a:srgbClr val="000000"/>
      </a:dk1>
      <a:lt1>
        <a:srgbClr val="FFFFFF"/>
      </a:lt1>
      <a:dk2>
        <a:srgbClr val="000099"/>
      </a:dk2>
      <a:lt2>
        <a:srgbClr val="969696"/>
      </a:lt2>
      <a:accent1>
        <a:srgbClr val="CCECFF"/>
      </a:accent1>
      <a:accent2>
        <a:srgbClr val="FFFF66"/>
      </a:accent2>
      <a:accent3>
        <a:srgbClr val="FFFFFF"/>
      </a:accent3>
      <a:accent4>
        <a:srgbClr val="000000"/>
      </a:accent4>
      <a:accent5>
        <a:srgbClr val="E2F4FF"/>
      </a:accent5>
      <a:accent6>
        <a:srgbClr val="E7E75C"/>
      </a:accent6>
      <a:hlink>
        <a:srgbClr val="0000FF"/>
      </a:hlink>
      <a:folHlink>
        <a:srgbClr val="006666"/>
      </a:folHlink>
    </a:clrScheme>
    <a:fontScheme name="京剧脸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京剧脸谱 1">
        <a:dk1>
          <a:srgbClr val="000000"/>
        </a:dk1>
        <a:lt1>
          <a:srgbClr val="FFFFFF"/>
        </a:lt1>
        <a:dk2>
          <a:srgbClr val="000099"/>
        </a:dk2>
        <a:lt2>
          <a:srgbClr val="969696"/>
        </a:lt2>
        <a:accent1>
          <a:srgbClr val="CCECFF"/>
        </a:accent1>
        <a:accent2>
          <a:srgbClr val="FFFF66"/>
        </a:accent2>
        <a:accent3>
          <a:srgbClr val="FFFFFF"/>
        </a:accent3>
        <a:accent4>
          <a:srgbClr val="000000"/>
        </a:accent4>
        <a:accent5>
          <a:srgbClr val="E2F4FF"/>
        </a:accent5>
        <a:accent6>
          <a:srgbClr val="E7E75C"/>
        </a:accent6>
        <a:hlink>
          <a:srgbClr val="0000FF"/>
        </a:hlink>
        <a:folHlink>
          <a:srgbClr val="006666"/>
        </a:folHlink>
      </a:clrScheme>
      <a:clrMap bg1="lt1" tx1="dk1" bg2="lt2" tx2="dk2" accent1="accent1" accent2="accent2" accent3="accent3" accent4="accent4" accent5="accent5" accent6="accent6" hlink="hlink" folHlink="folHlink"/>
    </a:extraClrScheme>
    <a:extraClrScheme>
      <a:clrScheme name="京剧脸谱 2">
        <a:dk1>
          <a:srgbClr val="000099"/>
        </a:dk1>
        <a:lt1>
          <a:srgbClr val="E9E9FF"/>
        </a:lt1>
        <a:dk2>
          <a:srgbClr val="000000"/>
        </a:dk2>
        <a:lt2>
          <a:srgbClr val="969696"/>
        </a:lt2>
        <a:accent1>
          <a:srgbClr val="FFCCCC"/>
        </a:accent1>
        <a:accent2>
          <a:srgbClr val="CC3300"/>
        </a:accent2>
        <a:accent3>
          <a:srgbClr val="F2F2FF"/>
        </a:accent3>
        <a:accent4>
          <a:srgbClr val="000082"/>
        </a:accent4>
        <a:accent5>
          <a:srgbClr val="FFE2E2"/>
        </a:accent5>
        <a:accent6>
          <a:srgbClr val="B92D00"/>
        </a:accent6>
        <a:hlink>
          <a:srgbClr val="993366"/>
        </a:hlink>
        <a:folHlink>
          <a:srgbClr val="0033CC"/>
        </a:folHlink>
      </a:clrScheme>
      <a:clrMap bg1="lt1" tx1="dk1" bg2="lt2" tx2="dk2" accent1="accent1" accent2="accent2" accent3="accent3" accent4="accent4" accent5="accent5" accent6="accent6" hlink="hlink" folHlink="folHlink"/>
    </a:extraClrScheme>
    <a:extraClrScheme>
      <a:clrScheme name="京剧脸谱 3">
        <a:dk1>
          <a:srgbClr val="000000"/>
        </a:dk1>
        <a:lt1>
          <a:srgbClr val="FFFFCC"/>
        </a:lt1>
        <a:dk2>
          <a:srgbClr val="000099"/>
        </a:dk2>
        <a:lt2>
          <a:srgbClr val="969696"/>
        </a:lt2>
        <a:accent1>
          <a:srgbClr val="C5D4BC"/>
        </a:accent1>
        <a:accent2>
          <a:srgbClr val="FFCC99"/>
        </a:accent2>
        <a:accent3>
          <a:srgbClr val="FFFFE2"/>
        </a:accent3>
        <a:accent4>
          <a:srgbClr val="000000"/>
        </a:accent4>
        <a:accent5>
          <a:srgbClr val="DFE6DA"/>
        </a:accent5>
        <a:accent6>
          <a:srgbClr val="E7B98A"/>
        </a:accent6>
        <a:hlink>
          <a:srgbClr val="5A5A86"/>
        </a:hlink>
        <a:folHlink>
          <a:srgbClr val="0066FF"/>
        </a:folHlink>
      </a:clrScheme>
      <a:clrMap bg1="lt1" tx1="dk1" bg2="lt2" tx2="dk2" accent1="accent1" accent2="accent2" accent3="accent3" accent4="accent4" accent5="accent5" accent6="accent6" hlink="hlink" folHlink="folHlink"/>
    </a:extraClrScheme>
    <a:extraClrScheme>
      <a:clrScheme name="京剧脸谱 4">
        <a:dk1>
          <a:srgbClr val="969696"/>
        </a:dk1>
        <a:lt1>
          <a:srgbClr val="FFFFFF"/>
        </a:lt1>
        <a:dk2>
          <a:srgbClr val="CCECFF"/>
        </a:dk2>
        <a:lt2>
          <a:srgbClr val="003300"/>
        </a:lt2>
        <a:accent1>
          <a:srgbClr val="CC9900"/>
        </a:accent1>
        <a:accent2>
          <a:srgbClr val="CCECFF"/>
        </a:accent2>
        <a:accent3>
          <a:srgbClr val="E2F4FF"/>
        </a:accent3>
        <a:accent4>
          <a:srgbClr val="DADADA"/>
        </a:accent4>
        <a:accent5>
          <a:srgbClr val="E2CAAA"/>
        </a:accent5>
        <a:accent6>
          <a:srgbClr val="B9D6E7"/>
        </a:accent6>
        <a:hlink>
          <a:srgbClr val="FFFF00"/>
        </a:hlink>
        <a:folHlink>
          <a:srgbClr val="6600FF"/>
        </a:folHlink>
      </a:clrScheme>
      <a:clrMap bg1="dk2" tx1="lt1" bg2="dk1" tx2="lt2" accent1="accent1" accent2="accent2" accent3="accent3" accent4="accent4" accent5="accent5" accent6="accent6" hlink="hlink" folHlink="folHlink"/>
    </a:extraClrScheme>
    <a:extraClrScheme>
      <a:clrScheme name="京剧脸谱 5">
        <a:dk1>
          <a:srgbClr val="000099"/>
        </a:dk1>
        <a:lt1>
          <a:srgbClr val="CEE8DF"/>
        </a:lt1>
        <a:dk2>
          <a:srgbClr val="8A5667"/>
        </a:dk2>
        <a:lt2>
          <a:srgbClr val="B77A3D"/>
        </a:lt2>
        <a:accent1>
          <a:srgbClr val="E1F4FF"/>
        </a:accent1>
        <a:accent2>
          <a:srgbClr val="FFCC99"/>
        </a:accent2>
        <a:accent3>
          <a:srgbClr val="E3F2EC"/>
        </a:accent3>
        <a:accent4>
          <a:srgbClr val="000082"/>
        </a:accent4>
        <a:accent5>
          <a:srgbClr val="EEF8FF"/>
        </a:accent5>
        <a:accent6>
          <a:srgbClr val="E7B98A"/>
        </a:accent6>
        <a:hlink>
          <a:srgbClr val="993366"/>
        </a:hlink>
        <a:folHlink>
          <a:srgbClr val="000000"/>
        </a:folHlink>
      </a:clrScheme>
      <a:clrMap bg1="lt1" tx1="dk1" bg2="lt2" tx2="dk2" accent1="accent1" accent2="accent2" accent3="accent3" accent4="accent4" accent5="accent5" accent6="accent6" hlink="hlink" folHlink="folHlink"/>
    </a:extraClrScheme>
    <a:extraClrScheme>
      <a:clrScheme name="京剧脸谱 6">
        <a:dk1>
          <a:srgbClr val="000099"/>
        </a:dk1>
        <a:lt1>
          <a:srgbClr val="FEF5DA"/>
        </a:lt1>
        <a:dk2>
          <a:srgbClr val="CC0000"/>
        </a:dk2>
        <a:lt2>
          <a:srgbClr val="969696"/>
        </a:lt2>
        <a:accent1>
          <a:srgbClr val="F3F6DE"/>
        </a:accent1>
        <a:accent2>
          <a:srgbClr val="9999FF"/>
        </a:accent2>
        <a:accent3>
          <a:srgbClr val="FEF9EA"/>
        </a:accent3>
        <a:accent4>
          <a:srgbClr val="000082"/>
        </a:accent4>
        <a:accent5>
          <a:srgbClr val="F8FAEC"/>
        </a:accent5>
        <a:accent6>
          <a:srgbClr val="8A8AE7"/>
        </a:accent6>
        <a:hlink>
          <a:srgbClr val="9900CC"/>
        </a:hlink>
        <a:folHlink>
          <a:srgbClr val="A50021"/>
        </a:folHlink>
      </a:clrScheme>
      <a:clrMap bg1="lt1" tx1="dk1" bg2="lt2" tx2="dk2" accent1="accent1" accent2="accent2" accent3="accent3" accent4="accent4" accent5="accent5" accent6="accent6" hlink="hlink" folHlink="folHlink"/>
    </a:extraClrScheme>
    <a:extraClrScheme>
      <a:clrScheme name="京剧脸谱 7">
        <a:dk1>
          <a:srgbClr val="660066"/>
        </a:dk1>
        <a:lt1>
          <a:srgbClr val="F0EBE0"/>
        </a:lt1>
        <a:dk2>
          <a:srgbClr val="006666"/>
        </a:dk2>
        <a:lt2>
          <a:srgbClr val="969696"/>
        </a:lt2>
        <a:accent1>
          <a:srgbClr val="D1E1D3"/>
        </a:accent1>
        <a:accent2>
          <a:srgbClr val="FF9933"/>
        </a:accent2>
        <a:accent3>
          <a:srgbClr val="F6F3ED"/>
        </a:accent3>
        <a:accent4>
          <a:srgbClr val="560056"/>
        </a:accent4>
        <a:accent5>
          <a:srgbClr val="E5EEE6"/>
        </a:accent5>
        <a:accent6>
          <a:srgbClr val="E78A2D"/>
        </a:accent6>
        <a:hlink>
          <a:srgbClr val="1C1C1C"/>
        </a:hlink>
        <a:folHlink>
          <a:srgbClr val="0033CC"/>
        </a:folHlink>
      </a:clrScheme>
      <a:clrMap bg1="lt1" tx1="dk1" bg2="lt2" tx2="dk2" accent1="accent1" accent2="accent2" accent3="accent3" accent4="accent4" accent5="accent5" accent6="accent6" hlink="hlink" folHlink="folHlink"/>
    </a:extraClrScheme>
    <a:extraClrScheme>
      <a:clrScheme name="京剧脸谱 8">
        <a:dk1>
          <a:srgbClr val="000000"/>
        </a:dk1>
        <a:lt1>
          <a:srgbClr val="FBF8E1"/>
        </a:lt1>
        <a:dk2>
          <a:srgbClr val="E40000"/>
        </a:dk2>
        <a:lt2>
          <a:srgbClr val="B77A3D"/>
        </a:lt2>
        <a:accent1>
          <a:srgbClr val="DDDDDD"/>
        </a:accent1>
        <a:accent2>
          <a:srgbClr val="FFCC00"/>
        </a:accent2>
        <a:accent3>
          <a:srgbClr val="FDFBEE"/>
        </a:accent3>
        <a:accent4>
          <a:srgbClr val="000000"/>
        </a:accent4>
        <a:accent5>
          <a:srgbClr val="EBEBEB"/>
        </a:accent5>
        <a:accent6>
          <a:srgbClr val="E7B900"/>
        </a:accent6>
        <a:hlink>
          <a:srgbClr val="990000"/>
        </a:hlink>
        <a:folHlink>
          <a:srgbClr val="0066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160</Words>
  <Application>Microsoft Office PowerPoint</Application>
  <PresentationFormat>A4 纸张(210x297 毫米)</PresentationFormat>
  <Paragraphs>16</Paragraphs>
  <Slides>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vt:i4>
      </vt:variant>
    </vt:vector>
  </HeadingPairs>
  <TitlesOfParts>
    <vt:vector size="11" baseType="lpstr">
      <vt:lpstr>Adobe Gothic Std B</vt:lpstr>
      <vt:lpstr>黑体</vt:lpstr>
      <vt:lpstr>楷体_GB2312</vt:lpstr>
      <vt:lpstr>宋体</vt:lpstr>
      <vt:lpstr>Arial</vt:lpstr>
      <vt:lpstr>Wingdings</vt:lpstr>
      <vt:lpstr>京剧脸谱</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北京光华荣昌汽车部件有限公司</dc:title>
  <dc:creator>杨亮</dc:creator>
  <cp:lastModifiedBy>Administrator</cp:lastModifiedBy>
  <cp:revision>2487</cp:revision>
  <dcterms:created xsi:type="dcterms:W3CDTF">2007-09-14T06:23:00Z</dcterms:created>
  <dcterms:modified xsi:type="dcterms:W3CDTF">2024-09-26T07:02:11Z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1A9A4480306A4CD29F503A5F1342E71F</vt:lpwstr>
  </property>
</Properties>
</file>