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4" r:id="rId2"/>
    <p:sldId id="449" r:id="rId3"/>
    <p:sldId id="444" r:id="rId4"/>
    <p:sldId id="450" r:id="rId5"/>
    <p:sldId id="447" r:id="rId6"/>
    <p:sldId id="448" r:id="rId7"/>
  </p:sldIdLst>
  <p:sldSz cx="12190413" cy="6858000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10F82C"/>
    <a:srgbClr val="0000FF"/>
    <a:srgbClr val="9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86417" autoAdjust="0"/>
  </p:normalViewPr>
  <p:slideViewPr>
    <p:cSldViewPr>
      <p:cViewPr varScale="1">
        <p:scale>
          <a:sx n="111" d="100"/>
          <a:sy n="111" d="100"/>
        </p:scale>
        <p:origin x="846" y="90"/>
      </p:cViewPr>
      <p:guideLst>
        <p:guide orient="horz" pos="2160"/>
        <p:guide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pPr>
                <a:defRPr/>
              </a:pPr>
              <a:t>2024/10/18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7638" y="504825"/>
            <a:ext cx="4491037" cy="2527300"/>
          </a:xfrm>
          <a:ln/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9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9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8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5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06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" y="547094"/>
            <a:ext cx="12190413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5" y="6595764"/>
            <a:ext cx="12190413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pPr>
                <a:defRPr/>
              </a:pPr>
              <a:t>2024/10/18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9508" y="44627"/>
            <a:ext cx="3312369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9047534" y="652534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pPr>
                <a:defRPr/>
              </a:pPr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521" y="1600203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pPr>
                <a:defRPr/>
              </a:pPr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&#26519;&#19996;&#20255;\3.0&#24179;&#21488;\38-H6%20&#36716;&#30424;&#25913;&#21046;&#26041;&#26696;-20240509\03-H6%20&#36716;&#30424;&#35797;&#21046;&#26041;&#26696;-20240722\H6%20&#36716;&#30424;&#26679;&#20214;&#35797;&#21046;-20240722\SHT0017298_sample%20a3.CATProduct" TargetMode="External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file:///D:\&#20132;&#25509;\&#24352;&#38271;&#27743;\21-Benz%20H6\&#20809;&#21326;&#33635;&#26124;&#36716;&#30424;&#25968;&#25454;\H6%20&#36716;&#30424;\&#36716;&#30424;&#29992;&#25972;&#26885;&#25968;&#25454;%20A9609109920\sample\H6%20&#36716;&#30424;&#26679;&#20214;&#26041;&#26696;_20241018\SHT0017298_sample%20a5-004.CATPart" TargetMode="External"/><Relationship Id="rId4" Type="http://schemas.openxmlformats.org/officeDocument/2006/relationships/oleObject" Target="file:///D:\&#20132;&#25509;\&#24352;&#38271;&#27743;\21-Benz%20H6\&#20809;&#21326;&#33635;&#26124;&#36716;&#30424;&#25968;&#25454;\H6%20&#36716;&#30424;\&#36716;&#30424;&#29992;&#25972;&#26885;&#25968;&#25454;%20A9609109920\H6%20&#36716;&#30424;&#24213;&#25903;&#26550;\SHT0017294-10.CATPart" TargetMode="Externa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D:\&#26519;&#19996;&#20255;\3.0&#24179;&#21488;\38-H6%20&#36716;&#30424;&#25913;&#21046;&#26041;&#26696;-20240509\03-H6%20&#36716;&#30424;&#35797;&#21046;&#26041;&#26696;-20240722\H6%20&#36716;&#30424;&#26679;&#20214;&#35797;&#21046;-20240722\SHT0017294-27.CATPart" TargetMode="External"/><Relationship Id="rId11" Type="http://schemas.openxmlformats.org/officeDocument/2006/relationships/image" Target="../media/image20.emf"/><Relationship Id="rId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oleObject" Target="file:///D:\&#20132;&#25509;\&#24352;&#38271;&#27743;\21-Benz%20H6\&#20809;&#21326;&#33635;&#26124;&#36716;&#30424;&#25968;&#25454;\H6%20&#36716;&#30424;\&#36716;&#30424;&#29992;&#25972;&#26885;&#25968;&#25454;%20A9609109920\H6%20&#36716;&#30424;&#24213;&#25903;&#26550;\SHT0017294-28000.CATPart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5973" y="4083839"/>
            <a:ext cx="12190413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860561" y="4293098"/>
            <a:ext cx="10269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H6 </a:t>
            </a: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转盘 样件方案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57875"/>
              </p:ext>
            </p:extLst>
          </p:nvPr>
        </p:nvGraphicFramePr>
        <p:xfrm>
          <a:off x="3638078" y="5377762"/>
          <a:ext cx="6628537" cy="1075575"/>
        </p:xfrm>
        <a:graphic>
          <a:graphicData uri="http://schemas.openxmlformats.org/drawingml/2006/table">
            <a:tbl>
              <a:tblPr/>
              <a:tblGrid>
                <a:gridCol w="25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Version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日期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Date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2024-10-18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64954"/>
              </p:ext>
            </p:extLst>
          </p:nvPr>
        </p:nvGraphicFramePr>
        <p:xfrm>
          <a:off x="-5973" y="0"/>
          <a:ext cx="12190413" cy="416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Picture" r:id="rId4" imgW="5419048" imgH="2466667" progId="StaticDib">
                  <p:embed/>
                </p:oleObj>
              </mc:Choice>
              <mc:Fallback>
                <p:oleObj name="Picture" r:id="rId4" imgW="5419048" imgH="2466667" progId="StaticDib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73" y="0"/>
                        <a:ext cx="12190413" cy="416394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42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>
            <a:extLst>
              <a:ext uri="{FF2B5EF4-FFF2-40B4-BE49-F238E27FC236}">
                <a16:creationId xmlns:a16="http://schemas.microsoft.com/office/drawing/2014/main" id="{7A50F1A1-D7D1-46DF-0C31-2E6D9150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6264689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方正兰亭黑_GBK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2FEFAF-E8AE-40C0-B389-E4855AA84A3D}"/>
              </a:ext>
            </a:extLst>
          </p:cNvPr>
          <p:cNvSpPr txBox="1"/>
          <p:nvPr/>
        </p:nvSpPr>
        <p:spPr>
          <a:xfrm>
            <a:off x="1039813" y="1484784"/>
            <a:ext cx="410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SHT0017298L</a:t>
            </a:r>
            <a:r>
              <a:rPr lang="zh-CN" altLang="en-US" dirty="0"/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驾驶员转盘总成</a:t>
            </a:r>
            <a:r>
              <a:rPr lang="zh-CN" altLang="en-US" dirty="0"/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600F9C-71FF-458C-A181-4D02C306443E}"/>
              </a:ext>
            </a:extLst>
          </p:cNvPr>
          <p:cNvSpPr txBox="1"/>
          <p:nvPr/>
        </p:nvSpPr>
        <p:spPr>
          <a:xfrm>
            <a:off x="6239222" y="1484784"/>
            <a:ext cx="4449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SHT0017298R</a:t>
            </a:r>
            <a:r>
              <a:rPr lang="zh-CN" altLang="en-US" dirty="0"/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副驾驶员转盘底总成</a:t>
            </a:r>
            <a:r>
              <a:rPr lang="zh-CN" altLang="en-US" dirty="0"/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A8E668-F59A-424A-B47A-C4CA8D59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72461" y="2266959"/>
            <a:ext cx="3553171" cy="19297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01424C-EADB-4289-A1AA-FDD98754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54" y="2209415"/>
            <a:ext cx="3659124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>
            <a:extLst>
              <a:ext uri="{FF2B5EF4-FFF2-40B4-BE49-F238E27FC236}">
                <a16:creationId xmlns:a16="http://schemas.microsoft.com/office/drawing/2014/main" id="{7A50F1A1-D7D1-46DF-0C31-2E6D9150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6264689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方正兰亭黑_GBK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A31A38-D6BD-4DD3-B0FE-5B5FD5356CDC}"/>
              </a:ext>
            </a:extLst>
          </p:cNvPr>
          <p:cNvSpPr txBox="1"/>
          <p:nvPr/>
        </p:nvSpPr>
        <p:spPr>
          <a:xfrm>
            <a:off x="4871070" y="810689"/>
            <a:ext cx="318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SHT0017294-101</a:t>
            </a:r>
            <a:r>
              <a:rPr lang="en-US" altLang="zh-CN" dirty="0"/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解锁手柄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(PA6)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48B82054-232C-4309-8AFD-CFE111DEF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617275"/>
              </p:ext>
            </p:extLst>
          </p:nvPr>
        </p:nvGraphicFramePr>
        <p:xfrm>
          <a:off x="5191027" y="4024187"/>
          <a:ext cx="2258810" cy="179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零件" r:id="rId4" imgW="2924280" imgH="2316960" progId="CATIA.Part">
                  <p:link updateAutomatic="1"/>
                </p:oleObj>
              </mc:Choice>
              <mc:Fallback>
                <p:oleObj name="零件" r:id="rId4" imgW="2924280" imgH="231696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027" y="4024187"/>
                        <a:ext cx="2258810" cy="1790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A99ECD78-DDCB-41BB-A4D4-BD77A9657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496507"/>
              </p:ext>
            </p:extLst>
          </p:nvPr>
        </p:nvGraphicFramePr>
        <p:xfrm>
          <a:off x="4963642" y="1678474"/>
          <a:ext cx="2027585" cy="160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零件" r:id="rId4" imgW="2924280" imgH="2316960" progId="CATIA.Part">
                  <p:link updateAutomatic="1"/>
                </p:oleObj>
              </mc:Choice>
              <mc:Fallback>
                <p:oleObj name="零件" r:id="rId4" imgW="2924280" imgH="231696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3642" y="1678474"/>
                        <a:ext cx="2027585" cy="160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FAE4B6EF-477E-4369-A436-F39B2488FD16}"/>
              </a:ext>
            </a:extLst>
          </p:cNvPr>
          <p:cNvSpPr txBox="1"/>
          <p:nvPr/>
        </p:nvSpPr>
        <p:spPr>
          <a:xfrm>
            <a:off x="4905489" y="3280586"/>
            <a:ext cx="318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SHT0017294-102</a:t>
            </a:r>
            <a:r>
              <a:rPr lang="en-US" altLang="zh-CN" dirty="0"/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脚踏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(PA6)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C1C225-07D8-4046-82A0-DFC80A7A5C17}"/>
              </a:ext>
            </a:extLst>
          </p:cNvPr>
          <p:cNvSpPr txBox="1"/>
          <p:nvPr/>
        </p:nvSpPr>
        <p:spPr>
          <a:xfrm>
            <a:off x="355461" y="2696613"/>
            <a:ext cx="610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SHT0017294-33 上板前支撑块</a:t>
            </a:r>
            <a:endParaRPr lang="en-US" altLang="zh-CN" dirty="0"/>
          </a:p>
          <a:p>
            <a:r>
              <a:rPr lang="en-US" altLang="zh-CN" dirty="0"/>
              <a:t>3D</a:t>
            </a:r>
            <a:r>
              <a:rPr lang="zh-CN" altLang="en-US" dirty="0"/>
              <a:t>打印（</a:t>
            </a:r>
            <a:r>
              <a:rPr lang="en-US" altLang="zh-CN" dirty="0"/>
              <a:t>PA6</a:t>
            </a:r>
            <a:r>
              <a:rPr lang="zh-CN" altLang="en-US" dirty="0"/>
              <a:t>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4D57E0-C86A-472B-A029-C72DC2EB8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6" y="1580417"/>
            <a:ext cx="3600400" cy="64437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88256A8-25F6-4E70-9691-2D2C6944A08B}"/>
              </a:ext>
            </a:extLst>
          </p:cNvPr>
          <p:cNvSpPr txBox="1"/>
          <p:nvPr/>
        </p:nvSpPr>
        <p:spPr>
          <a:xfrm>
            <a:off x="421003" y="810688"/>
            <a:ext cx="3456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SHT0017294-32下板前支撑块</a:t>
            </a:r>
            <a:endParaRPr lang="en-US" altLang="zh-CN" dirty="0"/>
          </a:p>
          <a:p>
            <a:r>
              <a:rPr lang="en-US" altLang="zh-CN" dirty="0"/>
              <a:t>3D</a:t>
            </a:r>
            <a:r>
              <a:rPr lang="zh-CN" altLang="en-US" dirty="0"/>
              <a:t>打印（</a:t>
            </a:r>
            <a:r>
              <a:rPr lang="en-US" altLang="zh-CN" dirty="0"/>
              <a:t>PA6</a:t>
            </a:r>
            <a:r>
              <a:rPr lang="zh-CN" altLang="en-US" dirty="0"/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2E48DA8-8A70-4214-80BE-5465486ABC22}"/>
              </a:ext>
            </a:extLst>
          </p:cNvPr>
          <p:cNvSpPr txBox="1"/>
          <p:nvPr/>
        </p:nvSpPr>
        <p:spPr>
          <a:xfrm>
            <a:off x="8687495" y="81068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SHT0017294-23 滑块</a:t>
            </a:r>
            <a:endParaRPr lang="en-US" altLang="zh-CN" dirty="0"/>
          </a:p>
          <a:p>
            <a:r>
              <a:rPr lang="en-US" altLang="zh-CN" dirty="0"/>
              <a:t>3D</a:t>
            </a:r>
            <a:r>
              <a:rPr lang="zh-CN" altLang="en-US" dirty="0"/>
              <a:t>打印（</a:t>
            </a:r>
            <a:r>
              <a:rPr lang="en-US" altLang="zh-CN" dirty="0"/>
              <a:t>PA6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E752A44-9107-4BF9-8AAB-9DED27E71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68353"/>
              </p:ext>
            </p:extLst>
          </p:nvPr>
        </p:nvGraphicFramePr>
        <p:xfrm>
          <a:off x="8759502" y="1975064"/>
          <a:ext cx="2951960" cy="68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产品" r:id="rId8" imgW="3044166" imgH="703969" progId="CATIA.Product">
                  <p:link updateAutomatic="1"/>
                </p:oleObj>
              </mc:Choice>
              <mc:Fallback>
                <p:oleObj name="产品" r:id="rId8" imgW="3044166" imgH="703969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59502" y="1975064"/>
                        <a:ext cx="2951960" cy="68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20CC64CD-800B-4271-BD5E-FE5F4BACA8D8}"/>
              </a:ext>
            </a:extLst>
          </p:cNvPr>
          <p:cNvSpPr/>
          <p:nvPr/>
        </p:nvSpPr>
        <p:spPr>
          <a:xfrm>
            <a:off x="4511030" y="764705"/>
            <a:ext cx="7200432" cy="50498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18F2A9-50E1-41D1-B8C7-9155803FEA6E}"/>
              </a:ext>
            </a:extLst>
          </p:cNvPr>
          <p:cNvSpPr txBox="1"/>
          <p:nvPr/>
        </p:nvSpPr>
        <p:spPr>
          <a:xfrm>
            <a:off x="9332964" y="52047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沿用上次试制零件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C587AEA-42D2-439C-AE5A-951F07118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49672"/>
              </p:ext>
            </p:extLst>
          </p:nvPr>
        </p:nvGraphicFramePr>
        <p:xfrm>
          <a:off x="221360" y="3312987"/>
          <a:ext cx="38560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零件" r:id="rId10" imgW="3855600" imgH="1422360" progId="CATIA.Part">
                  <p:link updateAutomatic="1"/>
                </p:oleObj>
              </mc:Choice>
              <mc:Fallback>
                <p:oleObj name="零件" r:id="rId10" imgW="3855600" imgH="142236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360" y="3312987"/>
                        <a:ext cx="3856037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19CAD977-6EFC-488A-909A-ECE2BDF4E4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418" y="5209184"/>
            <a:ext cx="1705190" cy="12107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D49889-B5E2-4162-A3B2-017E43C5B9AB}"/>
              </a:ext>
            </a:extLst>
          </p:cNvPr>
          <p:cNvSpPr txBox="1"/>
          <p:nvPr/>
        </p:nvSpPr>
        <p:spPr>
          <a:xfrm>
            <a:off x="306186" y="4525165"/>
            <a:ext cx="610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SHT0017294-39 </a:t>
            </a:r>
            <a:r>
              <a:rPr lang="zh-CN" altLang="en-US" dirty="0"/>
              <a:t>上板后部支撑块</a:t>
            </a:r>
            <a:endParaRPr lang="en-US" altLang="zh-CN" dirty="0"/>
          </a:p>
          <a:p>
            <a:r>
              <a:rPr lang="en-US" altLang="zh-CN" dirty="0"/>
              <a:t>3D</a:t>
            </a:r>
            <a:r>
              <a:rPr lang="zh-CN" altLang="en-US" dirty="0"/>
              <a:t>打印（</a:t>
            </a:r>
            <a:r>
              <a:rPr lang="en-US" altLang="zh-CN" dirty="0"/>
              <a:t>PA6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5756268-C5AE-4680-BE81-44901143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48" y="4139251"/>
            <a:ext cx="1165779" cy="7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8F7F4D6-968F-48C7-B3F3-01911D3660C6}"/>
              </a:ext>
            </a:extLst>
          </p:cNvPr>
          <p:cNvSpPr txBox="1"/>
          <p:nvPr/>
        </p:nvSpPr>
        <p:spPr>
          <a:xfrm>
            <a:off x="8464071" y="3312623"/>
            <a:ext cx="318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SHT0017294-35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旋转片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46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>
            <a:extLst>
              <a:ext uri="{FF2B5EF4-FFF2-40B4-BE49-F238E27FC236}">
                <a16:creationId xmlns:a16="http://schemas.microsoft.com/office/drawing/2014/main" id="{7A50F1A1-D7D1-46DF-0C31-2E6D9150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6264689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方正兰亭黑_GBK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1EDCEA2-1588-4427-ABFC-F1E6056CE046}"/>
              </a:ext>
            </a:extLst>
          </p:cNvPr>
          <p:cNvSpPr txBox="1"/>
          <p:nvPr/>
        </p:nvSpPr>
        <p:spPr>
          <a:xfrm>
            <a:off x="46534" y="1124744"/>
            <a:ext cx="725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转盘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E770AD-1DFD-427D-8D85-805BA670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" y="2347540"/>
            <a:ext cx="5055516" cy="266563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14FE939-1398-411D-9E99-5E3B102317CB}"/>
              </a:ext>
            </a:extLst>
          </p:cNvPr>
          <p:cNvSpPr txBox="1"/>
          <p:nvPr/>
        </p:nvSpPr>
        <p:spPr>
          <a:xfrm>
            <a:off x="6383238" y="1126512"/>
            <a:ext cx="49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转盘上板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拼焊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55C2D6-2FC8-4401-BE96-C9B3CAAAB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86" y="2145890"/>
            <a:ext cx="4336026" cy="25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1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>
            <a:extLst>
              <a:ext uri="{FF2B5EF4-FFF2-40B4-BE49-F238E27FC236}">
                <a16:creationId xmlns:a16="http://schemas.microsoft.com/office/drawing/2014/main" id="{7A50F1A1-D7D1-46DF-0C31-2E6D9150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6264689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方正兰亭黑_GBK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1EDCEA2-1588-4427-ABFC-F1E6056CE046}"/>
              </a:ext>
            </a:extLst>
          </p:cNvPr>
          <p:cNvSpPr txBox="1"/>
          <p:nvPr/>
        </p:nvSpPr>
        <p:spPr>
          <a:xfrm>
            <a:off x="46534" y="1124744"/>
            <a:ext cx="725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圆环组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沿用上次试制零件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7D68D5-2306-440C-8F7C-2D96E4A5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988840"/>
            <a:ext cx="4524770" cy="29540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035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8851AA1-0DDC-4F35-AC2F-E9521B439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90136"/>
              </p:ext>
            </p:extLst>
          </p:nvPr>
        </p:nvGraphicFramePr>
        <p:xfrm>
          <a:off x="970276" y="1695320"/>
          <a:ext cx="1896933" cy="137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零件" r:id="rId4" imgW="3322800" imgH="2403720" progId="CATIA.Part">
                  <p:link updateAutomatic="1"/>
                </p:oleObj>
              </mc:Choice>
              <mc:Fallback>
                <p:oleObj name="零件" r:id="rId4" imgW="3322800" imgH="240372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276" y="1695320"/>
                        <a:ext cx="1896933" cy="1372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2">
            <a:extLst>
              <a:ext uri="{FF2B5EF4-FFF2-40B4-BE49-F238E27FC236}">
                <a16:creationId xmlns:a16="http://schemas.microsoft.com/office/drawing/2014/main" id="{7A50F1A1-D7D1-46DF-0C31-2E6D9150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6264689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方正兰亭黑_GBK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1EDCEA2-1588-4427-ABFC-F1E6056CE046}"/>
              </a:ext>
            </a:extLst>
          </p:cNvPr>
          <p:cNvSpPr txBox="1"/>
          <p:nvPr/>
        </p:nvSpPr>
        <p:spPr>
          <a:xfrm>
            <a:off x="619148" y="815996"/>
            <a:ext cx="3675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SHT0017294-28000</a:t>
            </a:r>
            <a:r>
              <a:rPr lang="en-US" altLang="zh-CN" sz="1600" dirty="0"/>
              <a:t> 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锁止机构</a:t>
            </a:r>
            <a:endParaRPr lang="en-US" altLang="zh-CN" sz="16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拼焊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7A79AE6-4846-4B6C-84DE-B6CE2DAADD3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486694" y="3046050"/>
            <a:ext cx="1008112" cy="176816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63C86C4-66AB-46CB-89BF-27DF0ECCBA68}"/>
              </a:ext>
            </a:extLst>
          </p:cNvPr>
          <p:cNvSpPr/>
          <p:nvPr/>
        </p:nvSpPr>
        <p:spPr>
          <a:xfrm>
            <a:off x="2494806" y="3046050"/>
            <a:ext cx="1152128" cy="3536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保证精度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9DD299C-561C-4E03-8E80-ABDD806752A9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2723192" y="2067809"/>
            <a:ext cx="347678" cy="97824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3DC2E87E-2891-444E-917F-CD9C0D062A50}"/>
              </a:ext>
            </a:extLst>
          </p:cNvPr>
          <p:cNvSpPr txBox="1"/>
          <p:nvPr/>
        </p:nvSpPr>
        <p:spPr>
          <a:xfrm>
            <a:off x="4367014" y="833814"/>
            <a:ext cx="360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/>
              <a:t>Q5100532 </a:t>
            </a:r>
            <a:r>
              <a:rPr lang="zh-CN" altLang="en-US" sz="1600" dirty="0"/>
              <a:t>锁止机构销轴</a:t>
            </a:r>
            <a:endParaRPr lang="en-US" altLang="zh-CN" sz="1600" dirty="0"/>
          </a:p>
          <a:p>
            <a:r>
              <a:rPr lang="zh-CN" altLang="en-US" sz="1600" dirty="0"/>
              <a:t>机加工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496BA51-46AE-4D2D-A844-71420BE44FB3}"/>
              </a:ext>
            </a:extLst>
          </p:cNvPr>
          <p:cNvSpPr txBox="1"/>
          <p:nvPr/>
        </p:nvSpPr>
        <p:spPr>
          <a:xfrm>
            <a:off x="4222998" y="4064036"/>
            <a:ext cx="4410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SHT0017294-27-1</a:t>
            </a:r>
            <a:r>
              <a:rPr lang="zh-CN" altLang="en-US" sz="1600" dirty="0"/>
              <a:t> 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主驾转盘解锁杆扭簧</a:t>
            </a:r>
            <a:endParaRPr lang="en-US" altLang="zh-CN" sz="1600" b="0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40E5326-E012-4BB3-8686-EC1CED1502BC}"/>
              </a:ext>
            </a:extLst>
          </p:cNvPr>
          <p:cNvSpPr txBox="1"/>
          <p:nvPr/>
        </p:nvSpPr>
        <p:spPr>
          <a:xfrm>
            <a:off x="8232027" y="4085984"/>
            <a:ext cx="3875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SHT0017294-103</a:t>
            </a:r>
            <a:r>
              <a:rPr lang="zh-CN" altLang="en-US" sz="1600" dirty="0"/>
              <a:t> 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主驾转盘解锁杆</a:t>
            </a:r>
            <a:r>
              <a:rPr lang="zh-CN" altLang="en-US" sz="1600" dirty="0"/>
              <a:t>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ED8173-D6E9-4595-9CAE-75E7DC584AA2}"/>
              </a:ext>
            </a:extLst>
          </p:cNvPr>
          <p:cNvSpPr txBox="1"/>
          <p:nvPr/>
        </p:nvSpPr>
        <p:spPr>
          <a:xfrm>
            <a:off x="8232027" y="4419679"/>
            <a:ext cx="3822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SHT0017294-107</a:t>
            </a:r>
            <a:r>
              <a:rPr lang="zh-CN" altLang="en-US" sz="1600" dirty="0"/>
              <a:t> 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副驾转盘解锁杆</a:t>
            </a:r>
            <a:r>
              <a:rPr lang="zh-CN" altLang="en-US" sz="1600" dirty="0"/>
              <a:t> 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23F48BF-9360-4EB7-84B5-DE4D45C9E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98578"/>
              </p:ext>
            </p:extLst>
          </p:nvPr>
        </p:nvGraphicFramePr>
        <p:xfrm>
          <a:off x="5231110" y="4539075"/>
          <a:ext cx="1634827" cy="167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零件" r:id="rId6" imgW="1540869" imgH="1579131" progId="CATIA.Part">
                  <p:link updateAutomatic="1"/>
                </p:oleObj>
              </mc:Choice>
              <mc:Fallback>
                <p:oleObj name="零件" r:id="rId6" imgW="1540869" imgH="1579131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1110" y="4539075"/>
                        <a:ext cx="1634827" cy="167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51264CE5-9279-4E06-9BAB-9762849E12ED}"/>
              </a:ext>
            </a:extLst>
          </p:cNvPr>
          <p:cNvSpPr txBox="1"/>
          <p:nvPr/>
        </p:nvSpPr>
        <p:spPr>
          <a:xfrm>
            <a:off x="16154" y="4066719"/>
            <a:ext cx="3845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 i="0" u="none" strike="noStrik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SHT0017294-34-1 主驾锁止机构回位簧</a:t>
            </a:r>
            <a:endParaRPr lang="en-US" altLang="zh-CN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EE739F5-0744-42CB-B74A-C8161374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703635"/>
            <a:ext cx="2374843" cy="14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2CEE8A7-AD9D-408C-ACAB-531273F82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9256" y="4973762"/>
            <a:ext cx="1722961" cy="10388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93AA377-EBB7-4BD4-8A40-B7043FC6A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982217" y="4992360"/>
            <a:ext cx="1696566" cy="10229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0E42A6D-F997-4325-A3A1-4DEE3B1A7C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354" y="4588956"/>
            <a:ext cx="1849197" cy="15157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D754CB-78BD-4C2F-8A4B-1FBDE25CB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867" y="1862820"/>
            <a:ext cx="1602658" cy="9930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4C16DB5-8B28-47B8-92E3-55B38D20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97" y="2841146"/>
            <a:ext cx="1971595" cy="1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DEB1C13-D976-47D7-9500-02F74968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8" y="2956525"/>
            <a:ext cx="1681423" cy="10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657051A-DBCF-4BA4-B98B-92AE96D4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8382" y="718289"/>
            <a:ext cx="2278953" cy="13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6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66842</TotalTime>
  <Words>155</Words>
  <Application>Microsoft Office PowerPoint</Application>
  <PresentationFormat>自定义</PresentationFormat>
  <Paragraphs>43</Paragraphs>
  <Slides>6</Slides>
  <Notes>6</Notes>
  <HiddenSlides>0</HiddenSlides>
  <MMClips>0</MMClips>
  <ScaleCrop>false</ScaleCrop>
  <HeadingPairs>
    <vt:vector size="10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链接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微软雅黑</vt:lpstr>
      <vt:lpstr>微软雅黑 Light</vt:lpstr>
      <vt:lpstr>Arial</vt:lpstr>
      <vt:lpstr>Calibri</vt:lpstr>
      <vt:lpstr>Office 主题</vt:lpstr>
      <vt:lpstr>file:///D:\交接\张长江\21-Benz%20H6\光华荣昌转盘数据\H6%20转盘\转盘用整椅数据%20A9609109920\H6%20转盘底支架\SHT0017294-10.CATPart</vt:lpstr>
      <vt:lpstr>file:///D:\交接\张长江\21-Benz%20H6\光华荣昌转盘数据\H6%20转盘\转盘用整椅数据%20A9609109920\H6%20转盘底支架\SHT0017294-10.CATPart</vt:lpstr>
      <vt:lpstr>file:///D:\林东伟\3.0平台\38-H6%20转盘改制方案-20240509\03-H6%20转盘试制方案-20240722\H6%20转盘样件试制-20240722\SHT0017298_sample%20a3.CATProduct</vt:lpstr>
      <vt:lpstr>file:///D:\林东伟\3.0平台\38-H6%20转盘改制方案-20240509\03-H6%20转盘试制方案-20240722\H6%20转盘样件试制-20240722\SHT0017294-27.CATPart</vt:lpstr>
      <vt:lpstr>D:\交接\张长江\21-Benz H6\光华荣昌转盘数据\H6 转盘\转盘用整椅数据 A9609109920\sample\H6 转盘样件方案_20241018\SHT0017298_sample a5-004.CATPart</vt:lpstr>
      <vt:lpstr>D:\交接\张长江\21-Benz H6\光华荣昌转盘数据\H6 转盘\转盘用整椅数据 A9609109920\H6 转盘底支架\SHT0017294-28000.CATPart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3948</cp:revision>
  <dcterms:created xsi:type="dcterms:W3CDTF">2013-01-09T01:05:04Z</dcterms:created>
  <dcterms:modified xsi:type="dcterms:W3CDTF">2024-10-18T07:47:47Z</dcterms:modified>
</cp:coreProperties>
</file>