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3.svg" ContentType="image/svg+xml"/>
  <Override PartName="/ppt/media/image5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71" r:id="rId3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rt 4" id="{9EC706A5-DD5E-494D-8518-7AC37D2BC6AD}">
          <p14:sldIdLst>
            <p14:sldId id="671"/>
          </p14:sldIdLst>
        </p14:section>
      </p14:sectionLst>
    </p:ext>
    <p:ext uri="{EFAFB233-063F-42B5-8137-9DF3F51BA10A}">
      <p15:sldGuideLst xmlns:p15="http://schemas.microsoft.com/office/powerpoint/2012/main">
        <p15:guide id="7" pos="2424" userDrawn="1">
          <p15:clr>
            <a:srgbClr val="A4A3A4"/>
          </p15:clr>
        </p15:guide>
        <p15:guide id="8" orient="horz" pos="3484" userDrawn="1">
          <p15:clr>
            <a:srgbClr val="A4A3A4"/>
          </p15:clr>
        </p15:guide>
        <p15:guide id="9" pos="6936" userDrawn="1">
          <p15:clr>
            <a:srgbClr val="A4A3A4"/>
          </p15:clr>
        </p15:guide>
        <p15:guide id="10" orient="horz" pos="11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hou, Zhangya (PCON)" initials="ZZ(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66"/>
    <a:srgbClr val="EAEAEA"/>
    <a:srgbClr val="4C5356"/>
    <a:srgbClr val="D5001C"/>
    <a:srgbClr val="000000"/>
    <a:srgbClr val="80B0C8"/>
    <a:srgbClr val="A8ADB3"/>
    <a:srgbClr val="006384"/>
    <a:srgbClr val="F2F2F2"/>
    <a:srgbClr val="AB0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85" autoAdjust="0"/>
    <p:restoredTop sz="96931" autoAdjust="0"/>
  </p:normalViewPr>
  <p:slideViewPr>
    <p:cSldViewPr snapToGrid="0" showGuides="1">
      <p:cViewPr varScale="1">
        <p:scale>
          <a:sx n="83" d="100"/>
          <a:sy n="83" d="100"/>
        </p:scale>
        <p:origin x="446" y="77"/>
      </p:cViewPr>
      <p:guideLst>
        <p:guide pos="2424"/>
        <p:guide orient="horz" pos="3484"/>
        <p:guide pos="6936"/>
        <p:guide orient="horz" pos="1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04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7.xml"/><Relationship Id="rId11" Type="http://schemas.openxmlformats.org/officeDocument/2006/relationships/customXml" Target="../customXml/item2.xml"/><Relationship Id="rId10" Type="http://schemas.openxmlformats.org/officeDocument/2006/relationships/customXml" Target="../customXml/item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1E5E2-31E2-4680-B5CF-3A0956426A76}" type="datetimeFigureOut">
              <a:rPr lang="de-DE" smtClean="0"/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80982-92CA-4990-B5BB-92E9008AF793}" type="slidenum">
              <a:rPr lang="de-DE" smtClean="0"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84C78-E1D5-4780-AEE1-72F4F9EC944E}" type="datetimeFigureOut">
              <a:rPr lang="de-DE" smtClean="0"/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  <a:endParaRPr lang="de-DE"/>
          </a:p>
          <a:p>
            <a:pPr lvl="1"/>
            <a:r>
              <a:rPr lang="de-DE"/>
              <a:t>Zweite Ebene</a:t>
            </a:r>
            <a:endParaRPr lang="de-DE"/>
          </a:p>
          <a:p>
            <a:pPr lvl="2"/>
            <a:r>
              <a:rPr lang="de-DE"/>
              <a:t>Dritte Ebene</a:t>
            </a:r>
            <a:endParaRPr lang="de-DE"/>
          </a:p>
          <a:p>
            <a:pPr lvl="3"/>
            <a:r>
              <a:rPr lang="de-DE"/>
              <a:t>Vierte Ebene</a:t>
            </a:r>
            <a:endParaRPr lang="de-DE"/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C2041-0D71-4AD1-B9CF-E998B8C7151D}" type="slidenum">
              <a:rPr lang="de-DE" smtClean="0"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ohne Bildmo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6400" y="3623696"/>
            <a:ext cx="7904480" cy="1227704"/>
          </a:xfrm>
          <a:noFill/>
        </p:spPr>
        <p:txBody>
          <a:bodyPr lIns="0" tIns="259200" anchor="t"/>
          <a:lstStyle>
            <a:lvl1pPr algn="l">
              <a:lnSpc>
                <a:spcPct val="120000"/>
              </a:lnSpc>
              <a:defRPr sz="26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 ohne Bildmotiv</a:t>
            </a:r>
            <a:br>
              <a:rPr lang="de-DE" dirty="0"/>
            </a:br>
            <a:r>
              <a:rPr lang="de-DE" dirty="0"/>
              <a:t>in VWAG </a:t>
            </a:r>
            <a:r>
              <a:rPr lang="de-DE" dirty="0" err="1"/>
              <a:t>TheSans</a:t>
            </a:r>
            <a:r>
              <a:rPr lang="de-DE" dirty="0"/>
              <a:t> fett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400" y="4937322"/>
            <a:ext cx="7904480" cy="398652"/>
          </a:xfrm>
        </p:spPr>
        <p:txBody>
          <a:bodyPr/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Datum/ Abteilung in VWAG </a:t>
            </a:r>
            <a:r>
              <a:rPr lang="de-DE" dirty="0" err="1"/>
              <a:t>TheSans</a:t>
            </a:r>
            <a:r>
              <a:rPr lang="de-DE" dirty="0"/>
              <a:t> 22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7" name="Textplatzhalter 46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6" y="5687200"/>
            <a:ext cx="4825153" cy="208472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Geheimnisklasse: CONFIDENTIAL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038600" y="6646870"/>
            <a:ext cx="4114800" cy="91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_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erader Verbinder 10"/>
          <p:cNvCxnSpPr/>
          <p:nvPr/>
        </p:nvCxnSpPr>
        <p:spPr>
          <a:xfrm flipV="1">
            <a:off x="434403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 flipV="1">
            <a:off x="390667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 flipV="1">
            <a:off x="78471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/>
          <p:cNvCxnSpPr/>
          <p:nvPr/>
        </p:nvCxnSpPr>
        <p:spPr>
          <a:xfrm flipV="1">
            <a:off x="828050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4391661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4,87</a:t>
            </a:r>
            <a:endParaRPr lang="de-DE" sz="600" dirty="0"/>
          </a:p>
        </p:txBody>
      </p:sp>
      <p:sp>
        <p:nvSpPr>
          <p:cNvPr id="31" name="Textfeld 30"/>
          <p:cNvSpPr txBox="1"/>
          <p:nvPr/>
        </p:nvSpPr>
        <p:spPr>
          <a:xfrm>
            <a:off x="8328137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6,08</a:t>
            </a:r>
            <a:endParaRPr lang="de-DE" sz="600" dirty="0"/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406400" y="1224000"/>
            <a:ext cx="3502025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33" name="Content Placeholder 2"/>
          <p:cNvSpPr>
            <a:spLocks noGrp="1"/>
          </p:cNvSpPr>
          <p:nvPr>
            <p:ph idx="12"/>
          </p:nvPr>
        </p:nvSpPr>
        <p:spPr>
          <a:xfrm>
            <a:off x="4343880" y="1224000"/>
            <a:ext cx="35040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34" name="Content Placeholder 2"/>
          <p:cNvSpPr>
            <a:spLocks noGrp="1"/>
          </p:cNvSpPr>
          <p:nvPr>
            <p:ph idx="13"/>
          </p:nvPr>
        </p:nvSpPr>
        <p:spPr>
          <a:xfrm>
            <a:off x="8281360" y="1224000"/>
            <a:ext cx="35040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 Dreispaltig</a:t>
            </a:r>
            <a:endParaRPr lang="de-DE" dirty="0"/>
          </a:p>
        </p:txBody>
      </p:sp>
      <p:sp>
        <p:nvSpPr>
          <p:cNvPr id="21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18" name="Gerader Verbinder 17"/>
          <p:cNvCxnSpPr/>
          <p:nvPr userDrawn="1"/>
        </p:nvCxnSpPr>
        <p:spPr>
          <a:xfrm flipV="1">
            <a:off x="434403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5" name="Textfeld 24"/>
          <p:cNvSpPr txBox="1"/>
          <p:nvPr userDrawn="1"/>
        </p:nvSpPr>
        <p:spPr>
          <a:xfrm>
            <a:off x="3954308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6,08</a:t>
            </a:r>
            <a:endParaRPr lang="de-DE" sz="600" dirty="0"/>
          </a:p>
        </p:txBody>
      </p:sp>
      <p:sp>
        <p:nvSpPr>
          <p:cNvPr id="26" name="Textfeld 25"/>
          <p:cNvSpPr txBox="1"/>
          <p:nvPr userDrawn="1"/>
        </p:nvSpPr>
        <p:spPr>
          <a:xfrm>
            <a:off x="7894749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4,87</a:t>
            </a:r>
            <a:endParaRPr lang="de-DE" sz="600" dirty="0"/>
          </a:p>
        </p:txBody>
      </p:sp>
      <p:sp>
        <p:nvSpPr>
          <p:cNvPr id="20" name="Datumsplatzhalter 1"/>
          <p:cNvSpPr>
            <a:spLocks noGrp="1"/>
          </p:cNvSpPr>
          <p:nvPr>
            <p:ph type="dt" sz="half" idx="17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22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dreispaltig_mit_Rah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erader Verbinder 10"/>
          <p:cNvCxnSpPr/>
          <p:nvPr/>
        </p:nvCxnSpPr>
        <p:spPr>
          <a:xfrm flipV="1">
            <a:off x="434403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 flipV="1">
            <a:off x="390667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 flipV="1">
            <a:off x="78471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/>
          <p:cNvCxnSpPr/>
          <p:nvPr/>
        </p:nvCxnSpPr>
        <p:spPr>
          <a:xfrm flipV="1">
            <a:off x="828050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4391661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4,87</a:t>
            </a:r>
            <a:endParaRPr lang="de-DE" sz="600" dirty="0"/>
          </a:p>
        </p:txBody>
      </p:sp>
      <p:sp>
        <p:nvSpPr>
          <p:cNvPr id="31" name="Textfeld 30"/>
          <p:cNvSpPr txBox="1"/>
          <p:nvPr/>
        </p:nvSpPr>
        <p:spPr>
          <a:xfrm>
            <a:off x="8328137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6,08</a:t>
            </a:r>
            <a:endParaRPr lang="de-DE" sz="600" dirty="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 Dreispaltig mit Rahmen</a:t>
            </a:r>
            <a:endParaRPr lang="de-DE" dirty="0"/>
          </a:p>
        </p:txBody>
      </p:sp>
      <p:sp>
        <p:nvSpPr>
          <p:cNvPr id="21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18" name="Gerader Verbinder 17"/>
          <p:cNvCxnSpPr/>
          <p:nvPr userDrawn="1"/>
        </p:nvCxnSpPr>
        <p:spPr>
          <a:xfrm flipV="1">
            <a:off x="434403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5" name="Textfeld 24"/>
          <p:cNvSpPr txBox="1"/>
          <p:nvPr userDrawn="1"/>
        </p:nvSpPr>
        <p:spPr>
          <a:xfrm>
            <a:off x="3954308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6,08</a:t>
            </a:r>
            <a:endParaRPr lang="de-DE" sz="600" dirty="0"/>
          </a:p>
        </p:txBody>
      </p:sp>
      <p:sp>
        <p:nvSpPr>
          <p:cNvPr id="26" name="Textfeld 25"/>
          <p:cNvSpPr txBox="1"/>
          <p:nvPr userDrawn="1"/>
        </p:nvSpPr>
        <p:spPr>
          <a:xfrm>
            <a:off x="7894749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4,87</a:t>
            </a:r>
            <a:endParaRPr lang="de-DE" sz="600" dirty="0"/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06400" y="1224000"/>
            <a:ext cx="35040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20" name="Content Placeholder 2"/>
          <p:cNvSpPr>
            <a:spLocks noGrp="1"/>
          </p:cNvSpPr>
          <p:nvPr>
            <p:ph idx="12"/>
          </p:nvPr>
        </p:nvSpPr>
        <p:spPr>
          <a:xfrm>
            <a:off x="4343880" y="1224000"/>
            <a:ext cx="35040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22" name="Content Placeholder 2"/>
          <p:cNvSpPr>
            <a:spLocks noGrp="1"/>
          </p:cNvSpPr>
          <p:nvPr>
            <p:ph idx="13"/>
          </p:nvPr>
        </p:nvSpPr>
        <p:spPr>
          <a:xfrm>
            <a:off x="8281360" y="1224000"/>
            <a:ext cx="35040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24" name="Datumsplatzhalter 1"/>
          <p:cNvSpPr>
            <a:spLocks noGrp="1"/>
          </p:cNvSpPr>
          <p:nvPr>
            <p:ph type="dt" sz="half" idx="17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27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_vier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erader Verbinder 19"/>
          <p:cNvCxnSpPr/>
          <p:nvPr/>
        </p:nvCxnSpPr>
        <p:spPr>
          <a:xfrm flipV="1">
            <a:off x="292798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/>
          <p:cNvCxnSpPr/>
          <p:nvPr/>
        </p:nvCxnSpPr>
        <p:spPr>
          <a:xfrm flipV="1">
            <a:off x="33597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/>
          <p:cNvCxnSpPr/>
          <p:nvPr/>
        </p:nvCxnSpPr>
        <p:spPr>
          <a:xfrm flipV="1">
            <a:off x="5877560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/>
          <p:cNvCxnSpPr/>
          <p:nvPr/>
        </p:nvCxnSpPr>
        <p:spPr>
          <a:xfrm flipV="1">
            <a:off x="6312533" y="-212048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 userDrawn="1"/>
        </p:nvSpPr>
        <p:spPr>
          <a:xfrm>
            <a:off x="6360162" y="-197643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sp>
        <p:nvSpPr>
          <p:cNvPr id="51" name="Textfeld 50"/>
          <p:cNvSpPr txBox="1"/>
          <p:nvPr/>
        </p:nvSpPr>
        <p:spPr>
          <a:xfrm>
            <a:off x="2975617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8,80</a:t>
            </a:r>
            <a:endParaRPr lang="de-DE" sz="600" dirty="0"/>
          </a:p>
        </p:txBody>
      </p:sp>
      <p:sp>
        <p:nvSpPr>
          <p:cNvPr id="52" name="Textfeld 51"/>
          <p:cNvSpPr txBox="1"/>
          <p:nvPr/>
        </p:nvSpPr>
        <p:spPr>
          <a:xfrm>
            <a:off x="340741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7,61</a:t>
            </a:r>
            <a:endParaRPr lang="de-DE" sz="600" dirty="0"/>
          </a:p>
        </p:txBody>
      </p:sp>
      <p:sp>
        <p:nvSpPr>
          <p:cNvPr id="53" name="Textfeld 52"/>
          <p:cNvSpPr txBox="1"/>
          <p:nvPr/>
        </p:nvSpPr>
        <p:spPr>
          <a:xfrm>
            <a:off x="592519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cxnSp>
        <p:nvCxnSpPr>
          <p:cNvPr id="54" name="Gerader Verbinder 53"/>
          <p:cNvCxnSpPr/>
          <p:nvPr/>
        </p:nvCxnSpPr>
        <p:spPr>
          <a:xfrm flipV="1">
            <a:off x="883348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/>
          <p:cNvCxnSpPr/>
          <p:nvPr/>
        </p:nvCxnSpPr>
        <p:spPr>
          <a:xfrm flipV="1">
            <a:off x="92589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feld 55"/>
          <p:cNvSpPr txBox="1"/>
          <p:nvPr/>
        </p:nvSpPr>
        <p:spPr>
          <a:xfrm>
            <a:off x="8881117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7,61</a:t>
            </a:r>
            <a:endParaRPr lang="de-DE" sz="600" dirty="0"/>
          </a:p>
        </p:txBody>
      </p:sp>
      <p:sp>
        <p:nvSpPr>
          <p:cNvPr id="57" name="Textfeld 56"/>
          <p:cNvSpPr txBox="1"/>
          <p:nvPr/>
        </p:nvSpPr>
        <p:spPr>
          <a:xfrm>
            <a:off x="93065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8,80</a:t>
            </a:r>
            <a:endParaRPr lang="de-DE" sz="600" dirty="0"/>
          </a:p>
        </p:txBody>
      </p:sp>
      <p:sp>
        <p:nvSpPr>
          <p:cNvPr id="58" name="Content Placeholder 2"/>
          <p:cNvSpPr>
            <a:spLocks noGrp="1"/>
          </p:cNvSpPr>
          <p:nvPr>
            <p:ph idx="15"/>
          </p:nvPr>
        </p:nvSpPr>
        <p:spPr>
          <a:xfrm>
            <a:off x="406400" y="1224000"/>
            <a:ext cx="25200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59" name="Content Placeholder 2"/>
          <p:cNvSpPr>
            <a:spLocks noGrp="1"/>
          </p:cNvSpPr>
          <p:nvPr>
            <p:ph idx="16"/>
          </p:nvPr>
        </p:nvSpPr>
        <p:spPr>
          <a:xfrm>
            <a:off x="3359387" y="1224000"/>
            <a:ext cx="25200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60" name="Content Placeholder 2"/>
          <p:cNvSpPr>
            <a:spLocks noGrp="1"/>
          </p:cNvSpPr>
          <p:nvPr>
            <p:ph idx="17"/>
          </p:nvPr>
        </p:nvSpPr>
        <p:spPr>
          <a:xfrm>
            <a:off x="6312373" y="1224000"/>
            <a:ext cx="25200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61" name="Content Placeholder 2"/>
          <p:cNvSpPr>
            <a:spLocks noGrp="1"/>
          </p:cNvSpPr>
          <p:nvPr>
            <p:ph idx="18"/>
          </p:nvPr>
        </p:nvSpPr>
        <p:spPr>
          <a:xfrm>
            <a:off x="9265360" y="1224000"/>
            <a:ext cx="25200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 Vierspaltig</a:t>
            </a:r>
            <a:endParaRPr lang="de-DE" dirty="0"/>
          </a:p>
        </p:txBody>
      </p:sp>
      <p:sp>
        <p:nvSpPr>
          <p:cNvPr id="2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30" name="Gerader Verbinder 29"/>
          <p:cNvCxnSpPr/>
          <p:nvPr userDrawn="1"/>
        </p:nvCxnSpPr>
        <p:spPr>
          <a:xfrm flipV="1">
            <a:off x="883348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/>
          <p:nvPr userDrawn="1"/>
        </p:nvCxnSpPr>
        <p:spPr>
          <a:xfrm flipV="1">
            <a:off x="92589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liennummernplatzhalter 4"/>
          <p:cNvSpPr>
            <a:spLocks noGrp="1"/>
          </p:cNvSpPr>
          <p:nvPr>
            <p:ph type="sldNum" sz="quarter" idx="20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8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32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vierspaltig_mit_Rah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erader Verbinder 19"/>
          <p:cNvCxnSpPr/>
          <p:nvPr/>
        </p:nvCxnSpPr>
        <p:spPr>
          <a:xfrm flipV="1">
            <a:off x="292798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/>
          <p:cNvCxnSpPr/>
          <p:nvPr/>
        </p:nvCxnSpPr>
        <p:spPr>
          <a:xfrm flipV="1">
            <a:off x="33597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/>
          <p:cNvCxnSpPr/>
          <p:nvPr/>
        </p:nvCxnSpPr>
        <p:spPr>
          <a:xfrm flipV="1">
            <a:off x="5877560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/>
          <p:cNvCxnSpPr/>
          <p:nvPr/>
        </p:nvCxnSpPr>
        <p:spPr>
          <a:xfrm flipV="1">
            <a:off x="6312533" y="-212048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 userDrawn="1"/>
        </p:nvSpPr>
        <p:spPr>
          <a:xfrm>
            <a:off x="6360162" y="-197643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sp>
        <p:nvSpPr>
          <p:cNvPr id="51" name="Textfeld 50"/>
          <p:cNvSpPr txBox="1"/>
          <p:nvPr/>
        </p:nvSpPr>
        <p:spPr>
          <a:xfrm>
            <a:off x="2975617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8,80</a:t>
            </a:r>
            <a:endParaRPr lang="de-DE" sz="600" dirty="0"/>
          </a:p>
        </p:txBody>
      </p:sp>
      <p:sp>
        <p:nvSpPr>
          <p:cNvPr id="52" name="Textfeld 51"/>
          <p:cNvSpPr txBox="1"/>
          <p:nvPr/>
        </p:nvSpPr>
        <p:spPr>
          <a:xfrm>
            <a:off x="340741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7,61</a:t>
            </a:r>
            <a:endParaRPr lang="de-DE" sz="600" dirty="0"/>
          </a:p>
        </p:txBody>
      </p:sp>
      <p:sp>
        <p:nvSpPr>
          <p:cNvPr id="53" name="Textfeld 52"/>
          <p:cNvSpPr txBox="1"/>
          <p:nvPr/>
        </p:nvSpPr>
        <p:spPr>
          <a:xfrm>
            <a:off x="592519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cxnSp>
        <p:nvCxnSpPr>
          <p:cNvPr id="54" name="Gerader Verbinder 53"/>
          <p:cNvCxnSpPr/>
          <p:nvPr/>
        </p:nvCxnSpPr>
        <p:spPr>
          <a:xfrm flipV="1">
            <a:off x="883348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/>
          <p:cNvCxnSpPr/>
          <p:nvPr/>
        </p:nvCxnSpPr>
        <p:spPr>
          <a:xfrm flipV="1">
            <a:off x="92589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feld 55"/>
          <p:cNvSpPr txBox="1"/>
          <p:nvPr/>
        </p:nvSpPr>
        <p:spPr>
          <a:xfrm>
            <a:off x="8881117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7,61</a:t>
            </a:r>
            <a:endParaRPr lang="de-DE" sz="600" dirty="0"/>
          </a:p>
        </p:txBody>
      </p:sp>
      <p:sp>
        <p:nvSpPr>
          <p:cNvPr id="57" name="Textfeld 56"/>
          <p:cNvSpPr txBox="1"/>
          <p:nvPr/>
        </p:nvSpPr>
        <p:spPr>
          <a:xfrm>
            <a:off x="93065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8,80</a:t>
            </a:r>
            <a:endParaRPr lang="de-DE" sz="600" dirty="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 Vierspaltig mit Rahmen</a:t>
            </a:r>
            <a:endParaRPr lang="de-DE" dirty="0"/>
          </a:p>
        </p:txBody>
      </p:sp>
      <p:sp>
        <p:nvSpPr>
          <p:cNvPr id="2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30" name="Gerader Verbinder 29"/>
          <p:cNvCxnSpPr/>
          <p:nvPr userDrawn="1"/>
        </p:nvCxnSpPr>
        <p:spPr>
          <a:xfrm flipV="1">
            <a:off x="883348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/>
          <p:nvPr userDrawn="1"/>
        </p:nvCxnSpPr>
        <p:spPr>
          <a:xfrm flipV="1">
            <a:off x="92589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liennummernplatzhalter 4"/>
          <p:cNvSpPr>
            <a:spLocks noGrp="1"/>
          </p:cNvSpPr>
          <p:nvPr>
            <p:ph type="sldNum" sz="quarter" idx="20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5" name="Content Placeholder 2"/>
          <p:cNvSpPr>
            <a:spLocks noGrp="1"/>
          </p:cNvSpPr>
          <p:nvPr>
            <p:ph idx="15"/>
          </p:nvPr>
        </p:nvSpPr>
        <p:spPr>
          <a:xfrm>
            <a:off x="406400" y="1224000"/>
            <a:ext cx="25200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28" name="Content Placeholder 2"/>
          <p:cNvSpPr>
            <a:spLocks noGrp="1"/>
          </p:cNvSpPr>
          <p:nvPr>
            <p:ph idx="16"/>
          </p:nvPr>
        </p:nvSpPr>
        <p:spPr>
          <a:xfrm>
            <a:off x="3359387" y="1224000"/>
            <a:ext cx="25200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32" name="Content Placeholder 2"/>
          <p:cNvSpPr>
            <a:spLocks noGrp="1"/>
          </p:cNvSpPr>
          <p:nvPr>
            <p:ph idx="17"/>
          </p:nvPr>
        </p:nvSpPr>
        <p:spPr>
          <a:xfrm>
            <a:off x="6312373" y="1224000"/>
            <a:ext cx="25200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33" name="Content Placeholder 2"/>
          <p:cNvSpPr>
            <a:spLocks noGrp="1"/>
          </p:cNvSpPr>
          <p:nvPr>
            <p:ph idx="18"/>
          </p:nvPr>
        </p:nvSpPr>
        <p:spPr>
          <a:xfrm>
            <a:off x="9265360" y="1224000"/>
            <a:ext cx="25200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35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36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_dreispaltig_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7" y="1224000"/>
            <a:ext cx="11379600" cy="1557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>
            <a:off x="406397" y="3060095"/>
            <a:ext cx="11376000" cy="1557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06397" y="4896195"/>
            <a:ext cx="11376000" cy="15569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 Dreispaltig horizontal</a:t>
            </a:r>
            <a:endParaRPr lang="de-DE" dirty="0"/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12" name="Datumsplatzhalter 1"/>
          <p:cNvSpPr>
            <a:spLocks noGrp="1"/>
          </p:cNvSpPr>
          <p:nvPr>
            <p:ph type="dt" sz="half" idx="17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Bildfolie_hell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Bildplatzhalter 17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0 w 12193200"/>
              <a:gd name="connsiteY0" fmla="*/ 0 h 6858000"/>
              <a:gd name="connsiteX1" fmla="*/ 10091913 w 12193200"/>
              <a:gd name="connsiteY1" fmla="*/ 0 h 6858000"/>
              <a:gd name="connsiteX2" fmla="*/ 10091913 w 12193200"/>
              <a:gd name="connsiteY2" fmla="*/ 666000 h 6858000"/>
              <a:gd name="connsiteX3" fmla="*/ 11787188 w 12193200"/>
              <a:gd name="connsiteY3" fmla="*/ 666000 h 6858000"/>
              <a:gd name="connsiteX4" fmla="*/ 11787188 w 12193200"/>
              <a:gd name="connsiteY4" fmla="*/ 0 h 6858000"/>
              <a:gd name="connsiteX5" fmla="*/ 12193200 w 12193200"/>
              <a:gd name="connsiteY5" fmla="*/ 0 h 6858000"/>
              <a:gd name="connsiteX6" fmla="*/ 12193200 w 12193200"/>
              <a:gd name="connsiteY6" fmla="*/ 6858000 h 6858000"/>
              <a:gd name="connsiteX7" fmla="*/ 0 w 121932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3200" h="6858000">
                <a:moveTo>
                  <a:pt x="0" y="0"/>
                </a:moveTo>
                <a:lnTo>
                  <a:pt x="10091913" y="0"/>
                </a:lnTo>
                <a:lnTo>
                  <a:pt x="10091913" y="666000"/>
                </a:lnTo>
                <a:lnTo>
                  <a:pt x="11787188" y="666000"/>
                </a:lnTo>
                <a:lnTo>
                  <a:pt x="11787188" y="0"/>
                </a:ln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close/>
              </a:path>
            </a:pathLst>
          </a:custGeo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Fügen Sie über das Icon ein Bild </a:t>
            </a:r>
            <a:br>
              <a:rPr lang="de-DE" dirty="0"/>
            </a:br>
            <a:r>
              <a:rPr lang="de-DE" dirty="0"/>
              <a:t>ein </a:t>
            </a:r>
            <a:endParaRPr lang="de-DE" dirty="0"/>
          </a:p>
        </p:txBody>
      </p:sp>
      <p:grpSp>
        <p:nvGrpSpPr>
          <p:cNvPr id="9" name="Gruppieren 8"/>
          <p:cNvGrpSpPr/>
          <p:nvPr userDrawn="1"/>
        </p:nvGrpSpPr>
        <p:grpSpPr>
          <a:xfrm>
            <a:off x="10091913" y="0"/>
            <a:ext cx="1695275" cy="666000"/>
            <a:chOff x="10091913" y="0"/>
            <a:chExt cx="1695275" cy="666000"/>
          </a:xfrm>
        </p:grpSpPr>
        <p:sp>
          <p:nvSpPr>
            <p:cNvPr id="175" name="Rechteck 40"/>
            <p:cNvSpPr/>
            <p:nvPr userDrawn="1"/>
          </p:nvSpPr>
          <p:spPr bwMode="auto">
            <a:xfrm>
              <a:off x="10091913" y="0"/>
              <a:ext cx="1695275" cy="666000"/>
            </a:xfrm>
            <a:prstGeom prst="rect">
              <a:avLst/>
            </a:prstGeom>
            <a:solidFill>
              <a:srgbClr val="4C535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/>
            <a:lstStyle/>
            <a:p>
              <a:pPr defTabSz="675005"/>
              <a:endParaRPr lang="de-DE" dirty="0"/>
            </a:p>
          </p:txBody>
        </p:sp>
        <p:pic>
          <p:nvPicPr>
            <p:cNvPr id="173" name="Grafik 41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286179" y="196945"/>
              <a:ext cx="1306742" cy="288503"/>
            </a:xfrm>
            <a:prstGeom prst="rect">
              <a:avLst/>
            </a:prstGeom>
          </p:spPr>
        </p:pic>
      </p:grpSp>
      <p:cxnSp>
        <p:nvCxnSpPr>
          <p:cNvPr id="176" name="Gerader Verbinder 175"/>
          <p:cNvCxnSpPr/>
          <p:nvPr userDrawn="1"/>
        </p:nvCxnSpPr>
        <p:spPr>
          <a:xfrm flipH="1">
            <a:off x="-304797" y="645160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feld 176"/>
          <p:cNvSpPr txBox="1"/>
          <p:nvPr userDrawn="1"/>
        </p:nvSpPr>
        <p:spPr>
          <a:xfrm>
            <a:off x="-285748" y="635159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78" name="Gerader Verbinder 177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Gerader Verbinder 180"/>
          <p:cNvCxnSpPr/>
          <p:nvPr userDrawn="1"/>
        </p:nvCxnSpPr>
        <p:spPr>
          <a:xfrm flipH="1">
            <a:off x="-304797" y="148590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feld 181"/>
          <p:cNvSpPr txBox="1"/>
          <p:nvPr userDrawn="1"/>
        </p:nvSpPr>
        <p:spPr>
          <a:xfrm>
            <a:off x="-285748" y="1519245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5,40</a:t>
            </a:r>
            <a:endParaRPr lang="de-DE" sz="600" dirty="0"/>
          </a:p>
        </p:txBody>
      </p:sp>
      <p:cxnSp>
        <p:nvCxnSpPr>
          <p:cNvPr id="183" name="Gerader Verbinder 182"/>
          <p:cNvCxnSpPr/>
          <p:nvPr userDrawn="1"/>
        </p:nvCxnSpPr>
        <p:spPr>
          <a:xfrm flipH="1">
            <a:off x="-304797" y="122317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feld 183"/>
          <p:cNvSpPr txBox="1"/>
          <p:nvPr userDrawn="1"/>
        </p:nvSpPr>
        <p:spPr>
          <a:xfrm>
            <a:off x="-285748" y="125651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6,13</a:t>
            </a:r>
            <a:endParaRPr lang="de-DE" sz="600" dirty="0"/>
          </a:p>
        </p:txBody>
      </p:sp>
      <p:cxnSp>
        <p:nvCxnSpPr>
          <p:cNvPr id="185" name="Gerader Verbinder 184"/>
          <p:cNvCxnSpPr/>
          <p:nvPr userDrawn="1"/>
        </p:nvCxnSpPr>
        <p:spPr>
          <a:xfrm flipH="1">
            <a:off x="-304797" y="407196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Gerader Verbinder 185"/>
          <p:cNvCxnSpPr/>
          <p:nvPr userDrawn="1"/>
        </p:nvCxnSpPr>
        <p:spPr>
          <a:xfrm flipH="1">
            <a:off x="-304797" y="674211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feld 186"/>
          <p:cNvSpPr txBox="1"/>
          <p:nvPr userDrawn="1"/>
        </p:nvSpPr>
        <p:spPr>
          <a:xfrm>
            <a:off x="-285748" y="6775456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9,19</a:t>
            </a:r>
            <a:endParaRPr lang="de-DE" sz="600" dirty="0"/>
          </a:p>
        </p:txBody>
      </p:sp>
      <p:cxnSp>
        <p:nvCxnSpPr>
          <p:cNvPr id="188" name="Gerader Verbinder 187"/>
          <p:cNvCxnSpPr/>
          <p:nvPr userDrawn="1"/>
        </p:nvCxnSpPr>
        <p:spPr>
          <a:xfrm flipH="1">
            <a:off x="-304797" y="664686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feld 188"/>
          <p:cNvSpPr txBox="1"/>
          <p:nvPr userDrawn="1"/>
        </p:nvSpPr>
        <p:spPr>
          <a:xfrm>
            <a:off x="-285748" y="6537331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8,94</a:t>
            </a:r>
            <a:endParaRPr lang="de-DE" sz="600" dirty="0"/>
          </a:p>
        </p:txBody>
      </p:sp>
      <p:sp>
        <p:nvSpPr>
          <p:cNvPr id="190" name="Textfeld 189"/>
          <p:cNvSpPr txBox="1"/>
          <p:nvPr userDrawn="1"/>
        </p:nvSpPr>
        <p:spPr>
          <a:xfrm>
            <a:off x="-285748" y="440537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91" name="Gerader Verbinder 190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feld 191"/>
          <p:cNvSpPr txBox="1"/>
          <p:nvPr userDrawn="1"/>
        </p:nvSpPr>
        <p:spPr>
          <a:xfrm>
            <a:off x="4546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cxnSp>
        <p:nvCxnSpPr>
          <p:cNvPr id="193" name="Gerader Verbinder 192"/>
          <p:cNvCxnSpPr/>
          <p:nvPr userDrawn="1"/>
        </p:nvCxnSpPr>
        <p:spPr>
          <a:xfrm flipV="1">
            <a:off x="117832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feld 193"/>
          <p:cNvSpPr txBox="1"/>
          <p:nvPr userDrawn="1"/>
        </p:nvSpPr>
        <p:spPr>
          <a:xfrm>
            <a:off x="1183323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Bildfolie_dunkl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Bildplatzhalter 19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0 w 12193200"/>
              <a:gd name="connsiteY0" fmla="*/ 0 h 6858000"/>
              <a:gd name="connsiteX1" fmla="*/ 10091913 w 12193200"/>
              <a:gd name="connsiteY1" fmla="*/ 0 h 6858000"/>
              <a:gd name="connsiteX2" fmla="*/ 10091913 w 12193200"/>
              <a:gd name="connsiteY2" fmla="*/ 666000 h 6858000"/>
              <a:gd name="connsiteX3" fmla="*/ 11787188 w 12193200"/>
              <a:gd name="connsiteY3" fmla="*/ 666000 h 6858000"/>
              <a:gd name="connsiteX4" fmla="*/ 11787188 w 12193200"/>
              <a:gd name="connsiteY4" fmla="*/ 0 h 6858000"/>
              <a:gd name="connsiteX5" fmla="*/ 12193200 w 12193200"/>
              <a:gd name="connsiteY5" fmla="*/ 0 h 6858000"/>
              <a:gd name="connsiteX6" fmla="*/ 12193200 w 12193200"/>
              <a:gd name="connsiteY6" fmla="*/ 6858000 h 6858000"/>
              <a:gd name="connsiteX7" fmla="*/ 0 w 121932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3200" h="6858000">
                <a:moveTo>
                  <a:pt x="0" y="0"/>
                </a:moveTo>
                <a:lnTo>
                  <a:pt x="10091913" y="0"/>
                </a:lnTo>
                <a:lnTo>
                  <a:pt x="10091913" y="666000"/>
                </a:lnTo>
                <a:lnTo>
                  <a:pt x="11787188" y="666000"/>
                </a:lnTo>
                <a:lnTo>
                  <a:pt x="11787188" y="0"/>
                </a:ln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close/>
              </a:path>
            </a:pathLst>
          </a:custGeo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Fügen Sie über das Icon ein Bild </a:t>
            </a:r>
            <a:br>
              <a:rPr lang="de-DE" dirty="0"/>
            </a:br>
            <a:r>
              <a:rPr lang="de-DE" dirty="0"/>
              <a:t>ein </a:t>
            </a:r>
            <a:endParaRPr lang="de-DE" dirty="0"/>
          </a:p>
        </p:txBody>
      </p:sp>
      <p:grpSp>
        <p:nvGrpSpPr>
          <p:cNvPr id="197" name="Gruppieren 117"/>
          <p:cNvGrpSpPr>
            <a:grpSpLocks noChangeAspect="1"/>
          </p:cNvGrpSpPr>
          <p:nvPr userDrawn="1"/>
        </p:nvGrpSpPr>
        <p:grpSpPr>
          <a:xfrm>
            <a:off x="10091913" y="0"/>
            <a:ext cx="1695275" cy="666000"/>
            <a:chOff x="6721035" y="1197000"/>
            <a:chExt cx="2116800" cy="831135"/>
          </a:xfrm>
        </p:grpSpPr>
        <p:sp>
          <p:nvSpPr>
            <p:cNvPr id="198" name="Rechteck 118"/>
            <p:cNvSpPr/>
            <p:nvPr userDrawn="1"/>
          </p:nvSpPr>
          <p:spPr bwMode="auto">
            <a:xfrm>
              <a:off x="6721035" y="1197000"/>
              <a:ext cx="2116800" cy="83113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/>
            <a:lstStyle/>
            <a:p>
              <a:pPr defTabSz="675005"/>
              <a:endParaRPr lang="de-DE" dirty="0"/>
            </a:p>
          </p:txBody>
        </p:sp>
        <p:pic>
          <p:nvPicPr>
            <p:cNvPr id="199" name="Grafik 13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963605" y="1442877"/>
              <a:ext cx="1631660" cy="359837"/>
            </a:xfrm>
            <a:prstGeom prst="rect">
              <a:avLst/>
            </a:prstGeom>
          </p:spPr>
        </p:pic>
      </p:grpSp>
      <p:cxnSp>
        <p:nvCxnSpPr>
          <p:cNvPr id="203" name="Gerader Verbinder 202"/>
          <p:cNvCxnSpPr/>
          <p:nvPr userDrawn="1"/>
        </p:nvCxnSpPr>
        <p:spPr>
          <a:xfrm flipH="1">
            <a:off x="-304797" y="645160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feld 203"/>
          <p:cNvSpPr txBox="1"/>
          <p:nvPr userDrawn="1"/>
        </p:nvSpPr>
        <p:spPr>
          <a:xfrm>
            <a:off x="-285748" y="635159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205" name="Gerader Verbinder 204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Gerader Verbinder 207"/>
          <p:cNvCxnSpPr/>
          <p:nvPr userDrawn="1"/>
        </p:nvCxnSpPr>
        <p:spPr>
          <a:xfrm flipH="1">
            <a:off x="-304797" y="148590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feld 208"/>
          <p:cNvSpPr txBox="1"/>
          <p:nvPr userDrawn="1"/>
        </p:nvSpPr>
        <p:spPr>
          <a:xfrm>
            <a:off x="-285748" y="1519245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5,40</a:t>
            </a:r>
            <a:endParaRPr lang="de-DE" sz="600" dirty="0"/>
          </a:p>
        </p:txBody>
      </p:sp>
      <p:cxnSp>
        <p:nvCxnSpPr>
          <p:cNvPr id="210" name="Gerader Verbinder 209"/>
          <p:cNvCxnSpPr/>
          <p:nvPr userDrawn="1"/>
        </p:nvCxnSpPr>
        <p:spPr>
          <a:xfrm flipH="1">
            <a:off x="-304797" y="122317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feld 210"/>
          <p:cNvSpPr txBox="1"/>
          <p:nvPr userDrawn="1"/>
        </p:nvSpPr>
        <p:spPr>
          <a:xfrm>
            <a:off x="-285748" y="125651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6,13</a:t>
            </a:r>
            <a:endParaRPr lang="de-DE" sz="600" dirty="0"/>
          </a:p>
        </p:txBody>
      </p:sp>
      <p:cxnSp>
        <p:nvCxnSpPr>
          <p:cNvPr id="212" name="Gerader Verbinder 211"/>
          <p:cNvCxnSpPr/>
          <p:nvPr userDrawn="1"/>
        </p:nvCxnSpPr>
        <p:spPr>
          <a:xfrm flipH="1">
            <a:off x="-304797" y="407196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Gerader Verbinder 212"/>
          <p:cNvCxnSpPr/>
          <p:nvPr userDrawn="1"/>
        </p:nvCxnSpPr>
        <p:spPr>
          <a:xfrm flipH="1">
            <a:off x="-304797" y="674211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feld 213"/>
          <p:cNvSpPr txBox="1"/>
          <p:nvPr userDrawn="1"/>
        </p:nvSpPr>
        <p:spPr>
          <a:xfrm>
            <a:off x="-285748" y="6775456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9,19</a:t>
            </a:r>
            <a:endParaRPr lang="de-DE" sz="600" dirty="0"/>
          </a:p>
        </p:txBody>
      </p:sp>
      <p:cxnSp>
        <p:nvCxnSpPr>
          <p:cNvPr id="215" name="Gerader Verbinder 214"/>
          <p:cNvCxnSpPr/>
          <p:nvPr userDrawn="1"/>
        </p:nvCxnSpPr>
        <p:spPr>
          <a:xfrm flipH="1">
            <a:off x="-304797" y="664686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feld 215"/>
          <p:cNvSpPr txBox="1"/>
          <p:nvPr userDrawn="1"/>
        </p:nvSpPr>
        <p:spPr>
          <a:xfrm>
            <a:off x="-285748" y="6537331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8,94</a:t>
            </a:r>
            <a:endParaRPr lang="de-DE" sz="600" dirty="0"/>
          </a:p>
        </p:txBody>
      </p:sp>
      <p:sp>
        <p:nvSpPr>
          <p:cNvPr id="217" name="Textfeld 216"/>
          <p:cNvSpPr txBox="1"/>
          <p:nvPr userDrawn="1"/>
        </p:nvSpPr>
        <p:spPr>
          <a:xfrm>
            <a:off x="-285748" y="440537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218" name="Gerader Verbinder 217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feld 218"/>
          <p:cNvSpPr txBox="1"/>
          <p:nvPr userDrawn="1"/>
        </p:nvSpPr>
        <p:spPr>
          <a:xfrm>
            <a:off x="4546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cxnSp>
        <p:nvCxnSpPr>
          <p:cNvPr id="220" name="Gerader Verbinder 219"/>
          <p:cNvCxnSpPr/>
          <p:nvPr userDrawn="1"/>
        </p:nvCxnSpPr>
        <p:spPr>
          <a:xfrm flipV="1">
            <a:off x="117832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Textfeld 220"/>
          <p:cNvSpPr txBox="1"/>
          <p:nvPr userDrawn="1"/>
        </p:nvSpPr>
        <p:spPr>
          <a:xfrm>
            <a:off x="1183323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/Text Kombin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>
            <a:off x="6394452" y="1224000"/>
            <a:ext cx="5392736" cy="5230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406400" y="1224000"/>
            <a:ext cx="5392800" cy="5230800"/>
          </a:xfr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Fügen Sie über das Icon ein Bild </a:t>
            </a:r>
            <a:br>
              <a:rPr lang="de-DE" dirty="0"/>
            </a:br>
            <a:r>
              <a:rPr lang="de-DE" dirty="0"/>
              <a:t>ein </a:t>
            </a:r>
            <a:endParaRPr lang="de-DE" dirty="0"/>
          </a:p>
        </p:txBody>
      </p:sp>
      <p:cxnSp>
        <p:nvCxnSpPr>
          <p:cNvPr id="12" name="Gerader Verbinder 11"/>
          <p:cNvCxnSpPr/>
          <p:nvPr/>
        </p:nvCxnSpPr>
        <p:spPr>
          <a:xfrm flipV="1">
            <a:off x="63950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6442715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14" name="Gerader Verbinder 13"/>
          <p:cNvCxnSpPr/>
          <p:nvPr/>
        </p:nvCxnSpPr>
        <p:spPr>
          <a:xfrm flipV="1">
            <a:off x="57981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feld 14"/>
          <p:cNvSpPr txBox="1"/>
          <p:nvPr/>
        </p:nvSpPr>
        <p:spPr>
          <a:xfrm>
            <a:off x="5556892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16" name="Gerader Verbinder 15"/>
          <p:cNvCxnSpPr/>
          <p:nvPr/>
        </p:nvCxnSpPr>
        <p:spPr>
          <a:xfrm flipV="1">
            <a:off x="63950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6442715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18" name="Gerader Verbinder 17"/>
          <p:cNvCxnSpPr/>
          <p:nvPr/>
        </p:nvCxnSpPr>
        <p:spPr>
          <a:xfrm flipV="1">
            <a:off x="57981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5556892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Bild und Inhalt</a:t>
            </a:r>
            <a:endParaRPr lang="de-DE" dirty="0"/>
          </a:p>
        </p:txBody>
      </p:sp>
      <p:sp>
        <p:nvSpPr>
          <p:cNvPr id="23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20" name="Gerader Verbinder 19"/>
          <p:cNvCxnSpPr/>
          <p:nvPr userDrawn="1"/>
        </p:nvCxnSpPr>
        <p:spPr>
          <a:xfrm flipV="1">
            <a:off x="63950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 userDrawn="1"/>
        </p:nvSpPr>
        <p:spPr>
          <a:xfrm>
            <a:off x="6442715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22" name="Gerader Verbinder 21"/>
          <p:cNvCxnSpPr/>
          <p:nvPr userDrawn="1"/>
        </p:nvCxnSpPr>
        <p:spPr>
          <a:xfrm flipV="1">
            <a:off x="57981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 userDrawn="1"/>
        </p:nvSpPr>
        <p:spPr>
          <a:xfrm>
            <a:off x="5556892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6" name="Datumsplatzhalter 1"/>
          <p:cNvSpPr>
            <a:spLocks noGrp="1"/>
          </p:cNvSpPr>
          <p:nvPr>
            <p:ph type="dt" sz="half" idx="17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27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/Bild Kombin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6392000" y="1224000"/>
            <a:ext cx="5392800" cy="5230800"/>
          </a:xfr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Fügen Sie über das Icon ein Bild </a:t>
            </a:r>
            <a:br>
              <a:rPr lang="de-DE" dirty="0"/>
            </a:br>
            <a:r>
              <a:rPr lang="de-DE" dirty="0"/>
              <a:t>ein </a:t>
            </a:r>
            <a:endParaRPr lang="de-DE" dirty="0"/>
          </a:p>
        </p:txBody>
      </p:sp>
      <p:sp>
        <p:nvSpPr>
          <p:cNvPr id="9" name="Content Placeholder 2"/>
          <p:cNvSpPr>
            <a:spLocks noGrp="1"/>
          </p:cNvSpPr>
          <p:nvPr>
            <p:ph idx="12"/>
          </p:nvPr>
        </p:nvSpPr>
        <p:spPr>
          <a:xfrm>
            <a:off x="406399" y="1224000"/>
            <a:ext cx="5392800" cy="5230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</p:txBody>
      </p:sp>
      <p:cxnSp>
        <p:nvCxnSpPr>
          <p:cNvPr id="10" name="Gerader Verbinder 9"/>
          <p:cNvCxnSpPr/>
          <p:nvPr/>
        </p:nvCxnSpPr>
        <p:spPr>
          <a:xfrm flipV="1">
            <a:off x="63950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6442715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13" name="Gerader Verbinder 12"/>
          <p:cNvCxnSpPr/>
          <p:nvPr/>
        </p:nvCxnSpPr>
        <p:spPr>
          <a:xfrm flipV="1">
            <a:off x="57981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5556892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15" name="Gerader Verbinder 14"/>
          <p:cNvCxnSpPr/>
          <p:nvPr/>
        </p:nvCxnSpPr>
        <p:spPr>
          <a:xfrm flipV="1">
            <a:off x="63950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6442715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17" name="Gerader Verbinder 16"/>
          <p:cNvCxnSpPr/>
          <p:nvPr/>
        </p:nvCxnSpPr>
        <p:spPr>
          <a:xfrm flipV="1">
            <a:off x="57981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5556892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 und Bild</a:t>
            </a:r>
            <a:endParaRPr lang="de-DE" dirty="0"/>
          </a:p>
        </p:txBody>
      </p:sp>
      <p:sp>
        <p:nvSpPr>
          <p:cNvPr id="22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19" name="Gerader Verbinder 18"/>
          <p:cNvCxnSpPr/>
          <p:nvPr userDrawn="1"/>
        </p:nvCxnSpPr>
        <p:spPr>
          <a:xfrm flipV="1">
            <a:off x="63950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 userDrawn="1"/>
        </p:nvSpPr>
        <p:spPr>
          <a:xfrm>
            <a:off x="6442715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cxnSp>
        <p:nvCxnSpPr>
          <p:cNvPr id="21" name="Gerader Verbinder 20"/>
          <p:cNvCxnSpPr/>
          <p:nvPr userDrawn="1"/>
        </p:nvCxnSpPr>
        <p:spPr>
          <a:xfrm flipV="1">
            <a:off x="5798185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 userDrawn="1"/>
        </p:nvSpPr>
        <p:spPr>
          <a:xfrm>
            <a:off x="5556892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0,62</a:t>
            </a:r>
            <a:endParaRPr lang="de-DE" sz="6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6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5" name="Datumsplatzhalter 1"/>
          <p:cNvSpPr>
            <a:spLocks noGrp="1"/>
          </p:cNvSpPr>
          <p:nvPr>
            <p:ph type="dt" sz="half" idx="17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26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6400" y="3623696"/>
            <a:ext cx="11379200" cy="1227704"/>
          </a:xfrm>
          <a:noFill/>
        </p:spPr>
        <p:txBody>
          <a:bodyPr lIns="0" tIns="259200" anchor="t"/>
          <a:lstStyle>
            <a:lvl1pPr algn="l">
              <a:lnSpc>
                <a:spcPct val="120000"/>
              </a:lnSpc>
              <a:defRPr sz="2600">
                <a:solidFill>
                  <a:schemeClr val="tx1"/>
                </a:solidFill>
              </a:defRPr>
            </a:lvl1pPr>
          </a:lstStyle>
          <a:p>
            <a:r>
              <a:rPr lang="de-DE" dirty="0" err="1"/>
              <a:t>Kapiteltrenner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7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elfolie mit Bildmotiv_hell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623696"/>
            <a:ext cx="8601600" cy="2469600"/>
          </a:xfrm>
          <a:solidFill>
            <a:srgbClr val="4C5356">
              <a:alpha val="80000"/>
            </a:srgbClr>
          </a:solidFill>
        </p:spPr>
        <p:txBody>
          <a:bodyPr lIns="406800" tIns="259200" anchor="t"/>
          <a:lstStyle>
            <a:lvl1pPr algn="l">
              <a:lnSpc>
                <a:spcPct val="12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mit Bildmotiv</a:t>
            </a:r>
            <a:br>
              <a:rPr lang="de-DE" dirty="0"/>
            </a:br>
            <a:r>
              <a:rPr lang="de-DE" dirty="0"/>
              <a:t>in VWAG </a:t>
            </a:r>
            <a:r>
              <a:rPr lang="de-DE" dirty="0" err="1"/>
              <a:t>TheSans</a:t>
            </a:r>
            <a:r>
              <a:rPr lang="de-DE" dirty="0"/>
              <a:t> fett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401" y="4937322"/>
            <a:ext cx="7984067" cy="398652"/>
          </a:xfrm>
        </p:spPr>
        <p:txBody>
          <a:bodyPr/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Datum/ Abteilung in VWAG </a:t>
            </a:r>
            <a:r>
              <a:rPr lang="de-DE" dirty="0" err="1"/>
              <a:t>TheSans</a:t>
            </a:r>
            <a:r>
              <a:rPr lang="de-DE" dirty="0"/>
              <a:t> 22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7" name="Textplatzhalter 46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6" y="5687200"/>
            <a:ext cx="5391151" cy="20847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Geheimnisklasse: CONFIDENTIAL</a:t>
            </a:r>
            <a:endParaRPr lang="de-DE" dirty="0"/>
          </a:p>
        </p:txBody>
      </p:sp>
      <p:sp>
        <p:nvSpPr>
          <p:cNvPr id="184" name="Bildplatzhalter 183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0 w 12193200"/>
              <a:gd name="connsiteY0" fmla="*/ 0 h 6858000"/>
              <a:gd name="connsiteX1" fmla="*/ 9476660 w 12193200"/>
              <a:gd name="connsiteY1" fmla="*/ 0 h 6858000"/>
              <a:gd name="connsiteX2" fmla="*/ 9476660 w 12193200"/>
              <a:gd name="connsiteY2" fmla="*/ 907200 h 6858000"/>
              <a:gd name="connsiteX3" fmla="*/ 11787188 w 12193200"/>
              <a:gd name="connsiteY3" fmla="*/ 907200 h 6858000"/>
              <a:gd name="connsiteX4" fmla="*/ 11787188 w 12193200"/>
              <a:gd name="connsiteY4" fmla="*/ 0 h 6858000"/>
              <a:gd name="connsiteX5" fmla="*/ 12193200 w 12193200"/>
              <a:gd name="connsiteY5" fmla="*/ 0 h 6858000"/>
              <a:gd name="connsiteX6" fmla="*/ 12193200 w 12193200"/>
              <a:gd name="connsiteY6" fmla="*/ 6858000 h 6858000"/>
              <a:gd name="connsiteX7" fmla="*/ 0 w 121932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3200" h="6858000">
                <a:moveTo>
                  <a:pt x="0" y="0"/>
                </a:moveTo>
                <a:lnTo>
                  <a:pt x="9476660" y="0"/>
                </a:lnTo>
                <a:lnTo>
                  <a:pt x="9476660" y="907200"/>
                </a:lnTo>
                <a:lnTo>
                  <a:pt x="11787188" y="907200"/>
                </a:lnTo>
                <a:lnTo>
                  <a:pt x="11787188" y="0"/>
                </a:ln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close/>
              </a:path>
            </a:pathLst>
          </a:custGeo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Fügen Sie über das Icon ein Bild </a:t>
            </a:r>
            <a:br>
              <a:rPr lang="de-DE" dirty="0"/>
            </a:br>
            <a:r>
              <a:rPr lang="de-DE" dirty="0"/>
              <a:t>ein und legen den Platzhalter </a:t>
            </a:r>
            <a:br>
              <a:rPr lang="de-DE" dirty="0"/>
            </a:br>
            <a:r>
              <a:rPr lang="de-DE" dirty="0"/>
              <a:t>anschließend in den Hintergrund.</a:t>
            </a:r>
            <a:endParaRPr lang="de-DE" dirty="0"/>
          </a:p>
        </p:txBody>
      </p:sp>
      <p:cxnSp>
        <p:nvCxnSpPr>
          <p:cNvPr id="186" name="Gerader Verbinder 185"/>
          <p:cNvCxnSpPr/>
          <p:nvPr userDrawn="1"/>
        </p:nvCxnSpPr>
        <p:spPr>
          <a:xfrm flipH="1">
            <a:off x="-304797" y="645160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feld 186"/>
          <p:cNvSpPr txBox="1"/>
          <p:nvPr userDrawn="1"/>
        </p:nvSpPr>
        <p:spPr>
          <a:xfrm>
            <a:off x="-285748" y="635159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88" name="Gerader Verbinder 187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Gerader Verbinder 191"/>
          <p:cNvCxnSpPr/>
          <p:nvPr userDrawn="1"/>
        </p:nvCxnSpPr>
        <p:spPr>
          <a:xfrm flipH="1">
            <a:off x="-304797" y="148590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feld 192"/>
          <p:cNvSpPr txBox="1"/>
          <p:nvPr userDrawn="1"/>
        </p:nvSpPr>
        <p:spPr>
          <a:xfrm>
            <a:off x="-285748" y="1519245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5,40</a:t>
            </a:r>
            <a:endParaRPr lang="de-DE" sz="600" dirty="0"/>
          </a:p>
        </p:txBody>
      </p:sp>
      <p:cxnSp>
        <p:nvCxnSpPr>
          <p:cNvPr id="194" name="Gerader Verbinder 193"/>
          <p:cNvCxnSpPr/>
          <p:nvPr userDrawn="1"/>
        </p:nvCxnSpPr>
        <p:spPr>
          <a:xfrm flipH="1">
            <a:off x="-304797" y="122317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feld 194"/>
          <p:cNvSpPr txBox="1"/>
          <p:nvPr userDrawn="1"/>
        </p:nvSpPr>
        <p:spPr>
          <a:xfrm>
            <a:off x="-285748" y="125651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6,13</a:t>
            </a:r>
            <a:endParaRPr lang="de-DE" sz="600" dirty="0"/>
          </a:p>
        </p:txBody>
      </p:sp>
      <p:cxnSp>
        <p:nvCxnSpPr>
          <p:cNvPr id="196" name="Gerader Verbinder 195"/>
          <p:cNvCxnSpPr/>
          <p:nvPr userDrawn="1"/>
        </p:nvCxnSpPr>
        <p:spPr>
          <a:xfrm flipH="1">
            <a:off x="-304797" y="407196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Gerader Verbinder 196"/>
          <p:cNvCxnSpPr/>
          <p:nvPr userDrawn="1"/>
        </p:nvCxnSpPr>
        <p:spPr>
          <a:xfrm flipH="1">
            <a:off x="-304797" y="674211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Textfeld 197"/>
          <p:cNvSpPr txBox="1"/>
          <p:nvPr userDrawn="1"/>
        </p:nvSpPr>
        <p:spPr>
          <a:xfrm>
            <a:off x="-285748" y="6775456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9,19</a:t>
            </a:r>
            <a:endParaRPr lang="de-DE" sz="600" dirty="0"/>
          </a:p>
        </p:txBody>
      </p:sp>
      <p:cxnSp>
        <p:nvCxnSpPr>
          <p:cNvPr id="199" name="Gerader Verbinder 198"/>
          <p:cNvCxnSpPr/>
          <p:nvPr userDrawn="1"/>
        </p:nvCxnSpPr>
        <p:spPr>
          <a:xfrm flipH="1">
            <a:off x="-304797" y="664686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feld 199"/>
          <p:cNvSpPr txBox="1"/>
          <p:nvPr userDrawn="1"/>
        </p:nvSpPr>
        <p:spPr>
          <a:xfrm>
            <a:off x="-285748" y="6537331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8,94</a:t>
            </a:r>
            <a:endParaRPr lang="de-DE" sz="600" dirty="0"/>
          </a:p>
        </p:txBody>
      </p:sp>
      <p:sp>
        <p:nvSpPr>
          <p:cNvPr id="201" name="Textfeld 200"/>
          <p:cNvSpPr txBox="1"/>
          <p:nvPr userDrawn="1"/>
        </p:nvSpPr>
        <p:spPr>
          <a:xfrm>
            <a:off x="-285748" y="440537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202" name="Gerader Verbinder 201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feld 202"/>
          <p:cNvSpPr txBox="1"/>
          <p:nvPr userDrawn="1"/>
        </p:nvSpPr>
        <p:spPr>
          <a:xfrm>
            <a:off x="4546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cxnSp>
        <p:nvCxnSpPr>
          <p:cNvPr id="204" name="Gerader Verbinder 203"/>
          <p:cNvCxnSpPr/>
          <p:nvPr userDrawn="1"/>
        </p:nvCxnSpPr>
        <p:spPr>
          <a:xfrm flipV="1">
            <a:off x="117832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feld 204"/>
          <p:cNvSpPr txBox="1"/>
          <p:nvPr userDrawn="1"/>
        </p:nvSpPr>
        <p:spPr>
          <a:xfrm>
            <a:off x="1183323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pic>
        <p:nvPicPr>
          <p:cNvPr id="26" name="Picture 59" descr="VWGCN-en_CO_M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074" y="205718"/>
            <a:ext cx="2305701" cy="49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Kapiteltrenner_mit_hell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623696"/>
            <a:ext cx="8601600" cy="2469600"/>
          </a:xfrm>
          <a:solidFill>
            <a:srgbClr val="4C5356">
              <a:alpha val="80000"/>
            </a:srgbClr>
          </a:solidFill>
        </p:spPr>
        <p:txBody>
          <a:bodyPr lIns="306000" tIns="0" bIns="1278000" anchor="b"/>
          <a:lstStyle>
            <a:lvl1pPr algn="l">
              <a:lnSpc>
                <a:spcPct val="12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 dirty="0" err="1"/>
              <a:t>Kapiteltrenner</a:t>
            </a:r>
            <a:br>
              <a:rPr lang="de-DE" dirty="0"/>
            </a:br>
            <a:r>
              <a:rPr lang="de-DE" dirty="0"/>
              <a:t>maximal zweizeilig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401" y="4937322"/>
            <a:ext cx="7984067" cy="398652"/>
          </a:xfrm>
        </p:spPr>
        <p:txBody>
          <a:bodyPr/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endParaRPr lang="de-DE" dirty="0"/>
          </a:p>
        </p:txBody>
      </p:sp>
      <p:sp>
        <p:nvSpPr>
          <p:cNvPr id="145" name="Bildplatzhalter 14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0 w 12193200"/>
              <a:gd name="connsiteY0" fmla="*/ 0 h 6858000"/>
              <a:gd name="connsiteX1" fmla="*/ 10091913 w 12193200"/>
              <a:gd name="connsiteY1" fmla="*/ 0 h 6858000"/>
              <a:gd name="connsiteX2" fmla="*/ 10091913 w 12193200"/>
              <a:gd name="connsiteY2" fmla="*/ 666000 h 6858000"/>
              <a:gd name="connsiteX3" fmla="*/ 11787188 w 12193200"/>
              <a:gd name="connsiteY3" fmla="*/ 666000 h 6858000"/>
              <a:gd name="connsiteX4" fmla="*/ 11787188 w 12193200"/>
              <a:gd name="connsiteY4" fmla="*/ 0 h 6858000"/>
              <a:gd name="connsiteX5" fmla="*/ 12193200 w 12193200"/>
              <a:gd name="connsiteY5" fmla="*/ 0 h 6858000"/>
              <a:gd name="connsiteX6" fmla="*/ 12193200 w 12193200"/>
              <a:gd name="connsiteY6" fmla="*/ 6858000 h 6858000"/>
              <a:gd name="connsiteX7" fmla="*/ 0 w 121932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3200" h="6858000">
                <a:moveTo>
                  <a:pt x="0" y="0"/>
                </a:moveTo>
                <a:lnTo>
                  <a:pt x="10091913" y="0"/>
                </a:lnTo>
                <a:lnTo>
                  <a:pt x="10091913" y="666000"/>
                </a:lnTo>
                <a:lnTo>
                  <a:pt x="11787188" y="666000"/>
                </a:lnTo>
                <a:lnTo>
                  <a:pt x="11787188" y="0"/>
                </a:ln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close/>
              </a:path>
            </a:pathLst>
          </a:custGeo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 Fügen Sie über das Icon ein Bild </a:t>
            </a:r>
            <a:br>
              <a:rPr lang="de-DE" dirty="0"/>
            </a:br>
            <a:r>
              <a:rPr lang="de-DE" dirty="0"/>
              <a:t>ein und legen den Platzhalter </a:t>
            </a:r>
            <a:br>
              <a:rPr lang="de-DE" dirty="0"/>
            </a:br>
            <a:r>
              <a:rPr lang="de-DE" dirty="0"/>
              <a:t>anschließend in den Hintergrund.</a:t>
            </a:r>
            <a:endParaRPr lang="de-DE" dirty="0"/>
          </a:p>
        </p:txBody>
      </p:sp>
      <p:grpSp>
        <p:nvGrpSpPr>
          <p:cNvPr id="146" name="Gruppieren 145"/>
          <p:cNvGrpSpPr/>
          <p:nvPr userDrawn="1"/>
        </p:nvGrpSpPr>
        <p:grpSpPr>
          <a:xfrm>
            <a:off x="10091913" y="0"/>
            <a:ext cx="1695275" cy="666000"/>
            <a:chOff x="10091913" y="0"/>
            <a:chExt cx="1695275" cy="666000"/>
          </a:xfrm>
        </p:grpSpPr>
        <p:sp>
          <p:nvSpPr>
            <p:cNvPr id="147" name="Rechteck 40"/>
            <p:cNvSpPr/>
            <p:nvPr userDrawn="1"/>
          </p:nvSpPr>
          <p:spPr bwMode="auto">
            <a:xfrm>
              <a:off x="10091913" y="0"/>
              <a:ext cx="1695275" cy="666000"/>
            </a:xfrm>
            <a:prstGeom prst="rect">
              <a:avLst/>
            </a:prstGeom>
            <a:solidFill>
              <a:srgbClr val="4C535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/>
            <a:lstStyle/>
            <a:p>
              <a:pPr defTabSz="675005"/>
              <a:endParaRPr lang="de-DE" dirty="0"/>
            </a:p>
          </p:txBody>
        </p:sp>
        <p:pic>
          <p:nvPicPr>
            <p:cNvPr id="148" name="Grafik 41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286179" y="196945"/>
              <a:ext cx="1306742" cy="288503"/>
            </a:xfrm>
            <a:prstGeom prst="rect">
              <a:avLst/>
            </a:prstGeom>
          </p:spPr>
        </p:pic>
      </p:grpSp>
      <p:cxnSp>
        <p:nvCxnSpPr>
          <p:cNvPr id="149" name="Gerader Verbinder 148"/>
          <p:cNvCxnSpPr/>
          <p:nvPr userDrawn="1"/>
        </p:nvCxnSpPr>
        <p:spPr>
          <a:xfrm flipH="1">
            <a:off x="-304797" y="645160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feld 149"/>
          <p:cNvSpPr txBox="1"/>
          <p:nvPr userDrawn="1"/>
        </p:nvSpPr>
        <p:spPr>
          <a:xfrm>
            <a:off x="-285748" y="635159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51" name="Gerader Verbinder 150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Gerader Verbinder 153"/>
          <p:cNvCxnSpPr/>
          <p:nvPr userDrawn="1"/>
        </p:nvCxnSpPr>
        <p:spPr>
          <a:xfrm flipH="1">
            <a:off x="-304797" y="148590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feld 154"/>
          <p:cNvSpPr txBox="1"/>
          <p:nvPr userDrawn="1"/>
        </p:nvSpPr>
        <p:spPr>
          <a:xfrm>
            <a:off x="-285748" y="1519245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5,40</a:t>
            </a:r>
            <a:endParaRPr lang="de-DE" sz="600" dirty="0"/>
          </a:p>
        </p:txBody>
      </p:sp>
      <p:cxnSp>
        <p:nvCxnSpPr>
          <p:cNvPr id="156" name="Gerader Verbinder 155"/>
          <p:cNvCxnSpPr/>
          <p:nvPr userDrawn="1"/>
        </p:nvCxnSpPr>
        <p:spPr>
          <a:xfrm flipH="1">
            <a:off x="-304797" y="122317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feld 156"/>
          <p:cNvSpPr txBox="1"/>
          <p:nvPr userDrawn="1"/>
        </p:nvSpPr>
        <p:spPr>
          <a:xfrm>
            <a:off x="-285748" y="125651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6,13</a:t>
            </a:r>
            <a:endParaRPr lang="de-DE" sz="600" dirty="0"/>
          </a:p>
        </p:txBody>
      </p:sp>
      <p:cxnSp>
        <p:nvCxnSpPr>
          <p:cNvPr id="158" name="Gerader Verbinder 157"/>
          <p:cNvCxnSpPr/>
          <p:nvPr userDrawn="1"/>
        </p:nvCxnSpPr>
        <p:spPr>
          <a:xfrm flipH="1">
            <a:off x="-304797" y="407196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Gerader Verbinder 158"/>
          <p:cNvCxnSpPr/>
          <p:nvPr userDrawn="1"/>
        </p:nvCxnSpPr>
        <p:spPr>
          <a:xfrm flipH="1">
            <a:off x="-304797" y="674211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feld 159"/>
          <p:cNvSpPr txBox="1"/>
          <p:nvPr userDrawn="1"/>
        </p:nvSpPr>
        <p:spPr>
          <a:xfrm>
            <a:off x="-285748" y="6775456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9,19</a:t>
            </a:r>
            <a:endParaRPr lang="de-DE" sz="600" dirty="0"/>
          </a:p>
        </p:txBody>
      </p:sp>
      <p:cxnSp>
        <p:nvCxnSpPr>
          <p:cNvPr id="161" name="Gerader Verbinder 160"/>
          <p:cNvCxnSpPr/>
          <p:nvPr userDrawn="1"/>
        </p:nvCxnSpPr>
        <p:spPr>
          <a:xfrm flipH="1">
            <a:off x="-304797" y="664686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feld 161"/>
          <p:cNvSpPr txBox="1"/>
          <p:nvPr userDrawn="1"/>
        </p:nvSpPr>
        <p:spPr>
          <a:xfrm>
            <a:off x="-285748" y="6537331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8,94</a:t>
            </a:r>
            <a:endParaRPr lang="de-DE" sz="600" dirty="0"/>
          </a:p>
        </p:txBody>
      </p:sp>
      <p:sp>
        <p:nvSpPr>
          <p:cNvPr id="163" name="Textfeld 162"/>
          <p:cNvSpPr txBox="1"/>
          <p:nvPr userDrawn="1"/>
        </p:nvSpPr>
        <p:spPr>
          <a:xfrm>
            <a:off x="-285748" y="440537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64" name="Gerader Verbinder 163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feld 164"/>
          <p:cNvSpPr txBox="1"/>
          <p:nvPr userDrawn="1"/>
        </p:nvSpPr>
        <p:spPr>
          <a:xfrm>
            <a:off x="4546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cxnSp>
        <p:nvCxnSpPr>
          <p:cNvPr id="166" name="Gerader Verbinder 165"/>
          <p:cNvCxnSpPr/>
          <p:nvPr userDrawn="1"/>
        </p:nvCxnSpPr>
        <p:spPr>
          <a:xfrm flipV="1">
            <a:off x="117832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feld 166"/>
          <p:cNvSpPr txBox="1"/>
          <p:nvPr userDrawn="1"/>
        </p:nvSpPr>
        <p:spPr>
          <a:xfrm>
            <a:off x="1183323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Kapiteltrenner_mit_dunkl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623696"/>
            <a:ext cx="8601600" cy="2469600"/>
          </a:xfrm>
          <a:solidFill>
            <a:srgbClr val="D4D6D9">
              <a:alpha val="80000"/>
            </a:srgbClr>
          </a:solidFill>
        </p:spPr>
        <p:txBody>
          <a:bodyPr lIns="306000" tIns="0" bIns="1278000" anchor="b"/>
          <a:lstStyle>
            <a:lvl1pPr algn="l">
              <a:lnSpc>
                <a:spcPct val="120000"/>
              </a:lnSpc>
              <a:defRPr sz="2600">
                <a:solidFill>
                  <a:schemeClr val="tx1"/>
                </a:solidFill>
              </a:defRPr>
            </a:lvl1pPr>
          </a:lstStyle>
          <a:p>
            <a:r>
              <a:rPr lang="de-DE" dirty="0" err="1"/>
              <a:t>Kapiteltrenner</a:t>
            </a:r>
            <a:br>
              <a:rPr lang="de-DE" dirty="0"/>
            </a:br>
            <a:r>
              <a:rPr lang="de-DE" dirty="0"/>
              <a:t>maximal zweizeilig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401" y="4937322"/>
            <a:ext cx="7984067" cy="398652"/>
          </a:xfrm>
        </p:spPr>
        <p:txBody>
          <a:bodyPr/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</a:t>
            </a:r>
            <a:endParaRPr lang="de-DE" dirty="0"/>
          </a:p>
        </p:txBody>
      </p:sp>
      <p:sp>
        <p:nvSpPr>
          <p:cNvPr id="187" name="Bildplatzhalter 18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0 w 12193200"/>
              <a:gd name="connsiteY0" fmla="*/ 0 h 6858000"/>
              <a:gd name="connsiteX1" fmla="*/ 10091913 w 12193200"/>
              <a:gd name="connsiteY1" fmla="*/ 0 h 6858000"/>
              <a:gd name="connsiteX2" fmla="*/ 10091913 w 12193200"/>
              <a:gd name="connsiteY2" fmla="*/ 666000 h 6858000"/>
              <a:gd name="connsiteX3" fmla="*/ 11787188 w 12193200"/>
              <a:gd name="connsiteY3" fmla="*/ 666000 h 6858000"/>
              <a:gd name="connsiteX4" fmla="*/ 11787188 w 12193200"/>
              <a:gd name="connsiteY4" fmla="*/ 0 h 6858000"/>
              <a:gd name="connsiteX5" fmla="*/ 12193200 w 12193200"/>
              <a:gd name="connsiteY5" fmla="*/ 0 h 6858000"/>
              <a:gd name="connsiteX6" fmla="*/ 12193200 w 12193200"/>
              <a:gd name="connsiteY6" fmla="*/ 6858000 h 6858000"/>
              <a:gd name="connsiteX7" fmla="*/ 0 w 121932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3200" h="6858000">
                <a:moveTo>
                  <a:pt x="0" y="0"/>
                </a:moveTo>
                <a:lnTo>
                  <a:pt x="10091913" y="0"/>
                </a:lnTo>
                <a:lnTo>
                  <a:pt x="10091913" y="666000"/>
                </a:lnTo>
                <a:lnTo>
                  <a:pt x="11787188" y="666000"/>
                </a:lnTo>
                <a:lnTo>
                  <a:pt x="11787188" y="0"/>
                </a:ln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close/>
              </a:path>
            </a:pathLst>
          </a:custGeo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 Fügen Sie über das Icon ein Bild </a:t>
            </a:r>
            <a:br>
              <a:rPr lang="de-DE" dirty="0"/>
            </a:br>
            <a:r>
              <a:rPr lang="de-DE" dirty="0"/>
              <a:t>ein und legen den Platzhalter </a:t>
            </a:r>
            <a:br>
              <a:rPr lang="de-DE" dirty="0"/>
            </a:br>
            <a:r>
              <a:rPr lang="de-DE" dirty="0"/>
              <a:t>anschließend in den Hintergrund.</a:t>
            </a:r>
            <a:endParaRPr lang="de-DE" dirty="0"/>
          </a:p>
        </p:txBody>
      </p:sp>
      <p:grpSp>
        <p:nvGrpSpPr>
          <p:cNvPr id="188" name="Gruppieren 117"/>
          <p:cNvGrpSpPr>
            <a:grpSpLocks noChangeAspect="1"/>
          </p:cNvGrpSpPr>
          <p:nvPr userDrawn="1"/>
        </p:nvGrpSpPr>
        <p:grpSpPr>
          <a:xfrm>
            <a:off x="10091913" y="0"/>
            <a:ext cx="1695275" cy="666000"/>
            <a:chOff x="6721035" y="1197000"/>
            <a:chExt cx="2116800" cy="831135"/>
          </a:xfrm>
        </p:grpSpPr>
        <p:sp>
          <p:nvSpPr>
            <p:cNvPr id="189" name="Rechteck 118"/>
            <p:cNvSpPr/>
            <p:nvPr userDrawn="1"/>
          </p:nvSpPr>
          <p:spPr bwMode="auto">
            <a:xfrm>
              <a:off x="6721035" y="1197000"/>
              <a:ext cx="2116800" cy="83113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/>
            <a:lstStyle/>
            <a:p>
              <a:pPr defTabSz="675005"/>
              <a:endParaRPr lang="de-DE" dirty="0"/>
            </a:p>
          </p:txBody>
        </p:sp>
        <p:pic>
          <p:nvPicPr>
            <p:cNvPr id="190" name="Grafik 13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963605" y="1442877"/>
              <a:ext cx="1631660" cy="359837"/>
            </a:xfrm>
            <a:prstGeom prst="rect">
              <a:avLst/>
            </a:prstGeom>
          </p:spPr>
        </p:pic>
      </p:grpSp>
      <p:cxnSp>
        <p:nvCxnSpPr>
          <p:cNvPr id="191" name="Gerader Verbinder 190"/>
          <p:cNvCxnSpPr/>
          <p:nvPr userDrawn="1"/>
        </p:nvCxnSpPr>
        <p:spPr>
          <a:xfrm flipH="1">
            <a:off x="-304797" y="645160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feld 191"/>
          <p:cNvSpPr txBox="1"/>
          <p:nvPr userDrawn="1"/>
        </p:nvSpPr>
        <p:spPr>
          <a:xfrm>
            <a:off x="-285748" y="635159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93" name="Gerader Verbinder 192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Gerader Verbinder 195"/>
          <p:cNvCxnSpPr/>
          <p:nvPr userDrawn="1"/>
        </p:nvCxnSpPr>
        <p:spPr>
          <a:xfrm flipH="1">
            <a:off x="-304797" y="148590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feld 196"/>
          <p:cNvSpPr txBox="1"/>
          <p:nvPr userDrawn="1"/>
        </p:nvSpPr>
        <p:spPr>
          <a:xfrm>
            <a:off x="-285748" y="1519245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5,40</a:t>
            </a:r>
            <a:endParaRPr lang="de-DE" sz="600" dirty="0"/>
          </a:p>
        </p:txBody>
      </p:sp>
      <p:cxnSp>
        <p:nvCxnSpPr>
          <p:cNvPr id="198" name="Gerader Verbinder 197"/>
          <p:cNvCxnSpPr/>
          <p:nvPr userDrawn="1"/>
        </p:nvCxnSpPr>
        <p:spPr>
          <a:xfrm flipH="1">
            <a:off x="-304797" y="122317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feld 198"/>
          <p:cNvSpPr txBox="1"/>
          <p:nvPr userDrawn="1"/>
        </p:nvSpPr>
        <p:spPr>
          <a:xfrm>
            <a:off x="-285748" y="125651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6,13</a:t>
            </a:r>
            <a:endParaRPr lang="de-DE" sz="600" dirty="0"/>
          </a:p>
        </p:txBody>
      </p:sp>
      <p:cxnSp>
        <p:nvCxnSpPr>
          <p:cNvPr id="200" name="Gerader Verbinder 199"/>
          <p:cNvCxnSpPr/>
          <p:nvPr userDrawn="1"/>
        </p:nvCxnSpPr>
        <p:spPr>
          <a:xfrm flipH="1">
            <a:off x="-304797" y="407196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Gerader Verbinder 200"/>
          <p:cNvCxnSpPr/>
          <p:nvPr userDrawn="1"/>
        </p:nvCxnSpPr>
        <p:spPr>
          <a:xfrm flipH="1">
            <a:off x="-304797" y="674211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feld 201"/>
          <p:cNvSpPr txBox="1"/>
          <p:nvPr userDrawn="1"/>
        </p:nvSpPr>
        <p:spPr>
          <a:xfrm>
            <a:off x="-285748" y="6775456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9,19</a:t>
            </a:r>
            <a:endParaRPr lang="de-DE" sz="600" dirty="0"/>
          </a:p>
        </p:txBody>
      </p:sp>
      <p:cxnSp>
        <p:nvCxnSpPr>
          <p:cNvPr id="203" name="Gerader Verbinder 202"/>
          <p:cNvCxnSpPr/>
          <p:nvPr userDrawn="1"/>
        </p:nvCxnSpPr>
        <p:spPr>
          <a:xfrm flipH="1">
            <a:off x="-304797" y="664686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feld 203"/>
          <p:cNvSpPr txBox="1"/>
          <p:nvPr userDrawn="1"/>
        </p:nvSpPr>
        <p:spPr>
          <a:xfrm>
            <a:off x="-285748" y="6537331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8,94</a:t>
            </a:r>
            <a:endParaRPr lang="de-DE" sz="600" dirty="0"/>
          </a:p>
        </p:txBody>
      </p:sp>
      <p:sp>
        <p:nvSpPr>
          <p:cNvPr id="205" name="Textfeld 204"/>
          <p:cNvSpPr txBox="1"/>
          <p:nvPr userDrawn="1"/>
        </p:nvSpPr>
        <p:spPr>
          <a:xfrm>
            <a:off x="-285748" y="440537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206" name="Gerader Verbinder 205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feld 206"/>
          <p:cNvSpPr txBox="1"/>
          <p:nvPr userDrawn="1"/>
        </p:nvSpPr>
        <p:spPr>
          <a:xfrm>
            <a:off x="4546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cxnSp>
        <p:nvCxnSpPr>
          <p:cNvPr id="208" name="Gerader Verbinder 207"/>
          <p:cNvCxnSpPr/>
          <p:nvPr userDrawn="1"/>
        </p:nvCxnSpPr>
        <p:spPr>
          <a:xfrm flipV="1">
            <a:off x="117832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feld 208"/>
          <p:cNvSpPr txBox="1"/>
          <p:nvPr userDrawn="1"/>
        </p:nvSpPr>
        <p:spPr>
          <a:xfrm>
            <a:off x="1183323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Nur Titel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Folie zu selber befüllen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10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6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60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Textfolie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5C0EE16-F085-486A-BCFC-D38A96C755AF}" type="datetime1">
              <a:rPr lang="en-US" smtClean="0"/>
            </a:fld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2021-03-08_Decarbon workshop with </a:t>
            </a:r>
            <a:r>
              <a:rPr lang="en-US" dirty="0" err="1"/>
              <a:t>Huaxiang</a:t>
            </a:r>
            <a:r>
              <a:rPr lang="en-US" dirty="0"/>
              <a:t> </a:t>
            </a:r>
            <a:r>
              <a:rPr lang="en-US" dirty="0" err="1"/>
              <a:t>Hefei_Chinese</a:t>
            </a:r>
            <a:r>
              <a:rPr lang="en-US" dirty="0"/>
              <a:t> Version_v01.pptx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elfolie mit Bildmotiv_dunkl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623696"/>
            <a:ext cx="8601600" cy="2469600"/>
          </a:xfrm>
          <a:solidFill>
            <a:srgbClr val="D4D6D9">
              <a:alpha val="80000"/>
            </a:srgbClr>
          </a:solidFill>
        </p:spPr>
        <p:txBody>
          <a:bodyPr lIns="306000" tIns="259200" anchor="t"/>
          <a:lstStyle>
            <a:lvl1pPr algn="l">
              <a:lnSpc>
                <a:spcPct val="120000"/>
              </a:lnSpc>
              <a:defRPr sz="26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 mit Bildmotiv</a:t>
            </a:r>
            <a:br>
              <a:rPr lang="de-DE" dirty="0"/>
            </a:br>
            <a:r>
              <a:rPr lang="de-DE" dirty="0"/>
              <a:t>in VWAG </a:t>
            </a:r>
            <a:r>
              <a:rPr lang="de-DE" dirty="0" err="1"/>
              <a:t>TheSans</a:t>
            </a:r>
            <a:r>
              <a:rPr lang="de-DE" dirty="0"/>
              <a:t> fett 26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401" y="4937322"/>
            <a:ext cx="7984067" cy="398652"/>
          </a:xfrm>
        </p:spPr>
        <p:txBody>
          <a:bodyPr/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Datum/ Abteilung in VWAG </a:t>
            </a:r>
            <a:r>
              <a:rPr lang="de-DE" dirty="0" err="1"/>
              <a:t>TheSans</a:t>
            </a:r>
            <a:r>
              <a:rPr lang="de-DE" dirty="0"/>
              <a:t> 22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7" name="Textplatzhalter 46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6" y="5687200"/>
            <a:ext cx="5391151" cy="208472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Geheimnisklasse: CONFIDENTIAL</a:t>
            </a:r>
            <a:endParaRPr lang="de-DE" dirty="0"/>
          </a:p>
        </p:txBody>
      </p:sp>
      <p:sp>
        <p:nvSpPr>
          <p:cNvPr id="153" name="Bildplatzhalter 15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0 w 12193200"/>
              <a:gd name="connsiteY0" fmla="*/ 0 h 6858000"/>
              <a:gd name="connsiteX1" fmla="*/ 9476660 w 12193200"/>
              <a:gd name="connsiteY1" fmla="*/ 0 h 6858000"/>
              <a:gd name="connsiteX2" fmla="*/ 9476660 w 12193200"/>
              <a:gd name="connsiteY2" fmla="*/ 907200 h 6858000"/>
              <a:gd name="connsiteX3" fmla="*/ 11787188 w 12193200"/>
              <a:gd name="connsiteY3" fmla="*/ 907200 h 6858000"/>
              <a:gd name="connsiteX4" fmla="*/ 11787188 w 12193200"/>
              <a:gd name="connsiteY4" fmla="*/ 0 h 6858000"/>
              <a:gd name="connsiteX5" fmla="*/ 12193200 w 12193200"/>
              <a:gd name="connsiteY5" fmla="*/ 0 h 6858000"/>
              <a:gd name="connsiteX6" fmla="*/ 12193200 w 12193200"/>
              <a:gd name="connsiteY6" fmla="*/ 6858000 h 6858000"/>
              <a:gd name="connsiteX7" fmla="*/ 0 w 121932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3200" h="6858000">
                <a:moveTo>
                  <a:pt x="0" y="0"/>
                </a:moveTo>
                <a:lnTo>
                  <a:pt x="9476660" y="0"/>
                </a:lnTo>
                <a:lnTo>
                  <a:pt x="9476660" y="907200"/>
                </a:lnTo>
                <a:lnTo>
                  <a:pt x="11787188" y="907200"/>
                </a:lnTo>
                <a:lnTo>
                  <a:pt x="11787188" y="0"/>
                </a:ln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close/>
              </a:path>
            </a:pathLst>
          </a:custGeom>
          <a:pattFill prst="ltUpDiag">
            <a:fgClr>
              <a:srgbClr val="4C5356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r>
              <a:rPr lang="de-DE" dirty="0"/>
              <a:t>Fügen Sie über das Icon ein Bild </a:t>
            </a:r>
            <a:br>
              <a:rPr lang="de-DE" dirty="0"/>
            </a:br>
            <a:r>
              <a:rPr lang="de-DE" dirty="0"/>
              <a:t>ein und legen den Platzhalter </a:t>
            </a:r>
            <a:br>
              <a:rPr lang="de-DE" dirty="0"/>
            </a:br>
            <a:r>
              <a:rPr lang="de-DE" dirty="0"/>
              <a:t>anschließend in den Hintergrund.</a:t>
            </a:r>
            <a:endParaRPr lang="de-DE" dirty="0"/>
          </a:p>
        </p:txBody>
      </p:sp>
      <p:grpSp>
        <p:nvGrpSpPr>
          <p:cNvPr id="154" name="Gruppieren 121"/>
          <p:cNvGrpSpPr>
            <a:grpSpLocks noChangeAspect="1"/>
          </p:cNvGrpSpPr>
          <p:nvPr userDrawn="1"/>
        </p:nvGrpSpPr>
        <p:grpSpPr>
          <a:xfrm>
            <a:off x="9476660" y="0"/>
            <a:ext cx="2310528" cy="907200"/>
            <a:chOff x="6721035" y="1197000"/>
            <a:chExt cx="2116800" cy="831135"/>
          </a:xfrm>
        </p:grpSpPr>
        <p:sp>
          <p:nvSpPr>
            <p:cNvPr id="155" name="Rechteck 122"/>
            <p:cNvSpPr/>
            <p:nvPr userDrawn="1"/>
          </p:nvSpPr>
          <p:spPr bwMode="auto">
            <a:xfrm>
              <a:off x="6721035" y="1197000"/>
              <a:ext cx="2116800" cy="83113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/>
            <a:lstStyle/>
            <a:p>
              <a:pPr defTabSz="675005"/>
              <a:endParaRPr lang="de-DE" dirty="0"/>
            </a:p>
          </p:txBody>
        </p:sp>
        <p:pic>
          <p:nvPicPr>
            <p:cNvPr id="156" name="Grafik 123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963605" y="1442777"/>
              <a:ext cx="1631660" cy="360037"/>
            </a:xfrm>
            <a:prstGeom prst="rect">
              <a:avLst/>
            </a:prstGeom>
          </p:spPr>
        </p:pic>
      </p:grpSp>
      <p:cxnSp>
        <p:nvCxnSpPr>
          <p:cNvPr id="160" name="Gerader Verbinder 159"/>
          <p:cNvCxnSpPr/>
          <p:nvPr userDrawn="1"/>
        </p:nvCxnSpPr>
        <p:spPr>
          <a:xfrm flipH="1">
            <a:off x="-304797" y="645160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feld 160"/>
          <p:cNvSpPr txBox="1"/>
          <p:nvPr userDrawn="1"/>
        </p:nvSpPr>
        <p:spPr>
          <a:xfrm>
            <a:off x="-285748" y="635159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62" name="Gerader Verbinder 161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Gerader Verbinder 164"/>
          <p:cNvCxnSpPr/>
          <p:nvPr userDrawn="1"/>
        </p:nvCxnSpPr>
        <p:spPr>
          <a:xfrm flipH="1">
            <a:off x="-304797" y="148590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feld 165"/>
          <p:cNvSpPr txBox="1"/>
          <p:nvPr userDrawn="1"/>
        </p:nvSpPr>
        <p:spPr>
          <a:xfrm>
            <a:off x="-285748" y="1519245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5,40</a:t>
            </a:r>
            <a:endParaRPr lang="de-DE" sz="600" dirty="0"/>
          </a:p>
        </p:txBody>
      </p:sp>
      <p:cxnSp>
        <p:nvCxnSpPr>
          <p:cNvPr id="176" name="Gerader Verbinder 175"/>
          <p:cNvCxnSpPr/>
          <p:nvPr userDrawn="1"/>
        </p:nvCxnSpPr>
        <p:spPr>
          <a:xfrm flipH="1">
            <a:off x="-304797" y="122317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feld 176"/>
          <p:cNvSpPr txBox="1"/>
          <p:nvPr userDrawn="1"/>
        </p:nvSpPr>
        <p:spPr>
          <a:xfrm>
            <a:off x="-285748" y="125651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6,13</a:t>
            </a:r>
            <a:endParaRPr lang="de-DE" sz="600" dirty="0"/>
          </a:p>
        </p:txBody>
      </p:sp>
      <p:cxnSp>
        <p:nvCxnSpPr>
          <p:cNvPr id="186" name="Gerader Verbinder 185"/>
          <p:cNvCxnSpPr/>
          <p:nvPr userDrawn="1"/>
        </p:nvCxnSpPr>
        <p:spPr>
          <a:xfrm flipH="1">
            <a:off x="-304797" y="407196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Gerader Verbinder 186"/>
          <p:cNvCxnSpPr/>
          <p:nvPr userDrawn="1"/>
        </p:nvCxnSpPr>
        <p:spPr>
          <a:xfrm flipH="1">
            <a:off x="-304797" y="674211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feld 187"/>
          <p:cNvSpPr txBox="1"/>
          <p:nvPr userDrawn="1"/>
        </p:nvSpPr>
        <p:spPr>
          <a:xfrm>
            <a:off x="-285748" y="6775456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9,19</a:t>
            </a:r>
            <a:endParaRPr lang="de-DE" sz="600" dirty="0"/>
          </a:p>
        </p:txBody>
      </p:sp>
      <p:cxnSp>
        <p:nvCxnSpPr>
          <p:cNvPr id="189" name="Gerader Verbinder 188"/>
          <p:cNvCxnSpPr/>
          <p:nvPr userDrawn="1"/>
        </p:nvCxnSpPr>
        <p:spPr>
          <a:xfrm flipH="1">
            <a:off x="-304797" y="664686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feld 189"/>
          <p:cNvSpPr txBox="1"/>
          <p:nvPr userDrawn="1"/>
        </p:nvSpPr>
        <p:spPr>
          <a:xfrm>
            <a:off x="-285748" y="6537331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8,94</a:t>
            </a:r>
            <a:endParaRPr lang="de-DE" sz="600" dirty="0"/>
          </a:p>
        </p:txBody>
      </p:sp>
      <p:sp>
        <p:nvSpPr>
          <p:cNvPr id="191" name="Textfeld 190"/>
          <p:cNvSpPr txBox="1"/>
          <p:nvPr userDrawn="1"/>
        </p:nvSpPr>
        <p:spPr>
          <a:xfrm>
            <a:off x="-285748" y="440537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192" name="Gerader Verbinder 191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feld 192"/>
          <p:cNvSpPr txBox="1"/>
          <p:nvPr userDrawn="1"/>
        </p:nvSpPr>
        <p:spPr>
          <a:xfrm>
            <a:off x="4546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cxnSp>
        <p:nvCxnSpPr>
          <p:cNvPr id="194" name="Gerader Verbinder 193"/>
          <p:cNvCxnSpPr/>
          <p:nvPr userDrawn="1"/>
        </p:nvCxnSpPr>
        <p:spPr>
          <a:xfrm flipV="1">
            <a:off x="117832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feld 194"/>
          <p:cNvSpPr txBox="1"/>
          <p:nvPr userDrawn="1"/>
        </p:nvSpPr>
        <p:spPr>
          <a:xfrm>
            <a:off x="1183323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pic>
        <p:nvPicPr>
          <p:cNvPr id="26" name="Picture 59" descr="VWGCN-en_CO_M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074" y="205718"/>
            <a:ext cx="2305701" cy="49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406400" y="1224000"/>
            <a:ext cx="11379600" cy="52324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60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Textfolie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Text Nummerieru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06400" y="1224000"/>
            <a:ext cx="11379600" cy="5230800"/>
          </a:xfrm>
        </p:spPr>
        <p:txBody>
          <a:bodyPr/>
          <a:lstStyle>
            <a:lvl1pPr marL="342900" indent="-342900">
              <a:buFont typeface="+mj-lt"/>
              <a:buAutoNum type="arabicPeriod"/>
              <a:defRPr/>
            </a:lvl1pPr>
            <a:lvl2pPr marL="522605" indent="-342900">
              <a:buFont typeface="+mj-lt"/>
              <a:buAutoNum type="arabicPeriod"/>
              <a:defRPr/>
            </a:lvl2pPr>
          </a:lstStyle>
          <a:p>
            <a:pPr lvl="0"/>
            <a:r>
              <a:rPr lang="de-DE" dirty="0"/>
              <a:t>Nummerierungen</a:t>
            </a:r>
            <a:endParaRPr lang="de-DE" dirty="0"/>
          </a:p>
          <a:p>
            <a:pPr lvl="0"/>
            <a:endParaRPr lang="de-DE" dirty="0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Nummerierung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8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9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reizeiliger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85902"/>
            <a:ext cx="11379600" cy="4967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949479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Dreizeilige Headline, gegebenenfalls löschen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9" name="Datumsplatzhalter 1"/>
          <p:cNvSpPr>
            <a:spLocks noGrp="1"/>
          </p:cNvSpPr>
          <p:nvPr>
            <p:ph type="dt" sz="half" idx="17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_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24000"/>
            <a:ext cx="54756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cxnSp>
        <p:nvCxnSpPr>
          <p:cNvPr id="10" name="Gerader Verbinder 9"/>
          <p:cNvCxnSpPr/>
          <p:nvPr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6358578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sp>
        <p:nvSpPr>
          <p:cNvPr id="19" name="Textfeld 18"/>
          <p:cNvSpPr txBox="1"/>
          <p:nvPr/>
        </p:nvSpPr>
        <p:spPr>
          <a:xfrm>
            <a:off x="5637853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sp>
        <p:nvSpPr>
          <p:cNvPr id="20" name="Content Placeholder 2"/>
          <p:cNvSpPr>
            <a:spLocks noGrp="1"/>
          </p:cNvSpPr>
          <p:nvPr>
            <p:ph idx="12"/>
          </p:nvPr>
        </p:nvSpPr>
        <p:spPr>
          <a:xfrm>
            <a:off x="6309784" y="1224000"/>
            <a:ext cx="5475600" cy="5230800"/>
          </a:xfrm>
        </p:spPr>
        <p:txBody>
          <a:bodyPr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 Zweispaltig</a:t>
            </a:r>
            <a:endParaRPr lang="de-DE" dirty="0"/>
          </a:p>
        </p:txBody>
      </p:sp>
      <p:sp>
        <p:nvSpPr>
          <p:cNvPr id="22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15" name="Gerader Verbinder 14"/>
          <p:cNvCxnSpPr/>
          <p:nvPr userDrawn="1"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/>
          <p:cNvCxnSpPr/>
          <p:nvPr userDrawn="1"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/>
          <p:cNvCxnSpPr/>
          <p:nvPr userDrawn="1"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/>
          <p:cNvCxnSpPr/>
          <p:nvPr userDrawn="1"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5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26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_zweispaltig_mit_Rah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24000"/>
            <a:ext cx="54756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cxnSp>
        <p:nvCxnSpPr>
          <p:cNvPr id="10" name="Gerader Verbinder 9"/>
          <p:cNvCxnSpPr/>
          <p:nvPr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6358578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sp>
        <p:nvSpPr>
          <p:cNvPr id="19" name="Textfeld 18"/>
          <p:cNvSpPr txBox="1"/>
          <p:nvPr/>
        </p:nvSpPr>
        <p:spPr>
          <a:xfrm>
            <a:off x="5637853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0,60</a:t>
            </a:r>
            <a:endParaRPr lang="de-DE" sz="600" dirty="0"/>
          </a:p>
        </p:txBody>
      </p:sp>
      <p:sp>
        <p:nvSpPr>
          <p:cNvPr id="20" name="Content Placeholder 2"/>
          <p:cNvSpPr>
            <a:spLocks noGrp="1"/>
          </p:cNvSpPr>
          <p:nvPr>
            <p:ph idx="12"/>
          </p:nvPr>
        </p:nvSpPr>
        <p:spPr>
          <a:xfrm>
            <a:off x="6309784" y="1224000"/>
            <a:ext cx="5475600" cy="5230800"/>
          </a:xfrm>
          <a:ln w="19050">
            <a:solidFill>
              <a:srgbClr val="D4D6D9"/>
            </a:solidFill>
          </a:ln>
        </p:spPr>
        <p:txBody>
          <a:bodyPr lIns="108000" tIns="180000" rIns="108000" bIns="180000"/>
          <a:lstStyle>
            <a:lvl1pPr marL="0" indent="0">
              <a:buNone/>
              <a:defRPr sz="1600" b="1"/>
            </a:lvl1pPr>
            <a:lvl2pPr marL="179705" indent="-179705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Inhaltsfolie Zweispaltig mit Rahmen</a:t>
            </a:r>
            <a:endParaRPr lang="de-DE" dirty="0"/>
          </a:p>
        </p:txBody>
      </p:sp>
      <p:sp>
        <p:nvSpPr>
          <p:cNvPr id="22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679631"/>
            <a:ext cx="11379600" cy="269848"/>
          </a:xfrm>
        </p:spPr>
        <p:txBody>
          <a:bodyPr anchor="ctr"/>
          <a:lstStyle>
            <a:lvl1pPr marL="0" indent="0">
              <a:buNone/>
              <a:defRPr sz="1800" b="1"/>
            </a:lvl1pPr>
          </a:lstStyle>
          <a:p>
            <a:pPr lvl="0"/>
            <a:r>
              <a:rPr lang="de-DE" dirty="0"/>
              <a:t>Zweizeilige Headline</a:t>
            </a:r>
            <a:endParaRPr lang="de-DE" dirty="0"/>
          </a:p>
        </p:txBody>
      </p:sp>
      <p:cxnSp>
        <p:nvCxnSpPr>
          <p:cNvPr id="15" name="Gerader Verbinder 14"/>
          <p:cNvCxnSpPr/>
          <p:nvPr userDrawn="1"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/>
          <p:cNvCxnSpPr/>
          <p:nvPr userDrawn="1"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/>
          <p:cNvCxnSpPr/>
          <p:nvPr userDrawn="1"/>
        </p:nvCxnSpPr>
        <p:spPr>
          <a:xfrm flipV="1">
            <a:off x="6310948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/>
          <p:cNvCxnSpPr/>
          <p:nvPr userDrawn="1"/>
        </p:nvCxnSpPr>
        <p:spPr>
          <a:xfrm flipV="1">
            <a:off x="5879147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>
          <a:xfrm>
            <a:off x="11491912" y="6647656"/>
            <a:ext cx="295276" cy="90488"/>
          </a:xfrm>
          <a:prstGeom prst="rect">
            <a:avLst/>
          </a:prstGeom>
        </p:spPr>
        <p:txBody>
          <a:bodyPr/>
          <a:lstStyle/>
          <a:p>
            <a:fld id="{2EA6AC58-99FC-40D1-8A10-4777F7BB7286}" type="slidenum">
              <a:rPr lang="de-DE" smtClean="0"/>
            </a:fld>
            <a:endParaRPr lang="de-DE" dirty="0"/>
          </a:p>
        </p:txBody>
      </p:sp>
      <p:sp>
        <p:nvSpPr>
          <p:cNvPr id="25" name="Datumsplatzhalter 1"/>
          <p:cNvSpPr>
            <a:spLocks noGrp="1"/>
          </p:cNvSpPr>
          <p:nvPr>
            <p:ph type="dt" sz="half" idx="14"/>
          </p:nvPr>
        </p:nvSpPr>
        <p:spPr>
          <a:xfrm>
            <a:off x="406400" y="6647662"/>
            <a:ext cx="789933" cy="90489"/>
          </a:xfrm>
        </p:spPr>
        <p:txBody>
          <a:bodyPr/>
          <a:lstStyle/>
          <a:p>
            <a:r>
              <a:rPr lang="en-US"/>
              <a:t>04/11/2022</a:t>
            </a:r>
            <a:endParaRPr lang="de-DE" dirty="0"/>
          </a:p>
        </p:txBody>
      </p:sp>
      <p:sp>
        <p:nvSpPr>
          <p:cNvPr id="26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4038600" y="6646870"/>
            <a:ext cx="4114800" cy="91281"/>
          </a:xfrm>
        </p:spPr>
        <p:txBody>
          <a:bodyPr/>
          <a:lstStyle/>
          <a:p>
            <a:r>
              <a:rPr lang="en-US" dirty="0"/>
              <a:t>2022-04-11_Green Common </a:t>
            </a:r>
            <a:r>
              <a:rPr lang="en-US" dirty="0" err="1"/>
              <a:t>Sourcing_MQB</a:t>
            </a:r>
            <a:r>
              <a:rPr lang="en-US" dirty="0"/>
              <a:t> 5T suppliers workshop_v1.pptx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1" Type="http://schemas.openxmlformats.org/officeDocument/2006/relationships/theme" Target="../theme/theme1.xml"/><Relationship Id="rId30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8.jpeg"/><Relationship Id="rId28" Type="http://schemas.openxmlformats.org/officeDocument/2006/relationships/tags" Target="../tags/tag2.xml"/><Relationship Id="rId27" Type="http://schemas.openxmlformats.org/officeDocument/2006/relationships/image" Target="../media/image7.emf"/><Relationship Id="rId26" Type="http://schemas.openxmlformats.org/officeDocument/2006/relationships/oleObject" Target="../embeddings/oleObject1.bin"/><Relationship Id="rId25" Type="http://schemas.openxmlformats.org/officeDocument/2006/relationships/tags" Target="../tags/tag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5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think-cell 幻灯片" r:id="rId26" imgW="5715" imgH="5715" progId="TCLayout.ActiveDocument.1">
                  <p:embed/>
                </p:oleObj>
              </mc:Choice>
              <mc:Fallback>
                <p:oleObj name="think-cell 幻灯片" r:id="rId26" imgW="5715" imgH="5715" progId="TCLayout.ActiveDocument.1">
                  <p:embed/>
                  <p:pic>
                    <p:nvPicPr>
                      <p:cNvPr id="0" name="图片 1045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de-DE" sz="1800" b="1" i="0" baseline="0" dirty="0" err="1">
              <a:latin typeface="VWAG TheSans" panose="020B0502050302020203" pitchFamily="34" charset="0"/>
              <a:ea typeface="+mj-ea"/>
              <a:cs typeface="+mj-cs"/>
              <a:sym typeface="VWAG TheSans" panose="020B0502050302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6400" y="408271"/>
            <a:ext cx="8138160" cy="26984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400" y="1223172"/>
            <a:ext cx="11380788" cy="522982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  <a:endParaRPr lang="de-DE" dirty="0"/>
          </a:p>
          <a:p>
            <a:pPr lvl="1"/>
            <a:r>
              <a:rPr lang="de-DE" dirty="0"/>
              <a:t>Zweite Ebene</a:t>
            </a:r>
            <a:endParaRPr lang="de-DE" dirty="0"/>
          </a:p>
          <a:p>
            <a:pPr lvl="2"/>
            <a:r>
              <a:rPr lang="de-DE" dirty="0"/>
              <a:t>Dritte Ebene</a:t>
            </a:r>
            <a:endParaRPr lang="de-DE" dirty="0"/>
          </a:p>
          <a:p>
            <a:pPr lvl="3"/>
            <a:r>
              <a:rPr lang="de-DE" dirty="0"/>
              <a:t>Vierte Ebene</a:t>
            </a:r>
            <a:endParaRPr lang="de-DE" dirty="0"/>
          </a:p>
          <a:p>
            <a:pPr lvl="4"/>
            <a:r>
              <a:rPr lang="de-DE" dirty="0"/>
              <a:t>Fünfte Ebene</a:t>
            </a:r>
            <a:endParaRPr lang="de-DE" dirty="0"/>
          </a:p>
          <a:p>
            <a:pPr lvl="5"/>
            <a:r>
              <a:rPr lang="de-DE" dirty="0"/>
              <a:t>Sechste Ebene</a:t>
            </a:r>
            <a:endParaRPr lang="de-DE" dirty="0"/>
          </a:p>
          <a:p>
            <a:pPr lvl="6"/>
            <a:r>
              <a:rPr lang="de-DE" dirty="0"/>
              <a:t>Siebte Ebene</a:t>
            </a:r>
            <a:endParaRPr lang="de-DE" dirty="0"/>
          </a:p>
          <a:p>
            <a:pPr lvl="7"/>
            <a:r>
              <a:rPr lang="de-DE" dirty="0"/>
              <a:t>Achte Ebene</a:t>
            </a:r>
            <a:endParaRPr lang="de-DE" dirty="0"/>
          </a:p>
          <a:p>
            <a:pPr lvl="8"/>
            <a:r>
              <a:rPr lang="de-DE" dirty="0"/>
              <a:t>Neunte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6400" y="6647662"/>
            <a:ext cx="789933" cy="9048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04/11/2022</a:t>
            </a:r>
            <a:endParaRPr lang="de-DE" dirty="0"/>
          </a:p>
        </p:txBody>
      </p:sp>
      <p:cxnSp>
        <p:nvCxnSpPr>
          <p:cNvPr id="81" name="Gerader Verbinder 80"/>
          <p:cNvCxnSpPr/>
          <p:nvPr/>
        </p:nvCxnSpPr>
        <p:spPr>
          <a:xfrm flipH="1">
            <a:off x="-304797" y="645160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feld 81"/>
          <p:cNvSpPr txBox="1"/>
          <p:nvPr userDrawn="1"/>
        </p:nvSpPr>
        <p:spPr>
          <a:xfrm>
            <a:off x="-285748" y="635159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83" name="Gerader Verbinder 82"/>
          <p:cNvCxnSpPr/>
          <p:nvPr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r Verbinder 90"/>
          <p:cNvCxnSpPr/>
          <p:nvPr/>
        </p:nvCxnSpPr>
        <p:spPr>
          <a:xfrm flipV="1">
            <a:off x="11783219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feld 91"/>
          <p:cNvSpPr txBox="1"/>
          <p:nvPr/>
        </p:nvSpPr>
        <p:spPr>
          <a:xfrm>
            <a:off x="11833230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cxnSp>
        <p:nvCxnSpPr>
          <p:cNvPr id="102" name="Gerader Verbinder 101"/>
          <p:cNvCxnSpPr/>
          <p:nvPr/>
        </p:nvCxnSpPr>
        <p:spPr>
          <a:xfrm flipH="1">
            <a:off x="-304797" y="148590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feld 102"/>
          <p:cNvSpPr txBox="1"/>
          <p:nvPr userDrawn="1"/>
        </p:nvSpPr>
        <p:spPr>
          <a:xfrm>
            <a:off x="-285748" y="1519245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5,40</a:t>
            </a:r>
            <a:endParaRPr lang="de-DE" sz="600" dirty="0"/>
          </a:p>
        </p:txBody>
      </p:sp>
      <p:cxnSp>
        <p:nvCxnSpPr>
          <p:cNvPr id="115" name="Gerader Verbinder 114"/>
          <p:cNvCxnSpPr/>
          <p:nvPr/>
        </p:nvCxnSpPr>
        <p:spPr>
          <a:xfrm flipH="1">
            <a:off x="-304797" y="1223171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feld 115"/>
          <p:cNvSpPr txBox="1"/>
          <p:nvPr userDrawn="1"/>
        </p:nvSpPr>
        <p:spPr>
          <a:xfrm>
            <a:off x="-285748" y="1256513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6,13</a:t>
            </a:r>
            <a:endParaRPr lang="de-DE" sz="600" dirty="0"/>
          </a:p>
        </p:txBody>
      </p:sp>
      <p:cxnSp>
        <p:nvCxnSpPr>
          <p:cNvPr id="117" name="Gerader Verbinder 116"/>
          <p:cNvCxnSpPr/>
          <p:nvPr/>
        </p:nvCxnSpPr>
        <p:spPr>
          <a:xfrm flipH="1">
            <a:off x="-304797" y="407196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r Verbinder 118"/>
          <p:cNvCxnSpPr/>
          <p:nvPr/>
        </p:nvCxnSpPr>
        <p:spPr>
          <a:xfrm flipH="1">
            <a:off x="-304797" y="674211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feld 119"/>
          <p:cNvSpPr txBox="1"/>
          <p:nvPr userDrawn="1"/>
        </p:nvSpPr>
        <p:spPr>
          <a:xfrm>
            <a:off x="-285748" y="6775456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9,19</a:t>
            </a:r>
            <a:endParaRPr lang="de-DE" sz="600" dirty="0"/>
          </a:p>
        </p:txBody>
      </p:sp>
      <p:cxnSp>
        <p:nvCxnSpPr>
          <p:cNvPr id="121" name="Gerader Verbinder 120"/>
          <p:cNvCxnSpPr/>
          <p:nvPr/>
        </p:nvCxnSpPr>
        <p:spPr>
          <a:xfrm flipH="1">
            <a:off x="-304797" y="6646863"/>
            <a:ext cx="2222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feld 121"/>
          <p:cNvSpPr txBox="1"/>
          <p:nvPr userDrawn="1"/>
        </p:nvSpPr>
        <p:spPr>
          <a:xfrm>
            <a:off x="-285748" y="6537331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8,94</a:t>
            </a:r>
            <a:endParaRPr lang="de-DE" sz="600" dirty="0"/>
          </a:p>
        </p:txBody>
      </p:sp>
      <p:sp>
        <p:nvSpPr>
          <p:cNvPr id="142" name="Textfeld 141"/>
          <p:cNvSpPr txBox="1"/>
          <p:nvPr userDrawn="1"/>
        </p:nvSpPr>
        <p:spPr>
          <a:xfrm>
            <a:off x="-285748" y="440537"/>
            <a:ext cx="2603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8,40</a:t>
            </a:r>
            <a:endParaRPr lang="de-DE" sz="600" dirty="0"/>
          </a:p>
        </p:txBody>
      </p:sp>
      <p:cxnSp>
        <p:nvCxnSpPr>
          <p:cNvPr id="56" name="Gerader Verbinder 55"/>
          <p:cNvCxnSpPr/>
          <p:nvPr userDrawn="1"/>
        </p:nvCxnSpPr>
        <p:spPr>
          <a:xfrm flipV="1">
            <a:off x="407036" y="-226336"/>
            <a:ext cx="0" cy="11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112"/>
          <p:cNvSpPr txBox="1"/>
          <p:nvPr userDrawn="1"/>
        </p:nvSpPr>
        <p:spPr>
          <a:xfrm>
            <a:off x="454666" y="-211931"/>
            <a:ext cx="298449" cy="923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600" dirty="0"/>
              <a:t>15,81</a:t>
            </a:r>
            <a:endParaRPr lang="de-DE" sz="6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038600" y="6646870"/>
            <a:ext cx="4114800" cy="91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2022-04-11_Green Common Sourcing_MQB 5T suppliers workshop_v1.pptx</a:t>
            </a:r>
            <a:endParaRPr lang="en-US" dirty="0"/>
          </a:p>
        </p:txBody>
      </p:sp>
      <p:pic>
        <p:nvPicPr>
          <p:cNvPr id="30" name="图片 9"/>
          <p:cNvPicPr>
            <a:picLocks noChangeAspect="1"/>
          </p:cNvPicPr>
          <p:nvPr userDrawn="1"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0991" y="45249"/>
            <a:ext cx="810419" cy="629553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hf sldNum="0"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70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45" indent="-179705" algn="l" defTabSz="914400" rtl="0" eaLnBrk="1" latinLnBrk="0" hangingPunct="1">
        <a:lnSpc>
          <a:spcPct val="110000"/>
        </a:lnSpc>
        <a:spcBef>
          <a:spcPts val="0"/>
        </a:spcBef>
        <a:spcAft>
          <a:spcPts val="45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4.xml"/><Relationship Id="rId4" Type="http://schemas.openxmlformats.org/officeDocument/2006/relationships/tags" Target="../tags/tag4.xml"/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think-cell 幻灯片" r:id="rId2" imgW="5715" imgH="5715" progId="TCLayout.ActiveDocument.1">
                  <p:embed/>
                </p:oleObj>
              </mc:Choice>
              <mc:Fallback>
                <p:oleObj name="think-cell 幻灯片" r:id="rId2" imgW="5715" imgH="5715" progId="TCLayout.ActiveDocument.1">
                  <p:embed/>
                  <p:pic>
                    <p:nvPicPr>
                      <p:cNvPr id="0" name="Object 7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Grp="1"/>
          </p:cNvGraphicFramePr>
          <p:nvPr/>
        </p:nvGraphicFramePr>
        <p:xfrm>
          <a:off x="0" y="689619"/>
          <a:ext cx="12192000" cy="465091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203200"/>
                <a:gridCol w="11794836"/>
                <a:gridCol w="193964"/>
              </a:tblGrid>
              <a:tr h="3983986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我公司承诺，积极响应国家“</a:t>
                      </a: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3060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”双碳目标，并采取以下行动，实施绿色低碳转型。</a:t>
                      </a:r>
                      <a:endParaRPr lang="en-US" altLang="zh-CN" sz="134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、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推动能源转型，优先使用绿色电力，</a:t>
                      </a: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2030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年前实现一汽</a:t>
                      </a: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大众产品</a:t>
                      </a: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100%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绿电生产，同时，推进其他能源的绿色化；</a:t>
                      </a:r>
                      <a:endParaRPr lang="en-US" altLang="zh-CN" sz="134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lv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、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推进绿色采购，优先采购低碳原料，并引导上游供应商降碳；</a:t>
                      </a:r>
                      <a:endParaRPr lang="zh-CN" altLang="zh-CN" sz="134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、推动效率提升，提高生产效率，减少资源消耗；</a:t>
                      </a:r>
                      <a:endParaRPr lang="zh-CN" altLang="zh-CN" sz="134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、践行节能生产，建立能源管控体系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及碳排放监测体系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，降低单位能耗；</a:t>
                      </a:r>
                      <a:endParaRPr lang="zh-CN" altLang="zh-CN" sz="134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</a:t>
                      </a:r>
                      <a:r>
                        <a:rPr lang="zh-CN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、推进资源循环利用，提高循环材料利用规模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；</a:t>
                      </a:r>
                      <a:endParaRPr lang="en-US" altLang="zh-CN" sz="134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、提高碳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排放信息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透明度，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一汽</a:t>
                      </a: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大众产品涉及的碳排放相关信息向一汽</a:t>
                      </a:r>
                      <a:r>
                        <a:rPr lang="en-US" altLang="zh-CN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</a:t>
                      </a:r>
                      <a:r>
                        <a:rPr lang="zh-CN" altLang="en-US" sz="134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大众开放。</a:t>
                      </a:r>
                      <a:endParaRPr lang="en-US" altLang="zh-CN" sz="134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 promise to actively respond to the national "3060" dual-carbon target and take following actions to implement low-carbon transformation.</a:t>
                      </a:r>
                      <a:endParaRPr lang="en-US" altLang="zh-CN" sz="134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kumimoji="0" lang="en-US" altLang="zh-CN" sz="134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Prioritize the use of green electricity, and achieve 100% green electricity production for FAW-VW products by 2030. At the same time, promote the greening of other energy sources</a:t>
                      </a:r>
                      <a:r>
                        <a:rPr kumimoji="0" lang="zh-CN" altLang="en-US" sz="134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；</a:t>
                      </a:r>
                      <a:endParaRPr kumimoji="0" lang="en-US" altLang="zh-CN" sz="134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 Prioritize the procurement of low-carbon materials, and guide upstream suppliers to reduce carbon emissions;</a:t>
                      </a:r>
                      <a:endParaRPr lang="en-US" altLang="zh-CN" sz="134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3. Enhance production efficiency, and reduce resource consumption;</a:t>
                      </a:r>
                      <a:endParaRPr lang="en-US" altLang="zh-CN" sz="134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 Practice energy-saving production, establish energy control system and carbon emission monitoring system, reduce unit energy consumption;</a:t>
                      </a:r>
                      <a:endParaRPr lang="en-US" altLang="zh-CN" sz="134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 Promote resource recycling and increase the scale of circular material utilization</a:t>
                      </a:r>
                      <a:r>
                        <a:rPr lang="zh-CN" altLang="en-US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</a:t>
                      </a:r>
                      <a:endParaRPr lang="en-US" altLang="zh-CN" sz="134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6. </a:t>
                      </a: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Improve the transparency of carbon emission information, open </a:t>
                      </a:r>
                      <a:r>
                        <a:rPr lang="en-US" altLang="zh-CN" sz="134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up carbon emission information related to FAW-VW products to FAW-VW.</a:t>
                      </a:r>
                      <a:endParaRPr lang="en-US" altLang="zh-CN" sz="134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92181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CN" sz="134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9218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 hidden="1"/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b="1" dirty="0" err="1">
              <a:latin typeface="VWAG TheSans" panose="020B0502050302020203" pitchFamily="34" charset="0"/>
              <a:ea typeface="+mj-ea"/>
              <a:cs typeface="+mj-cs"/>
              <a:sym typeface="VWAG TheSans" panose="020B0502050302020203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3202" y="121948"/>
            <a:ext cx="11643360" cy="607730"/>
          </a:xfrm>
        </p:spPr>
        <p:txBody>
          <a:bodyPr vert="horz" anchor="t"/>
          <a:lstStyle/>
          <a:p>
            <a:r>
              <a:rPr lang="zh-CN" altLang="en-US" sz="1650" dirty="0" smtClean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关于响应国家“</a:t>
            </a:r>
            <a:r>
              <a:rPr lang="en-US" altLang="zh-CN" sz="1650" dirty="0" smtClean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3060</a:t>
            </a:r>
            <a:r>
              <a:rPr lang="zh-CN" altLang="en-US" sz="1650" dirty="0" smtClean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”双碳目标，实施绿色低碳转型的承诺</a:t>
            </a:r>
            <a:br>
              <a:rPr lang="en-US" altLang="zh-CN" sz="1650" dirty="0" smtClean="0">
                <a:latin typeface="方正兰亭黑_GBK" panose="02000000000000000000" pitchFamily="2" charset="-122"/>
                <a:ea typeface="方正兰亭黑_GBK" panose="02000000000000000000" pitchFamily="2" charset="-122"/>
              </a:rPr>
            </a:br>
            <a:r>
              <a:rPr lang="en-US" sz="1650" dirty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Commitment to </a:t>
            </a:r>
            <a:r>
              <a:rPr lang="en-US" sz="1650" dirty="0" smtClean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Low </a:t>
            </a:r>
            <a:r>
              <a:rPr lang="en-US" sz="1650" dirty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Carbon Transformation </a:t>
            </a:r>
            <a:r>
              <a:rPr lang="en-US" altLang="zh-CN" sz="1650" dirty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and</a:t>
            </a:r>
            <a:r>
              <a:rPr lang="en-US" sz="1650" dirty="0" smtClean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 </a:t>
            </a:r>
            <a:r>
              <a:rPr lang="en-US" sz="1650" dirty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Response to the National "3060" </a:t>
            </a:r>
            <a:r>
              <a:rPr lang="en-US" sz="1650" dirty="0" smtClean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 </a:t>
            </a:r>
            <a:r>
              <a:rPr lang="en-US" sz="1650" dirty="0">
                <a:latin typeface="方正兰亭黑_GBK" panose="02000000000000000000" pitchFamily="2" charset="-122"/>
                <a:ea typeface="方正兰亭黑_GBK" panose="02000000000000000000" pitchFamily="2" charset="-122"/>
              </a:rPr>
              <a:t>Target</a:t>
            </a:r>
            <a:endParaRPr lang="en-US" sz="1650" dirty="0">
              <a:latin typeface="方正兰亭黑_GBK" panose="02000000000000000000" pitchFamily="2" charset="-122"/>
              <a:ea typeface="方正兰亭黑_GBK" panose="02000000000000000000" pitchFamily="2" charset="-122"/>
            </a:endParaRPr>
          </a:p>
        </p:txBody>
      </p:sp>
      <p:sp>
        <p:nvSpPr>
          <p:cNvPr id="19" name="object 7"/>
          <p:cNvSpPr txBox="1"/>
          <p:nvPr/>
        </p:nvSpPr>
        <p:spPr>
          <a:xfrm>
            <a:off x="131209" y="6528670"/>
            <a:ext cx="4038722" cy="294279"/>
          </a:xfrm>
          <a:prstGeom prst="rect">
            <a:avLst/>
          </a:prstGeom>
        </p:spPr>
        <p:txBody>
          <a:bodyPr vert="horz" wrap="square" lIns="0" tIns="14446" rIns="0" bIns="0" rtlCol="0">
            <a:spAutoFit/>
          </a:bodyPr>
          <a:lstStyle/>
          <a:p>
            <a:pPr marL="13970">
              <a:spcBef>
                <a:spcPts val="115"/>
              </a:spcBef>
            </a:pPr>
            <a:r>
              <a:rPr sz="865" dirty="0">
                <a:cs typeface="Arial" panose="020B0604020202020204"/>
              </a:rPr>
              <a:t>After signed and </a:t>
            </a:r>
            <a:r>
              <a:rPr lang="en-US" altLang="zh-CN" sz="865" dirty="0">
                <a:cs typeface="Arial" panose="020B0604020202020204"/>
              </a:rPr>
              <a:t>stamped</a:t>
            </a:r>
            <a:r>
              <a:rPr sz="865" dirty="0">
                <a:cs typeface="Arial" panose="020B0604020202020204"/>
              </a:rPr>
              <a:t> by </a:t>
            </a:r>
            <a:r>
              <a:rPr sz="865" spc="-5" dirty="0">
                <a:cs typeface="Arial" panose="020B0604020202020204"/>
              </a:rPr>
              <a:t>supplier, </a:t>
            </a:r>
            <a:r>
              <a:rPr sz="865" dirty="0">
                <a:cs typeface="Arial" panose="020B0604020202020204"/>
              </a:rPr>
              <a:t>supplier </a:t>
            </a:r>
            <a:r>
              <a:rPr sz="865" spc="-5" dirty="0">
                <a:cs typeface="Arial" panose="020B0604020202020204"/>
              </a:rPr>
              <a:t>will </a:t>
            </a:r>
            <a:r>
              <a:rPr sz="865" dirty="0">
                <a:cs typeface="Arial" panose="020B0604020202020204"/>
              </a:rPr>
              <a:t>fully accept these</a:t>
            </a:r>
            <a:r>
              <a:rPr sz="865" spc="5" dirty="0">
                <a:cs typeface="Arial" panose="020B0604020202020204"/>
              </a:rPr>
              <a:t> </a:t>
            </a:r>
            <a:r>
              <a:rPr sz="865" dirty="0">
                <a:cs typeface="Arial" panose="020B0604020202020204"/>
              </a:rPr>
              <a:t>terms</a:t>
            </a:r>
            <a:r>
              <a:rPr lang="en-US" sz="865" dirty="0">
                <a:cs typeface="Arial" panose="020B0604020202020204"/>
              </a:rPr>
              <a:t>  </a:t>
            </a:r>
            <a:endParaRPr lang="en-US" sz="865" dirty="0">
              <a:cs typeface="Arial" panose="020B0604020202020204"/>
            </a:endParaRPr>
          </a:p>
          <a:p>
            <a:pPr marL="13970">
              <a:spcBef>
                <a:spcPts val="115"/>
              </a:spcBef>
            </a:pPr>
            <a:r>
              <a:rPr lang="zh-CN" altLang="en-US" sz="865" dirty="0">
                <a:cs typeface="微软雅黑" panose="020B0503020204020204" pitchFamily="34" charset="-122"/>
              </a:rPr>
              <a:t>供应商签字盖章后，将</a:t>
            </a:r>
            <a:r>
              <a:rPr lang="zh-CN" altLang="en-US" sz="865" spc="-16" dirty="0">
                <a:cs typeface="微软雅黑" panose="020B0503020204020204" pitchFamily="34" charset="-122"/>
              </a:rPr>
              <a:t>完</a:t>
            </a:r>
            <a:r>
              <a:rPr lang="zh-CN" altLang="en-US" sz="865" dirty="0">
                <a:cs typeface="微软雅黑" panose="020B0503020204020204" pitchFamily="34" charset="-122"/>
              </a:rPr>
              <a:t>全接</a:t>
            </a:r>
            <a:r>
              <a:rPr lang="zh-CN" altLang="en-US" sz="865" spc="-16" dirty="0">
                <a:cs typeface="微软雅黑" panose="020B0503020204020204" pitchFamily="34" charset="-122"/>
              </a:rPr>
              <a:t>受</a:t>
            </a:r>
            <a:r>
              <a:rPr lang="zh-CN" altLang="en-US" sz="865" dirty="0">
                <a:cs typeface="微软雅黑" panose="020B0503020204020204" pitchFamily="34" charset="-122"/>
              </a:rPr>
              <a:t>这些</a:t>
            </a:r>
            <a:r>
              <a:rPr lang="zh-CN" altLang="en-US" sz="865" spc="-16" dirty="0">
                <a:cs typeface="微软雅黑" panose="020B0503020204020204" pitchFamily="34" charset="-122"/>
              </a:rPr>
              <a:t>条款</a:t>
            </a:r>
            <a:endParaRPr lang="zh-CN" altLang="en-US" sz="865" dirty="0">
              <a:cs typeface="微软雅黑" panose="020B0503020204020204" pitchFamily="34" charset="-122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9547313" y="6228079"/>
            <a:ext cx="2194560" cy="572601"/>
            <a:chOff x="9547313" y="5441484"/>
            <a:chExt cx="2194560" cy="637377"/>
          </a:xfrm>
        </p:grpSpPr>
        <p:sp>
          <p:nvSpPr>
            <p:cNvPr id="21" name="object 8"/>
            <p:cNvSpPr txBox="1"/>
            <p:nvPr/>
          </p:nvSpPr>
          <p:spPr>
            <a:xfrm>
              <a:off x="9900236" y="5766340"/>
              <a:ext cx="1841637" cy="312521"/>
            </a:xfrm>
            <a:prstGeom prst="rect">
              <a:avLst/>
            </a:prstGeom>
          </p:spPr>
          <p:txBody>
            <a:bodyPr vert="horz" wrap="square" lIns="0" tIns="13758" rIns="0" bIns="0" rtlCol="0">
              <a:spAutoFit/>
            </a:bodyPr>
            <a:lstStyle/>
            <a:p>
              <a:pPr algn="r">
                <a:spcBef>
                  <a:spcPts val="15"/>
                </a:spcBef>
              </a:pPr>
              <a:r>
                <a:rPr sz="865" dirty="0">
                  <a:latin typeface="Arial" panose="020B0604020202020204"/>
                  <a:cs typeface="Arial" panose="020B0604020202020204"/>
                </a:rPr>
                <a:t>Signed </a:t>
              </a:r>
              <a:r>
                <a:rPr sz="865" spc="-5" dirty="0">
                  <a:latin typeface="Arial" panose="020B0604020202020204"/>
                  <a:cs typeface="Arial" panose="020B0604020202020204"/>
                </a:rPr>
                <a:t>and </a:t>
              </a:r>
              <a:r>
                <a:rPr lang="en-US" altLang="zh-CN" sz="865" spc="-5" dirty="0">
                  <a:latin typeface="Arial" panose="020B0604020202020204"/>
                  <a:cs typeface="Arial" panose="020B0604020202020204"/>
                </a:rPr>
                <a:t>stamped</a:t>
              </a:r>
              <a:r>
                <a:rPr sz="865" dirty="0">
                  <a:latin typeface="Arial" panose="020B0604020202020204"/>
                  <a:cs typeface="Arial" panose="020B0604020202020204"/>
                </a:rPr>
                <a:t> </a:t>
              </a:r>
              <a:r>
                <a:rPr sz="865" spc="-5" dirty="0">
                  <a:latin typeface="Arial" panose="020B0604020202020204"/>
                  <a:cs typeface="Arial" panose="020B0604020202020204"/>
                </a:rPr>
                <a:t>by</a:t>
              </a:r>
              <a:r>
                <a:rPr sz="865" spc="-38" dirty="0">
                  <a:latin typeface="Arial" panose="020B0604020202020204"/>
                  <a:cs typeface="Arial" panose="020B0604020202020204"/>
                </a:rPr>
                <a:t> </a:t>
              </a:r>
              <a:r>
                <a:rPr sz="865" dirty="0">
                  <a:latin typeface="Arial" panose="020B0604020202020204"/>
                  <a:cs typeface="Arial" panose="020B0604020202020204"/>
                </a:rPr>
                <a:t>SUPPLIER</a:t>
              </a:r>
              <a:endParaRPr lang="en-US" sz="865" dirty="0">
                <a:latin typeface="Arial" panose="020B0604020202020204"/>
                <a:cs typeface="Arial" panose="020B0604020202020204"/>
              </a:endParaRPr>
            </a:p>
            <a:p>
              <a:pPr algn="r">
                <a:spcBef>
                  <a:spcPts val="15"/>
                </a:spcBef>
              </a:pPr>
              <a:r>
                <a:rPr lang="zh-CN" altLang="en-US" sz="865" dirty="0" smtClean="0">
                  <a:latin typeface="微软雅黑" panose="020B0503020204020204" pitchFamily="34" charset="-122"/>
                  <a:cs typeface="微软雅黑" panose="020B0503020204020204" pitchFamily="34" charset="-122"/>
                </a:rPr>
                <a:t>总经理签字</a:t>
              </a:r>
              <a:r>
                <a:rPr lang="en-US" altLang="zh-CN" sz="865" dirty="0" smtClean="0">
                  <a:latin typeface="微软雅黑" panose="020B0503020204020204" pitchFamily="34" charset="-122"/>
                  <a:cs typeface="微软雅黑" panose="020B0503020204020204" pitchFamily="34" charset="-122"/>
                </a:rPr>
                <a:t>&amp;</a:t>
              </a:r>
              <a:r>
                <a:rPr lang="zh-CN" altLang="en-US" sz="865" dirty="0" smtClean="0">
                  <a:latin typeface="微软雅黑" panose="020B0503020204020204" pitchFamily="34" charset="-122"/>
                  <a:cs typeface="微软雅黑" panose="020B0503020204020204" pitchFamily="34" charset="-122"/>
                </a:rPr>
                <a:t>公司盖章</a:t>
              </a:r>
              <a:endParaRPr lang="zh-CN" altLang="en-US" sz="865" dirty="0">
                <a:latin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22" name="object 13"/>
            <p:cNvSpPr txBox="1"/>
            <p:nvPr/>
          </p:nvSpPr>
          <p:spPr>
            <a:xfrm>
              <a:off x="9547313" y="5441484"/>
              <a:ext cx="2194560" cy="180541"/>
            </a:xfrm>
            <a:prstGeom prst="rect">
              <a:avLst/>
            </a:prstGeom>
          </p:spPr>
          <p:txBody>
            <a:bodyPr vert="horz" wrap="square" lIns="0" tIns="13758" rIns="0" bIns="0" rtlCol="0">
              <a:spAutoFit/>
            </a:bodyPr>
            <a:lstStyle/>
            <a:p>
              <a:pPr marL="13970">
                <a:spcBef>
                  <a:spcPts val="110"/>
                </a:spcBef>
                <a:tabLst>
                  <a:tab pos="3042285" algn="l"/>
                </a:tabLst>
              </a:pPr>
              <a:r>
                <a:rPr sz="1085" u="sng" dirty="0">
                  <a:solidFill>
                    <a:srgbClr val="FF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cs typeface="微软雅黑" panose="020B0503020204020204" pitchFamily="34" charset="-122"/>
                </a:rPr>
                <a:t> 	</a:t>
              </a:r>
              <a:endParaRPr sz="1085" dirty="0">
                <a:latin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968184" y="6228079"/>
            <a:ext cx="2194560" cy="572601"/>
            <a:chOff x="6794019" y="5441484"/>
            <a:chExt cx="2194560" cy="637377"/>
          </a:xfrm>
        </p:grpSpPr>
        <p:sp>
          <p:nvSpPr>
            <p:cNvPr id="24" name="object 8"/>
            <p:cNvSpPr txBox="1"/>
            <p:nvPr/>
          </p:nvSpPr>
          <p:spPr>
            <a:xfrm>
              <a:off x="7146942" y="5766340"/>
              <a:ext cx="1841637" cy="312521"/>
            </a:xfrm>
            <a:prstGeom prst="rect">
              <a:avLst/>
            </a:prstGeom>
          </p:spPr>
          <p:txBody>
            <a:bodyPr vert="horz" wrap="square" lIns="0" tIns="13758" rIns="0" bIns="0" rtlCol="0">
              <a:spAutoFit/>
            </a:bodyPr>
            <a:lstStyle/>
            <a:p>
              <a:pPr algn="r">
                <a:spcBef>
                  <a:spcPts val="15"/>
                </a:spcBef>
              </a:pPr>
              <a:r>
                <a:rPr lang="en-US" altLang="zh-CN" sz="865" dirty="0">
                  <a:latin typeface="Arial" panose="020B0604020202020204"/>
                  <a:cs typeface="Arial" panose="020B0604020202020204"/>
                </a:rPr>
                <a:t>Print name</a:t>
              </a:r>
              <a:endParaRPr lang="en-US" altLang="zh-CN" sz="865" dirty="0">
                <a:latin typeface="Arial" panose="020B0604020202020204"/>
                <a:cs typeface="Arial" panose="020B0604020202020204"/>
              </a:endParaRPr>
            </a:p>
            <a:p>
              <a:pPr algn="r">
                <a:spcBef>
                  <a:spcPts val="15"/>
                </a:spcBef>
              </a:pPr>
              <a:r>
                <a:rPr lang="zh-CN" altLang="en-US" sz="865" dirty="0" smtClean="0">
                  <a:latin typeface="微软雅黑" panose="020B0503020204020204" pitchFamily="34" charset="-122"/>
                  <a:cs typeface="微软雅黑" panose="020B0503020204020204" pitchFamily="34" charset="-122"/>
                </a:rPr>
                <a:t>印刷体 总经理姓名</a:t>
              </a:r>
              <a:r>
                <a:rPr lang="en-US" altLang="zh-CN" sz="865" dirty="0">
                  <a:latin typeface="微软雅黑" panose="020B0503020204020204" pitchFamily="34" charset="-122"/>
                  <a:cs typeface="微软雅黑" panose="020B0503020204020204" pitchFamily="34" charset="-122"/>
                </a:rPr>
                <a:t>/</a:t>
              </a:r>
              <a:r>
                <a:rPr lang="zh-CN" altLang="en-US" sz="865" dirty="0">
                  <a:latin typeface="微软雅黑" panose="020B0503020204020204" pitchFamily="34" charset="-122"/>
                  <a:cs typeface="微软雅黑" panose="020B0503020204020204" pitchFamily="34" charset="-122"/>
                </a:rPr>
                <a:t>公司名称</a:t>
              </a:r>
              <a:endParaRPr lang="zh-CN" altLang="en-US" sz="865" dirty="0">
                <a:latin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25" name="object 13"/>
            <p:cNvSpPr txBox="1"/>
            <p:nvPr/>
          </p:nvSpPr>
          <p:spPr>
            <a:xfrm>
              <a:off x="6794019" y="5441484"/>
              <a:ext cx="2194560" cy="180541"/>
            </a:xfrm>
            <a:prstGeom prst="rect">
              <a:avLst/>
            </a:prstGeom>
          </p:spPr>
          <p:txBody>
            <a:bodyPr vert="horz" wrap="square" lIns="0" tIns="13758" rIns="0" bIns="0" rtlCol="0">
              <a:spAutoFit/>
            </a:bodyPr>
            <a:lstStyle/>
            <a:p>
              <a:pPr marL="13970">
                <a:spcBef>
                  <a:spcPts val="110"/>
                </a:spcBef>
                <a:tabLst>
                  <a:tab pos="3042285" algn="l"/>
                </a:tabLst>
              </a:pPr>
              <a:r>
                <a:rPr sz="1085" u="sng" dirty="0">
                  <a:solidFill>
                    <a:srgbClr val="FF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cs typeface="微软雅黑" panose="020B0503020204020204" pitchFamily="34" charset="-122"/>
                </a:rPr>
                <a:t> 	</a:t>
              </a:r>
              <a:endParaRPr sz="1085" dirty="0">
                <a:latin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389055" y="6228079"/>
            <a:ext cx="2194560" cy="572601"/>
            <a:chOff x="4389055" y="5441484"/>
            <a:chExt cx="2194560" cy="637377"/>
          </a:xfrm>
        </p:grpSpPr>
        <p:sp>
          <p:nvSpPr>
            <p:cNvPr id="28" name="object 8"/>
            <p:cNvSpPr txBox="1"/>
            <p:nvPr/>
          </p:nvSpPr>
          <p:spPr>
            <a:xfrm>
              <a:off x="4741978" y="5766340"/>
              <a:ext cx="1841637" cy="312521"/>
            </a:xfrm>
            <a:prstGeom prst="rect">
              <a:avLst/>
            </a:prstGeom>
          </p:spPr>
          <p:txBody>
            <a:bodyPr vert="horz" wrap="square" lIns="0" tIns="13758" rIns="0" bIns="0" rtlCol="0">
              <a:spAutoFit/>
            </a:bodyPr>
            <a:lstStyle/>
            <a:p>
              <a:pPr algn="r">
                <a:spcBef>
                  <a:spcPts val="15"/>
                </a:spcBef>
              </a:pPr>
              <a:r>
                <a:rPr lang="en-US" sz="865" dirty="0" smtClean="0">
                  <a:latin typeface="Arial" panose="020B0604020202020204"/>
                  <a:cs typeface="Arial" panose="020B0604020202020204"/>
                </a:rPr>
                <a:t>Date</a:t>
              </a:r>
              <a:endParaRPr lang="en-US" sz="865" dirty="0">
                <a:latin typeface="Arial" panose="020B0604020202020204"/>
                <a:cs typeface="Arial" panose="020B0604020202020204"/>
              </a:endParaRPr>
            </a:p>
            <a:p>
              <a:pPr algn="r">
                <a:spcBef>
                  <a:spcPts val="15"/>
                </a:spcBef>
              </a:pPr>
              <a:r>
                <a:rPr lang="zh-CN" altLang="en-US" sz="865" dirty="0" smtClean="0">
                  <a:latin typeface="微软雅黑" panose="020B0503020204020204" pitchFamily="34" charset="-122"/>
                  <a:cs typeface="微软雅黑" panose="020B0503020204020204" pitchFamily="34" charset="-122"/>
                </a:rPr>
                <a:t>日期</a:t>
              </a:r>
              <a:endParaRPr lang="zh-CN" altLang="en-US" sz="865" dirty="0">
                <a:latin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29" name="object 13"/>
            <p:cNvSpPr txBox="1"/>
            <p:nvPr/>
          </p:nvSpPr>
          <p:spPr>
            <a:xfrm>
              <a:off x="4389055" y="5441484"/>
              <a:ext cx="2194560" cy="180541"/>
            </a:xfrm>
            <a:prstGeom prst="rect">
              <a:avLst/>
            </a:prstGeom>
          </p:spPr>
          <p:txBody>
            <a:bodyPr vert="horz" wrap="square" lIns="0" tIns="13758" rIns="0" bIns="0" rtlCol="0">
              <a:spAutoFit/>
            </a:bodyPr>
            <a:lstStyle/>
            <a:p>
              <a:pPr marL="13970">
                <a:spcBef>
                  <a:spcPts val="110"/>
                </a:spcBef>
                <a:tabLst>
                  <a:tab pos="3042285" algn="l"/>
                </a:tabLst>
              </a:pPr>
              <a:r>
                <a:rPr sz="1085" u="sng" dirty="0">
                  <a:solidFill>
                    <a:srgbClr val="FF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cs typeface="微软雅黑" panose="020B0503020204020204" pitchFamily="34" charset="-122"/>
                </a:rPr>
                <a:t> 	</a:t>
              </a:r>
              <a:endParaRPr sz="1085" dirty="0">
                <a:latin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23" name="Rectangle 17"/>
          <p:cNvSpPr/>
          <p:nvPr/>
        </p:nvSpPr>
        <p:spPr>
          <a:xfrm>
            <a:off x="0" y="689619"/>
            <a:ext cx="12192000" cy="4650910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err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2.xml><?xml version="1.0" encoding="utf-8"?>
<p:tagLst xmlns:p="http://schemas.openxmlformats.org/presentationml/2006/main">
  <p:tag name="THINKCELLSHAPEDONOTDELETE" val="tDAge6sxQgoQZnwsmE6_L2Q"/>
</p:tagLst>
</file>

<file path=ppt/tags/tag3.xml><?xml version="1.0" encoding="utf-8"?>
<p:tagLst xmlns:p="http://schemas.openxmlformats.org/presentationml/2006/main">
  <p:tag name="THINKCELLSHAPEDONOTDELETE" val="thinkcellActiveDocDoNotDelete"/>
</p:tagLst>
</file>

<file path=ppt/tags/tag4.xml><?xml version="1.0" encoding="utf-8"?>
<p:tagLst xmlns:p="http://schemas.openxmlformats.org/presentationml/2006/main">
  <p:tag name="THINKCELLSHAPEDONOTDELETE" val="tfsBpN384ZirWUJjmjAagzA"/>
</p:tagLst>
</file>

<file path=ppt/tags/tag7.xml><?xml version="1.0" encoding="utf-8"?>
<p:tagLst xmlns:p="http://schemas.openxmlformats.org/presentationml/2006/main">
  <p:tag name="THINKCELLPRESENTATIONDONOTDELETE" val="&lt;?xml version=&quot;1.0&quot; encoding=&quot;UTF-16&quot; standalone=&quot;yes&quot;?&gt;&lt;root reqver=&quot;27037&quot;&gt;&lt;version val=&quot;32430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.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&quot;&gt;&lt;elem m_fUsage=&quot;1.72900000000000009237E+00&quot;&gt;&lt;m_msothmcolidx val=&quot;0&quot;/&gt;&lt;m_rgb r=&quot;6A&quot; g=&quot;78&quot; b=&quot;7F&quot;/&gt;&lt;/elem&gt;&lt;elem m_fUsage=&quot;1.70999999999999996447E+00&quot;&gt;&lt;m_msothmcolidx val=&quot;0&quot;/&gt;&lt;m_rgb r=&quot;AB&quot; g=&quot;0A&quot; b=&quot;36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heme/theme1.xml><?xml version="1.0" encoding="utf-8"?>
<a:theme xmlns:a="http://schemas.openxmlformats.org/drawingml/2006/main" name="VWAG_Master_16zu9">
  <a:themeElements>
    <a:clrScheme name="Volkswagen AG">
      <a:dk1>
        <a:sysClr val="windowText" lastClr="000000"/>
      </a:dk1>
      <a:lt1>
        <a:sysClr val="window" lastClr="FFFFFF"/>
      </a:lt1>
      <a:dk2>
        <a:srgbClr val="4C5356"/>
      </a:dk2>
      <a:lt2>
        <a:srgbClr val="FFFFFF"/>
      </a:lt2>
      <a:accent1>
        <a:srgbClr val="4C5356"/>
      </a:accent1>
      <a:accent2>
        <a:srgbClr val="C6DFE7"/>
      </a:accent2>
      <a:accent3>
        <a:srgbClr val="006384"/>
      </a:accent3>
      <a:accent4>
        <a:srgbClr val="80B0C8"/>
      </a:accent4>
      <a:accent5>
        <a:srgbClr val="004666"/>
      </a:accent5>
      <a:accent6>
        <a:srgbClr val="A8ADB3"/>
      </a:accent6>
      <a:hlink>
        <a:srgbClr val="5F1939"/>
      </a:hlink>
      <a:folHlink>
        <a:srgbClr val="80B0C8"/>
      </a:folHlink>
    </a:clrScheme>
    <a:fontScheme name="VWAG">
      <a:majorFont>
        <a:latin typeface="VWAG TheSans"/>
        <a:ea typeface=""/>
        <a:cs typeface=""/>
      </a:majorFont>
      <a:minorFont>
        <a:latin typeface="VWAG The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Aft>
            <a:spcPts val="450"/>
          </a:spcAft>
          <a:defRPr sz="1400" dirty="0" err="1" smtClean="0"/>
        </a:defPPr>
      </a:lstStyle>
    </a:txDef>
  </a:objectDefaults>
  <a:custClrLst>
    <a:custClr name="VWAGSilberHell">
      <a:srgbClr val="D4D6D9"/>
    </a:custClr>
    <a:custClr name="PowerpointBlau">
      <a:srgbClr val="003366"/>
    </a:custClr>
    <a:custClr name="VWAGDunkelrot">
      <a:srgbClr val="5F1939"/>
    </a:custClr>
    <a:custClr name="VWAGRot">
      <a:srgbClr val="A21E4D"/>
    </a:custClr>
    <a:custClr name="VWAGOrange">
      <a:srgbClr val="D8AA00"/>
    </a:custClr>
    <a:custClr name="VWAGSand">
      <a:srgbClr val="F6E5BC"/>
    </a:custClr>
    <a:custClr name="VWAGGruen">
      <a:srgbClr val="95A844"/>
    </a:custClr>
    <a:custClr name="VWAGHellgruen">
      <a:srgbClr val="C2CCA6"/>
    </a:custClr>
    <a:custClr name="leer">
      <a:srgbClr val="FFFFFF"/>
    </a:custClr>
    <a:custClr name="leer">
      <a:srgbClr val="FFFFFF"/>
    </a:custClr>
    <a:custClr name="AmpelfarbeRot">
      <a:srgbClr val="DA0C1F"/>
    </a:custClr>
    <a:custClr name="AmpelfarbeGelb">
      <a:srgbClr val="FCCD22"/>
    </a:custClr>
    <a:custClr name="AmpelfarbeGruen">
      <a:srgbClr val="64A844"/>
    </a:custClr>
    <a:custClr name="leer">
      <a:srgbClr val="FFFFFF"/>
    </a:custClr>
    <a:custClr name="leer">
      <a:srgbClr val="FFFFFF"/>
    </a:custClr>
    <a:custClr name="leer">
      <a:srgbClr val="FFFFFF"/>
    </a:custClr>
    <a:custClr name="leer">
      <a:srgbClr val="FFFFFF"/>
    </a:custClr>
    <a:custClr name="leer">
      <a:srgbClr val="FFFFFF"/>
    </a:custClr>
    <a:custClr name="leer">
      <a:srgbClr val="FFFFFF"/>
    </a:custClr>
    <a:custClr name="leer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5A3B34D5110147B05166FC414F32B5" ma:contentTypeVersion="10" ma:contentTypeDescription="Create a new document." ma:contentTypeScope="" ma:versionID="ae6f8bb78dac37a822bb9f70bbde29c2">
  <xsd:schema xmlns:xsd="http://www.w3.org/2001/XMLSchema" xmlns:xs="http://www.w3.org/2001/XMLSchema" xmlns:p="http://schemas.microsoft.com/office/2006/metadata/properties" xmlns:ns2="207729cd-a76a-4970-be64-ee482b41f124" xmlns:ns3="ae25a8a5-1b63-4f03-a654-2c06b99aafa2" targetNamespace="http://schemas.microsoft.com/office/2006/metadata/properties" ma:root="true" ma:fieldsID="78cc71171714545ec020018516f6abed" ns2:_="" ns3:_="">
    <xsd:import namespace="207729cd-a76a-4970-be64-ee482b41f124"/>
    <xsd:import namespace="ae25a8a5-1b63-4f03-a654-2c06b99aaf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729cd-a76a-4970-be64-ee482b41f1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5a8a5-1b63-4f03-a654-2c06b99aafa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5.xml><?xml version="1.0" encoding="utf-8"?>
<ds:datastoreItem xmlns:ds="http://schemas.openxmlformats.org/officeDocument/2006/customXml" ds:itemID="{07AE1C51-E006-4B36-AA7C-01F56C2C6416}">
  <ds:schemaRefs/>
</ds:datastoreItem>
</file>

<file path=customXml/itemProps6.xml><?xml version="1.0" encoding="utf-8"?>
<ds:datastoreItem xmlns:ds="http://schemas.openxmlformats.org/officeDocument/2006/customXml" ds:itemID="{58347B98-D651-4EFD-B354-6FE46BF0AD9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VGC_Presentation_16_9_Template</Template>
  <TotalTime>0</TotalTime>
  <Words>1382</Words>
  <Application>WPS 演示</Application>
  <PresentationFormat>宽屏</PresentationFormat>
  <Paragraphs>35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宋体</vt:lpstr>
      <vt:lpstr>Wingdings</vt:lpstr>
      <vt:lpstr>VWAG TheSans</vt:lpstr>
      <vt:lpstr>Symbol</vt:lpstr>
      <vt:lpstr>Arial</vt:lpstr>
      <vt:lpstr>微软雅黑</vt:lpstr>
      <vt:lpstr>方正兰亭黑_GBK</vt:lpstr>
      <vt:lpstr>黑体</vt:lpstr>
      <vt:lpstr>Yu Gothic UI</vt:lpstr>
      <vt:lpstr>Arial Unicode MS</vt:lpstr>
      <vt:lpstr>Calibri</vt:lpstr>
      <vt:lpstr>等线</vt:lpstr>
      <vt:lpstr>VWAG_Master_16zu9</vt:lpstr>
      <vt:lpstr>TCLayout.ActiveDocument.1</vt:lpstr>
      <vt:lpstr>TCLayout.ActiveDocument.1</vt:lpstr>
      <vt:lpstr>关于响应国家“3060”双碳目标，实施绿色低碳转型的承诺 Commitment to Low Carbon Transformation and Response to the National "3060"  Target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TOGETHER for China 2025+ Initiative achievements and outlook</dc:title>
  <dc:creator>Zhou, Zhangya (PCON)</dc:creator>
  <cp:lastModifiedBy>WPS_1688956663</cp:lastModifiedBy>
  <cp:revision>1855</cp:revision>
  <dcterms:created xsi:type="dcterms:W3CDTF">2020-11-16T06:49:00Z</dcterms:created>
  <dcterms:modified xsi:type="dcterms:W3CDTF">2024-11-12T12:46:21Z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0x0101008B5A3B34D5110147B05166FC414F32B5</vt:lpwstr>
  </property>
  <property fmtid="{D5CDD505-2E9C-101B-9397-08002B2CF9AE}" pid="3" name="ClassificationContentMarkingFooterLocations">
    <vt:lpwstr>VWAG_Master_16zu9:9</vt:lpwstr>
  </property>
  <property fmtid="{D5CDD505-2E9C-101B-9397-08002B2CF9AE}" pid="4" name="ClassificationContentMarkingFooterText">
    <vt:lpwstr>INTERNAL</vt:lpwstr>
  </property>
  <property fmtid="{D5CDD505-2E9C-101B-9397-08002B2CF9AE}" pid="5" name="ICV">
    <vt:lpwstr>F8AD7D22F7544902B9C873723FFB862C_13</vt:lpwstr>
  </property>
  <property fmtid="{D5CDD505-2E9C-101B-9397-08002B2CF9AE}" pid="6" name="KSOProductBuildVer">
    <vt:lpwstr>2052-12.1.0.18608</vt:lpwstr>
  </property>
</Properties>
</file>