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869" r:id="rId2"/>
    <p:sldId id="1201" r:id="rId3"/>
    <p:sldId id="1198" r:id="rId4"/>
    <p:sldId id="1202" r:id="rId5"/>
    <p:sldId id="1200" r:id="rId6"/>
    <p:sldId id="1203" r:id="rId7"/>
    <p:sldId id="1204" r:id="rId8"/>
    <p:sldId id="1206" r:id="rId9"/>
    <p:sldId id="1205" r:id="rId10"/>
    <p:sldId id="870" r:id="rId11"/>
  </p:sldIdLst>
  <p:sldSz cx="9144000" cy="6858000" type="screen4x3"/>
  <p:notesSz cx="6800850" cy="9932988"/>
  <p:custDataLst>
    <p:tags r:id="rId13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00" userDrawn="1">
          <p15:clr>
            <a:srgbClr val="A4A3A4"/>
          </p15:clr>
        </p15:guide>
        <p15:guide id="2" pos="29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C9C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44" autoAdjust="0"/>
    <p:restoredTop sz="85497" autoAdjust="0"/>
  </p:normalViewPr>
  <p:slideViewPr>
    <p:cSldViewPr snapToGrid="0" showGuides="1">
      <p:cViewPr>
        <p:scale>
          <a:sx n="100" d="100"/>
          <a:sy n="100" d="100"/>
        </p:scale>
        <p:origin x="-2418" y="-72"/>
      </p:cViewPr>
      <p:guideLst>
        <p:guide orient="horz" pos="2200"/>
        <p:guide pos="29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47035" cy="4966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241" y="0"/>
            <a:ext cx="2947035" cy="4966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6183C91-6B63-4576-BB3A-9F31EFD2C095}" type="datetime1">
              <a:rPr lang="zh-CN" altLang="en-US"/>
              <a:t>2024/11/21 Thursday</a:t>
            </a:fld>
            <a:endParaRPr lang="zh-CN" altLang="en-US" sz="1200"/>
          </a:p>
        </p:txBody>
      </p:sp>
      <p:sp>
        <p:nvSpPr>
          <p:cNvPr id="29700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17575" y="744538"/>
            <a:ext cx="4965700" cy="3725862"/>
          </a:xfrm>
          <a:prstGeom prst="rect">
            <a:avLst/>
          </a:prstGeom>
          <a:noFill/>
          <a:ln w="9525">
            <a:noFill/>
            <a:miter lim="800000"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0085" y="4718169"/>
            <a:ext cx="5440680" cy="44698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altLang="en-US" sz="1200">
                <a:latin typeface="Arial" panose="020B0604020202020204" pitchFamily="34" charset="0"/>
              </a:rPr>
              <a:t>单击此处编辑母版文本样式</a:t>
            </a:r>
          </a:p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altLang="en-US" sz="1200">
                <a:latin typeface="Arial" panose="020B0604020202020204" pitchFamily="34" charset="0"/>
              </a:rPr>
              <a:t>第二级</a:t>
            </a:r>
          </a:p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altLang="en-US" sz="1200">
                <a:latin typeface="Arial" panose="020B0604020202020204" pitchFamily="34" charset="0"/>
              </a:rPr>
              <a:t>第三级</a:t>
            </a:r>
          </a:p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altLang="en-US" sz="1200">
                <a:latin typeface="Arial" panose="020B0604020202020204" pitchFamily="34" charset="0"/>
              </a:rPr>
              <a:t>第四级</a:t>
            </a:r>
          </a:p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altLang="en-US" sz="1200">
                <a:latin typeface="Arial" panose="020B0604020202020204" pitchFamily="34" charset="0"/>
              </a:rPr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615"/>
            <a:ext cx="2947035" cy="4966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buFont typeface="Arial" panose="020B0604020202020204" pitchFamily="34" charset="0"/>
              <a:buNone/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241" y="9434615"/>
            <a:ext cx="2947035" cy="4966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anose="020B0604020202020204" pitchFamily="34" charset="0"/>
              <a:buNone/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3F205C5-2D7E-4101-911C-2963B61A3ACF}" type="slidenum">
              <a:rPr lang="zh-CN" altLang="en-US"/>
              <a:t>‹#›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30744200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过渡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 userDrawn="1"/>
        </p:nvCxnSpPr>
        <p:spPr>
          <a:xfrm flipH="1">
            <a:off x="1072844" y="6479836"/>
            <a:ext cx="7965000" cy="0"/>
          </a:xfrm>
          <a:prstGeom prst="line">
            <a:avLst/>
          </a:prstGeom>
          <a:ln w="15875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 userDrawn="1"/>
        </p:nvCxnSpPr>
        <p:spPr>
          <a:xfrm flipH="1">
            <a:off x="106157" y="6479836"/>
            <a:ext cx="594000" cy="0"/>
          </a:xfrm>
          <a:prstGeom prst="line">
            <a:avLst/>
          </a:prstGeom>
          <a:ln w="15875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6"/>
          <p:cNvGrpSpPr/>
          <p:nvPr userDrawn="1"/>
        </p:nvGrpSpPr>
        <p:grpSpPr>
          <a:xfrm flipH="1">
            <a:off x="731637" y="6309320"/>
            <a:ext cx="309728" cy="360040"/>
            <a:chOff x="7019085" y="157473"/>
            <a:chExt cx="3868830" cy="3952255"/>
          </a:xfrm>
        </p:grpSpPr>
        <p:sp>
          <p:nvSpPr>
            <p:cNvPr id="8" name="椭圆 7"/>
            <p:cNvSpPr/>
            <p:nvPr/>
          </p:nvSpPr>
          <p:spPr>
            <a:xfrm>
              <a:off x="8641073" y="1574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9" name="椭圆 8"/>
            <p:cNvSpPr/>
            <p:nvPr/>
          </p:nvSpPr>
          <p:spPr>
            <a:xfrm rot="1542857">
              <a:off x="9362925" y="32223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0" name="椭圆 9"/>
            <p:cNvSpPr/>
            <p:nvPr/>
          </p:nvSpPr>
          <p:spPr>
            <a:xfrm rot="3085714">
              <a:off x="9941806" y="783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1" name="椭圆 10"/>
            <p:cNvSpPr/>
            <p:nvPr/>
          </p:nvSpPr>
          <p:spPr>
            <a:xfrm rot="7714286">
              <a:off x="9941806" y="285847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2" name="椭圆 11"/>
            <p:cNvSpPr/>
            <p:nvPr/>
          </p:nvSpPr>
          <p:spPr>
            <a:xfrm rot="4628572">
              <a:off x="10263060" y="145096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3" name="椭圆 12"/>
            <p:cNvSpPr/>
            <p:nvPr/>
          </p:nvSpPr>
          <p:spPr>
            <a:xfrm rot="9257143">
              <a:off x="9362925" y="332011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4" name="椭圆 13"/>
            <p:cNvSpPr/>
            <p:nvPr/>
          </p:nvSpPr>
          <p:spPr>
            <a:xfrm rot="6171428">
              <a:off x="10263060" y="219138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5" name="椭圆 14"/>
            <p:cNvSpPr/>
            <p:nvPr/>
          </p:nvSpPr>
          <p:spPr>
            <a:xfrm rot="10800000">
              <a:off x="8641073" y="3484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6" name="椭圆 15"/>
            <p:cNvSpPr/>
            <p:nvPr/>
          </p:nvSpPr>
          <p:spPr>
            <a:xfrm rot="12342857">
              <a:off x="7919220" y="332011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7" name="椭圆 16"/>
            <p:cNvSpPr/>
            <p:nvPr/>
          </p:nvSpPr>
          <p:spPr>
            <a:xfrm rot="13885714">
              <a:off x="7340340" y="285847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8" name="椭圆 17"/>
            <p:cNvSpPr/>
            <p:nvPr/>
          </p:nvSpPr>
          <p:spPr>
            <a:xfrm rot="20057142">
              <a:off x="7919220" y="32223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9" name="椭圆 18"/>
            <p:cNvSpPr/>
            <p:nvPr/>
          </p:nvSpPr>
          <p:spPr>
            <a:xfrm rot="15428571">
              <a:off x="7019085" y="219138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20" name="椭圆 19"/>
            <p:cNvSpPr/>
            <p:nvPr/>
          </p:nvSpPr>
          <p:spPr>
            <a:xfrm rot="16971429">
              <a:off x="7019085" y="145096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21" name="椭圆 20"/>
            <p:cNvSpPr/>
            <p:nvPr/>
          </p:nvSpPr>
          <p:spPr>
            <a:xfrm rot="18514286">
              <a:off x="7340340" y="783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</p:grpSp>
      <p:sp>
        <p:nvSpPr>
          <p:cNvPr id="22" name="Freeform 5"/>
          <p:cNvSpPr>
            <a:spLocks noEditPoints="1"/>
          </p:cNvSpPr>
          <p:nvPr userDrawn="1"/>
        </p:nvSpPr>
        <p:spPr bwMode="auto">
          <a:xfrm>
            <a:off x="5593616" y="5658694"/>
            <a:ext cx="3189800" cy="821142"/>
          </a:xfrm>
          <a:custGeom>
            <a:avLst/>
            <a:gdLst>
              <a:gd name="T0" fmla="*/ 7933 w 8000"/>
              <a:gd name="T1" fmla="*/ 1418 h 1542"/>
              <a:gd name="T2" fmla="*/ 7832 w 8000"/>
              <a:gd name="T3" fmla="*/ 1315 h 1542"/>
              <a:gd name="T4" fmla="*/ 7738 w 8000"/>
              <a:gd name="T5" fmla="*/ 1352 h 1542"/>
              <a:gd name="T6" fmla="*/ 7673 w 8000"/>
              <a:gd name="T7" fmla="*/ 1336 h 1542"/>
              <a:gd name="T8" fmla="*/ 7538 w 8000"/>
              <a:gd name="T9" fmla="*/ 1313 h 1542"/>
              <a:gd name="T10" fmla="*/ 7430 w 8000"/>
              <a:gd name="T11" fmla="*/ 1287 h 1542"/>
              <a:gd name="T12" fmla="*/ 7292 w 8000"/>
              <a:gd name="T13" fmla="*/ 1358 h 1542"/>
              <a:gd name="T14" fmla="*/ 7170 w 8000"/>
              <a:gd name="T15" fmla="*/ 1352 h 1542"/>
              <a:gd name="T16" fmla="*/ 6993 w 8000"/>
              <a:gd name="T17" fmla="*/ 1400 h 1542"/>
              <a:gd name="T18" fmla="*/ 6886 w 8000"/>
              <a:gd name="T19" fmla="*/ 1357 h 1542"/>
              <a:gd name="T20" fmla="*/ 6766 w 8000"/>
              <a:gd name="T21" fmla="*/ 1380 h 1542"/>
              <a:gd name="T22" fmla="*/ 6640 w 8000"/>
              <a:gd name="T23" fmla="*/ 1194 h 1542"/>
              <a:gd name="T24" fmla="*/ 6505 w 8000"/>
              <a:gd name="T25" fmla="*/ 1157 h 1542"/>
              <a:gd name="T26" fmla="*/ 6381 w 8000"/>
              <a:gd name="T27" fmla="*/ 1311 h 1542"/>
              <a:gd name="T28" fmla="*/ 6242 w 8000"/>
              <a:gd name="T29" fmla="*/ 1181 h 1542"/>
              <a:gd name="T30" fmla="*/ 5688 w 8000"/>
              <a:gd name="T31" fmla="*/ 818 h 1542"/>
              <a:gd name="T32" fmla="*/ 5396 w 8000"/>
              <a:gd name="T33" fmla="*/ 674 h 1542"/>
              <a:gd name="T34" fmla="*/ 5346 w 8000"/>
              <a:gd name="T35" fmla="*/ 615 h 1542"/>
              <a:gd name="T36" fmla="*/ 5292 w 8000"/>
              <a:gd name="T37" fmla="*/ 1274 h 1542"/>
              <a:gd name="T38" fmla="*/ 5007 w 8000"/>
              <a:gd name="T39" fmla="*/ 1089 h 1542"/>
              <a:gd name="T40" fmla="*/ 4819 w 8000"/>
              <a:gd name="T41" fmla="*/ 685 h 1542"/>
              <a:gd name="T42" fmla="*/ 4540 w 8000"/>
              <a:gd name="T43" fmla="*/ 1250 h 1542"/>
              <a:gd name="T44" fmla="*/ 4474 w 8000"/>
              <a:gd name="T45" fmla="*/ 1255 h 1542"/>
              <a:gd name="T46" fmla="*/ 4398 w 8000"/>
              <a:gd name="T47" fmla="*/ 1265 h 1542"/>
              <a:gd name="T48" fmla="*/ 4286 w 8000"/>
              <a:gd name="T49" fmla="*/ 1131 h 1542"/>
              <a:gd name="T50" fmla="*/ 4046 w 8000"/>
              <a:gd name="T51" fmla="*/ 1117 h 1542"/>
              <a:gd name="T52" fmla="*/ 3923 w 8000"/>
              <a:gd name="T53" fmla="*/ 975 h 1542"/>
              <a:gd name="T54" fmla="*/ 3742 w 8000"/>
              <a:gd name="T55" fmla="*/ 1095 h 1542"/>
              <a:gd name="T56" fmla="*/ 3585 w 8000"/>
              <a:gd name="T57" fmla="*/ 1415 h 1542"/>
              <a:gd name="T58" fmla="*/ 3463 w 8000"/>
              <a:gd name="T59" fmla="*/ 1255 h 1542"/>
              <a:gd name="T60" fmla="*/ 3390 w 8000"/>
              <a:gd name="T61" fmla="*/ 372 h 1542"/>
              <a:gd name="T62" fmla="*/ 3367 w 8000"/>
              <a:gd name="T63" fmla="*/ 187 h 1542"/>
              <a:gd name="T64" fmla="*/ 3329 w 8000"/>
              <a:gd name="T65" fmla="*/ 695 h 1542"/>
              <a:gd name="T66" fmla="*/ 2997 w 8000"/>
              <a:gd name="T67" fmla="*/ 1479 h 1542"/>
              <a:gd name="T68" fmla="*/ 2797 w 8000"/>
              <a:gd name="T69" fmla="*/ 1119 h 1542"/>
              <a:gd name="T70" fmla="*/ 2628 w 8000"/>
              <a:gd name="T71" fmla="*/ 1372 h 1542"/>
              <a:gd name="T72" fmla="*/ 2470 w 8000"/>
              <a:gd name="T73" fmla="*/ 1378 h 1542"/>
              <a:gd name="T74" fmla="*/ 2310 w 8000"/>
              <a:gd name="T75" fmla="*/ 1440 h 1542"/>
              <a:gd name="T76" fmla="*/ 2152 w 8000"/>
              <a:gd name="T77" fmla="*/ 1391 h 1542"/>
              <a:gd name="T78" fmla="*/ 2055 w 8000"/>
              <a:gd name="T79" fmla="*/ 1463 h 1542"/>
              <a:gd name="T80" fmla="*/ 1975 w 8000"/>
              <a:gd name="T81" fmla="*/ 1479 h 1542"/>
              <a:gd name="T82" fmla="*/ 1805 w 8000"/>
              <a:gd name="T83" fmla="*/ 1456 h 1542"/>
              <a:gd name="T84" fmla="*/ 1673 w 8000"/>
              <a:gd name="T85" fmla="*/ 1469 h 1542"/>
              <a:gd name="T86" fmla="*/ 1531 w 8000"/>
              <a:gd name="T87" fmla="*/ 1408 h 1542"/>
              <a:gd name="T88" fmla="*/ 1443 w 8000"/>
              <a:gd name="T89" fmla="*/ 1265 h 1542"/>
              <a:gd name="T90" fmla="*/ 1253 w 8000"/>
              <a:gd name="T91" fmla="*/ 1421 h 1542"/>
              <a:gd name="T92" fmla="*/ 1155 w 8000"/>
              <a:gd name="T93" fmla="*/ 1401 h 1542"/>
              <a:gd name="T94" fmla="*/ 1051 w 8000"/>
              <a:gd name="T95" fmla="*/ 1389 h 1542"/>
              <a:gd name="T96" fmla="*/ 969 w 8000"/>
              <a:gd name="T97" fmla="*/ 1224 h 1542"/>
              <a:gd name="T98" fmla="*/ 843 w 8000"/>
              <a:gd name="T99" fmla="*/ 1375 h 1542"/>
              <a:gd name="T100" fmla="*/ 664 w 8000"/>
              <a:gd name="T101" fmla="*/ 1427 h 1542"/>
              <a:gd name="T102" fmla="*/ 515 w 8000"/>
              <a:gd name="T103" fmla="*/ 1241 h 1542"/>
              <a:gd name="T104" fmla="*/ 320 w 8000"/>
              <a:gd name="T105" fmla="*/ 1245 h 1542"/>
              <a:gd name="T106" fmla="*/ 218 w 8000"/>
              <a:gd name="T107" fmla="*/ 1342 h 1542"/>
              <a:gd name="T108" fmla="*/ 56 w 8000"/>
              <a:gd name="T109" fmla="*/ 1357 h 1542"/>
              <a:gd name="T110" fmla="*/ 3369 w 8000"/>
              <a:gd name="T111" fmla="*/ 1408 h 1542"/>
              <a:gd name="T112" fmla="*/ 3356 w 8000"/>
              <a:gd name="T113" fmla="*/ 1141 h 1542"/>
              <a:gd name="T114" fmla="*/ 3356 w 8000"/>
              <a:gd name="T115" fmla="*/ 872 h 1542"/>
              <a:gd name="T116" fmla="*/ 3356 w 8000"/>
              <a:gd name="T117" fmla="*/ 756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000" h="1542">
                <a:moveTo>
                  <a:pt x="7978" y="1472"/>
                </a:moveTo>
                <a:cubicBezTo>
                  <a:pt x="7978" y="1462"/>
                  <a:pt x="7978" y="1462"/>
                  <a:pt x="7978" y="1462"/>
                </a:cubicBezTo>
                <a:cubicBezTo>
                  <a:pt x="7966" y="1462"/>
                  <a:pt x="7966" y="1462"/>
                  <a:pt x="7966" y="1462"/>
                </a:cubicBezTo>
                <a:cubicBezTo>
                  <a:pt x="7966" y="1436"/>
                  <a:pt x="7966" y="1436"/>
                  <a:pt x="7966" y="1436"/>
                </a:cubicBezTo>
                <a:cubicBezTo>
                  <a:pt x="7955" y="1436"/>
                  <a:pt x="7955" y="1436"/>
                  <a:pt x="7955" y="1436"/>
                </a:cubicBezTo>
                <a:cubicBezTo>
                  <a:pt x="7955" y="1420"/>
                  <a:pt x="7955" y="1420"/>
                  <a:pt x="7955" y="1420"/>
                </a:cubicBezTo>
                <a:cubicBezTo>
                  <a:pt x="7941" y="1420"/>
                  <a:pt x="7941" y="1420"/>
                  <a:pt x="7941" y="1420"/>
                </a:cubicBezTo>
                <a:cubicBezTo>
                  <a:pt x="7941" y="1428"/>
                  <a:pt x="7941" y="1428"/>
                  <a:pt x="7941" y="1428"/>
                </a:cubicBezTo>
                <a:cubicBezTo>
                  <a:pt x="7933" y="1428"/>
                  <a:pt x="7933" y="1428"/>
                  <a:pt x="7933" y="1428"/>
                </a:cubicBezTo>
                <a:cubicBezTo>
                  <a:pt x="7933" y="1418"/>
                  <a:pt x="7933" y="1418"/>
                  <a:pt x="7933" y="1418"/>
                </a:cubicBezTo>
                <a:cubicBezTo>
                  <a:pt x="7916" y="1418"/>
                  <a:pt x="7916" y="1418"/>
                  <a:pt x="7916" y="1418"/>
                </a:cubicBezTo>
                <a:cubicBezTo>
                  <a:pt x="7916" y="1433"/>
                  <a:pt x="7916" y="1433"/>
                  <a:pt x="7916" y="1433"/>
                </a:cubicBezTo>
                <a:cubicBezTo>
                  <a:pt x="7895" y="1433"/>
                  <a:pt x="7895" y="1433"/>
                  <a:pt x="7895" y="1433"/>
                </a:cubicBezTo>
                <a:cubicBezTo>
                  <a:pt x="7895" y="1335"/>
                  <a:pt x="7895" y="1335"/>
                  <a:pt x="7895" y="1335"/>
                </a:cubicBezTo>
                <a:cubicBezTo>
                  <a:pt x="7879" y="1335"/>
                  <a:pt x="7879" y="1335"/>
                  <a:pt x="7879" y="1335"/>
                </a:cubicBezTo>
                <a:cubicBezTo>
                  <a:pt x="7855" y="1316"/>
                  <a:pt x="7855" y="1316"/>
                  <a:pt x="7855" y="1316"/>
                </a:cubicBezTo>
                <a:cubicBezTo>
                  <a:pt x="7855" y="1300"/>
                  <a:pt x="7855" y="1300"/>
                  <a:pt x="7855" y="1300"/>
                </a:cubicBezTo>
                <a:cubicBezTo>
                  <a:pt x="7843" y="1300"/>
                  <a:pt x="7843" y="1300"/>
                  <a:pt x="7843" y="1300"/>
                </a:cubicBezTo>
                <a:cubicBezTo>
                  <a:pt x="7843" y="1315"/>
                  <a:pt x="7843" y="1315"/>
                  <a:pt x="7843" y="1315"/>
                </a:cubicBezTo>
                <a:cubicBezTo>
                  <a:pt x="7832" y="1315"/>
                  <a:pt x="7832" y="1315"/>
                  <a:pt x="7832" y="1315"/>
                </a:cubicBezTo>
                <a:cubicBezTo>
                  <a:pt x="7832" y="1300"/>
                  <a:pt x="7832" y="1300"/>
                  <a:pt x="7832" y="1300"/>
                </a:cubicBezTo>
                <a:cubicBezTo>
                  <a:pt x="7821" y="1300"/>
                  <a:pt x="7821" y="1300"/>
                  <a:pt x="7821" y="1300"/>
                </a:cubicBezTo>
                <a:cubicBezTo>
                  <a:pt x="7821" y="1315"/>
                  <a:pt x="7821" y="1315"/>
                  <a:pt x="7821" y="1315"/>
                </a:cubicBezTo>
                <a:cubicBezTo>
                  <a:pt x="7806" y="1335"/>
                  <a:pt x="7806" y="1335"/>
                  <a:pt x="7806" y="1335"/>
                </a:cubicBezTo>
                <a:cubicBezTo>
                  <a:pt x="7789" y="1335"/>
                  <a:pt x="7789" y="1335"/>
                  <a:pt x="7789" y="1335"/>
                </a:cubicBezTo>
                <a:cubicBezTo>
                  <a:pt x="7789" y="1436"/>
                  <a:pt x="7789" y="1436"/>
                  <a:pt x="7789" y="1436"/>
                </a:cubicBezTo>
                <a:cubicBezTo>
                  <a:pt x="7749" y="1436"/>
                  <a:pt x="7749" y="1436"/>
                  <a:pt x="7749" y="1436"/>
                </a:cubicBezTo>
                <a:cubicBezTo>
                  <a:pt x="7749" y="1345"/>
                  <a:pt x="7749" y="1345"/>
                  <a:pt x="7749" y="1345"/>
                </a:cubicBezTo>
                <a:cubicBezTo>
                  <a:pt x="7738" y="1345"/>
                  <a:pt x="7738" y="1345"/>
                  <a:pt x="7738" y="1345"/>
                </a:cubicBezTo>
                <a:cubicBezTo>
                  <a:pt x="7738" y="1352"/>
                  <a:pt x="7738" y="1352"/>
                  <a:pt x="7738" y="1352"/>
                </a:cubicBezTo>
                <a:cubicBezTo>
                  <a:pt x="7724" y="1352"/>
                  <a:pt x="7724" y="1352"/>
                  <a:pt x="7724" y="1352"/>
                </a:cubicBezTo>
                <a:cubicBezTo>
                  <a:pt x="7724" y="1337"/>
                  <a:pt x="7724" y="1337"/>
                  <a:pt x="7724" y="1337"/>
                </a:cubicBezTo>
                <a:cubicBezTo>
                  <a:pt x="7713" y="1337"/>
                  <a:pt x="7713" y="1337"/>
                  <a:pt x="7713" y="1337"/>
                </a:cubicBezTo>
                <a:cubicBezTo>
                  <a:pt x="7713" y="1321"/>
                  <a:pt x="7713" y="1321"/>
                  <a:pt x="7713" y="1321"/>
                </a:cubicBezTo>
                <a:cubicBezTo>
                  <a:pt x="7697" y="1321"/>
                  <a:pt x="7697" y="1321"/>
                  <a:pt x="7697" y="1321"/>
                </a:cubicBezTo>
                <a:cubicBezTo>
                  <a:pt x="7697" y="1336"/>
                  <a:pt x="7697" y="1336"/>
                  <a:pt x="7697" y="1336"/>
                </a:cubicBezTo>
                <a:cubicBezTo>
                  <a:pt x="7687" y="1336"/>
                  <a:pt x="7687" y="1336"/>
                  <a:pt x="7687" y="1336"/>
                </a:cubicBezTo>
                <a:cubicBezTo>
                  <a:pt x="7687" y="1324"/>
                  <a:pt x="7687" y="1324"/>
                  <a:pt x="7687" y="1324"/>
                </a:cubicBezTo>
                <a:cubicBezTo>
                  <a:pt x="7673" y="1324"/>
                  <a:pt x="7673" y="1324"/>
                  <a:pt x="7673" y="1324"/>
                </a:cubicBezTo>
                <a:cubicBezTo>
                  <a:pt x="7673" y="1336"/>
                  <a:pt x="7673" y="1336"/>
                  <a:pt x="7673" y="1336"/>
                </a:cubicBezTo>
                <a:cubicBezTo>
                  <a:pt x="7659" y="1336"/>
                  <a:pt x="7659" y="1336"/>
                  <a:pt x="7659" y="1336"/>
                </a:cubicBezTo>
                <a:cubicBezTo>
                  <a:pt x="7659" y="1326"/>
                  <a:pt x="7659" y="1326"/>
                  <a:pt x="7659" y="1326"/>
                </a:cubicBezTo>
                <a:cubicBezTo>
                  <a:pt x="7645" y="1326"/>
                  <a:pt x="7645" y="1326"/>
                  <a:pt x="7645" y="1326"/>
                </a:cubicBezTo>
                <a:cubicBezTo>
                  <a:pt x="7645" y="1356"/>
                  <a:pt x="7645" y="1356"/>
                  <a:pt x="7645" y="1356"/>
                </a:cubicBezTo>
                <a:cubicBezTo>
                  <a:pt x="7616" y="1356"/>
                  <a:pt x="7616" y="1356"/>
                  <a:pt x="7616" y="1356"/>
                </a:cubicBezTo>
                <a:cubicBezTo>
                  <a:pt x="7616" y="1439"/>
                  <a:pt x="7616" y="1439"/>
                  <a:pt x="7616" y="1439"/>
                </a:cubicBezTo>
                <a:cubicBezTo>
                  <a:pt x="7581" y="1439"/>
                  <a:pt x="7581" y="1439"/>
                  <a:pt x="7581" y="1439"/>
                </a:cubicBezTo>
                <a:cubicBezTo>
                  <a:pt x="7581" y="1337"/>
                  <a:pt x="7581" y="1337"/>
                  <a:pt x="7581" y="1337"/>
                </a:cubicBezTo>
                <a:cubicBezTo>
                  <a:pt x="7557" y="1337"/>
                  <a:pt x="7557" y="1337"/>
                  <a:pt x="7557" y="1337"/>
                </a:cubicBezTo>
                <a:cubicBezTo>
                  <a:pt x="7538" y="1313"/>
                  <a:pt x="7538" y="1313"/>
                  <a:pt x="7538" y="1313"/>
                </a:cubicBezTo>
                <a:cubicBezTo>
                  <a:pt x="7497" y="1313"/>
                  <a:pt x="7497" y="1313"/>
                  <a:pt x="7497" y="1313"/>
                </a:cubicBezTo>
                <a:cubicBezTo>
                  <a:pt x="7497" y="1416"/>
                  <a:pt x="7497" y="1416"/>
                  <a:pt x="7497" y="1416"/>
                </a:cubicBezTo>
                <a:cubicBezTo>
                  <a:pt x="7483" y="1416"/>
                  <a:pt x="7483" y="1416"/>
                  <a:pt x="7483" y="1416"/>
                </a:cubicBezTo>
                <a:cubicBezTo>
                  <a:pt x="7483" y="1314"/>
                  <a:pt x="7483" y="1314"/>
                  <a:pt x="7483" y="1314"/>
                </a:cubicBezTo>
                <a:cubicBezTo>
                  <a:pt x="7465" y="1285"/>
                  <a:pt x="7465" y="1285"/>
                  <a:pt x="7465" y="1285"/>
                </a:cubicBezTo>
                <a:cubicBezTo>
                  <a:pt x="7452" y="1285"/>
                  <a:pt x="7452" y="1285"/>
                  <a:pt x="7452" y="1285"/>
                </a:cubicBezTo>
                <a:cubicBezTo>
                  <a:pt x="7452" y="1291"/>
                  <a:pt x="7452" y="1291"/>
                  <a:pt x="7452" y="1291"/>
                </a:cubicBezTo>
                <a:cubicBezTo>
                  <a:pt x="7441" y="1291"/>
                  <a:pt x="7441" y="1291"/>
                  <a:pt x="7441" y="1291"/>
                </a:cubicBezTo>
                <a:cubicBezTo>
                  <a:pt x="7441" y="1287"/>
                  <a:pt x="7441" y="1287"/>
                  <a:pt x="7441" y="1287"/>
                </a:cubicBezTo>
                <a:cubicBezTo>
                  <a:pt x="7430" y="1287"/>
                  <a:pt x="7430" y="1287"/>
                  <a:pt x="7430" y="1287"/>
                </a:cubicBezTo>
                <a:cubicBezTo>
                  <a:pt x="7430" y="1301"/>
                  <a:pt x="7430" y="1301"/>
                  <a:pt x="7430" y="1301"/>
                </a:cubicBezTo>
                <a:cubicBezTo>
                  <a:pt x="7383" y="1301"/>
                  <a:pt x="7383" y="1301"/>
                  <a:pt x="7383" y="1301"/>
                </a:cubicBezTo>
                <a:cubicBezTo>
                  <a:pt x="7383" y="1286"/>
                  <a:pt x="7383" y="1286"/>
                  <a:pt x="7383" y="1286"/>
                </a:cubicBezTo>
                <a:cubicBezTo>
                  <a:pt x="7370" y="1261"/>
                  <a:pt x="7370" y="1261"/>
                  <a:pt x="7370" y="1261"/>
                </a:cubicBezTo>
                <a:cubicBezTo>
                  <a:pt x="7326" y="1261"/>
                  <a:pt x="7326" y="1261"/>
                  <a:pt x="7326" y="1261"/>
                </a:cubicBezTo>
                <a:cubicBezTo>
                  <a:pt x="7326" y="1286"/>
                  <a:pt x="7326" y="1286"/>
                  <a:pt x="7326" y="1286"/>
                </a:cubicBezTo>
                <a:cubicBezTo>
                  <a:pt x="7297" y="1286"/>
                  <a:pt x="7297" y="1286"/>
                  <a:pt x="7297" y="1286"/>
                </a:cubicBezTo>
                <a:cubicBezTo>
                  <a:pt x="7297" y="1303"/>
                  <a:pt x="7297" y="1303"/>
                  <a:pt x="7297" y="1303"/>
                </a:cubicBezTo>
                <a:cubicBezTo>
                  <a:pt x="7292" y="1303"/>
                  <a:pt x="7292" y="1303"/>
                  <a:pt x="7292" y="1303"/>
                </a:cubicBezTo>
                <a:cubicBezTo>
                  <a:pt x="7292" y="1358"/>
                  <a:pt x="7292" y="1358"/>
                  <a:pt x="7292" y="1358"/>
                </a:cubicBezTo>
                <a:cubicBezTo>
                  <a:pt x="7281" y="1358"/>
                  <a:pt x="7281" y="1358"/>
                  <a:pt x="7281" y="1358"/>
                </a:cubicBezTo>
                <a:cubicBezTo>
                  <a:pt x="7281" y="1302"/>
                  <a:pt x="7281" y="1302"/>
                  <a:pt x="7281" y="1302"/>
                </a:cubicBezTo>
                <a:cubicBezTo>
                  <a:pt x="7273" y="1302"/>
                  <a:pt x="7273" y="1302"/>
                  <a:pt x="7273" y="1302"/>
                </a:cubicBezTo>
                <a:cubicBezTo>
                  <a:pt x="7273" y="1279"/>
                  <a:pt x="7273" y="1279"/>
                  <a:pt x="7273" y="1279"/>
                </a:cubicBezTo>
                <a:cubicBezTo>
                  <a:pt x="7210" y="1279"/>
                  <a:pt x="7210" y="1279"/>
                  <a:pt x="7210" y="1279"/>
                </a:cubicBezTo>
                <a:cubicBezTo>
                  <a:pt x="7210" y="1303"/>
                  <a:pt x="7210" y="1303"/>
                  <a:pt x="7210" y="1303"/>
                </a:cubicBezTo>
                <a:cubicBezTo>
                  <a:pt x="7179" y="1303"/>
                  <a:pt x="7179" y="1303"/>
                  <a:pt x="7179" y="1303"/>
                </a:cubicBezTo>
                <a:cubicBezTo>
                  <a:pt x="7179" y="1323"/>
                  <a:pt x="7179" y="1323"/>
                  <a:pt x="7179" y="1323"/>
                </a:cubicBezTo>
                <a:cubicBezTo>
                  <a:pt x="7170" y="1323"/>
                  <a:pt x="7170" y="1323"/>
                  <a:pt x="7170" y="1323"/>
                </a:cubicBezTo>
                <a:cubicBezTo>
                  <a:pt x="7170" y="1352"/>
                  <a:pt x="7170" y="1352"/>
                  <a:pt x="7170" y="1352"/>
                </a:cubicBezTo>
                <a:cubicBezTo>
                  <a:pt x="7090" y="1352"/>
                  <a:pt x="7090" y="1352"/>
                  <a:pt x="7090" y="1352"/>
                </a:cubicBezTo>
                <a:cubicBezTo>
                  <a:pt x="7090" y="1362"/>
                  <a:pt x="7090" y="1362"/>
                  <a:pt x="7090" y="1362"/>
                </a:cubicBezTo>
                <a:cubicBezTo>
                  <a:pt x="7069" y="1362"/>
                  <a:pt x="7069" y="1362"/>
                  <a:pt x="7069" y="1362"/>
                </a:cubicBezTo>
                <a:cubicBezTo>
                  <a:pt x="7069" y="1308"/>
                  <a:pt x="7069" y="1308"/>
                  <a:pt x="7069" y="1308"/>
                </a:cubicBezTo>
                <a:cubicBezTo>
                  <a:pt x="7036" y="1308"/>
                  <a:pt x="7036" y="1308"/>
                  <a:pt x="7036" y="1308"/>
                </a:cubicBezTo>
                <a:cubicBezTo>
                  <a:pt x="7036" y="1291"/>
                  <a:pt x="7036" y="1291"/>
                  <a:pt x="7036" y="1291"/>
                </a:cubicBezTo>
                <a:cubicBezTo>
                  <a:pt x="7010" y="1291"/>
                  <a:pt x="7010" y="1291"/>
                  <a:pt x="7010" y="1291"/>
                </a:cubicBezTo>
                <a:cubicBezTo>
                  <a:pt x="7010" y="1305"/>
                  <a:pt x="7010" y="1305"/>
                  <a:pt x="7010" y="1305"/>
                </a:cubicBezTo>
                <a:cubicBezTo>
                  <a:pt x="6993" y="1305"/>
                  <a:pt x="6993" y="1305"/>
                  <a:pt x="6993" y="1305"/>
                </a:cubicBezTo>
                <a:cubicBezTo>
                  <a:pt x="6993" y="1400"/>
                  <a:pt x="6993" y="1400"/>
                  <a:pt x="6993" y="1400"/>
                </a:cubicBezTo>
                <a:cubicBezTo>
                  <a:pt x="6972" y="1400"/>
                  <a:pt x="6972" y="1400"/>
                  <a:pt x="6972" y="1400"/>
                </a:cubicBezTo>
                <a:cubicBezTo>
                  <a:pt x="6972" y="1391"/>
                  <a:pt x="6972" y="1391"/>
                  <a:pt x="6972" y="1391"/>
                </a:cubicBezTo>
                <a:cubicBezTo>
                  <a:pt x="6952" y="1391"/>
                  <a:pt x="6952" y="1391"/>
                  <a:pt x="6952" y="1391"/>
                </a:cubicBezTo>
                <a:cubicBezTo>
                  <a:pt x="6952" y="1405"/>
                  <a:pt x="6952" y="1405"/>
                  <a:pt x="6952" y="1405"/>
                </a:cubicBezTo>
                <a:cubicBezTo>
                  <a:pt x="6936" y="1405"/>
                  <a:pt x="6936" y="1405"/>
                  <a:pt x="6936" y="1405"/>
                </a:cubicBezTo>
                <a:cubicBezTo>
                  <a:pt x="6936" y="1375"/>
                  <a:pt x="6936" y="1375"/>
                  <a:pt x="6936" y="1375"/>
                </a:cubicBezTo>
                <a:cubicBezTo>
                  <a:pt x="6922" y="1375"/>
                  <a:pt x="6922" y="1375"/>
                  <a:pt x="6922" y="1375"/>
                </a:cubicBezTo>
                <a:cubicBezTo>
                  <a:pt x="6922" y="1357"/>
                  <a:pt x="6922" y="1357"/>
                  <a:pt x="6922" y="1357"/>
                </a:cubicBezTo>
                <a:cubicBezTo>
                  <a:pt x="6906" y="1357"/>
                  <a:pt x="6906" y="1357"/>
                  <a:pt x="6906" y="1357"/>
                </a:cubicBezTo>
                <a:cubicBezTo>
                  <a:pt x="6886" y="1357"/>
                  <a:pt x="6886" y="1357"/>
                  <a:pt x="6886" y="1357"/>
                </a:cubicBezTo>
                <a:cubicBezTo>
                  <a:pt x="6886" y="1348"/>
                  <a:pt x="6886" y="1348"/>
                  <a:pt x="6886" y="1348"/>
                </a:cubicBezTo>
                <a:cubicBezTo>
                  <a:pt x="6852" y="1348"/>
                  <a:pt x="6852" y="1348"/>
                  <a:pt x="6852" y="1348"/>
                </a:cubicBezTo>
                <a:cubicBezTo>
                  <a:pt x="6852" y="1334"/>
                  <a:pt x="6852" y="1334"/>
                  <a:pt x="6852" y="1334"/>
                </a:cubicBezTo>
                <a:cubicBezTo>
                  <a:pt x="6839" y="1334"/>
                  <a:pt x="6839" y="1334"/>
                  <a:pt x="6839" y="1334"/>
                </a:cubicBezTo>
                <a:cubicBezTo>
                  <a:pt x="6839" y="1344"/>
                  <a:pt x="6839" y="1344"/>
                  <a:pt x="6839" y="1344"/>
                </a:cubicBezTo>
                <a:cubicBezTo>
                  <a:pt x="6786" y="1344"/>
                  <a:pt x="6786" y="1344"/>
                  <a:pt x="6786" y="1344"/>
                </a:cubicBezTo>
                <a:cubicBezTo>
                  <a:pt x="6786" y="1355"/>
                  <a:pt x="6786" y="1355"/>
                  <a:pt x="6786" y="1355"/>
                </a:cubicBezTo>
                <a:cubicBezTo>
                  <a:pt x="6776" y="1355"/>
                  <a:pt x="6776" y="1355"/>
                  <a:pt x="6776" y="1355"/>
                </a:cubicBezTo>
                <a:cubicBezTo>
                  <a:pt x="6776" y="1370"/>
                  <a:pt x="6776" y="1370"/>
                  <a:pt x="6776" y="1370"/>
                </a:cubicBezTo>
                <a:cubicBezTo>
                  <a:pt x="6766" y="1380"/>
                  <a:pt x="6766" y="1380"/>
                  <a:pt x="6766" y="1380"/>
                </a:cubicBezTo>
                <a:cubicBezTo>
                  <a:pt x="6766" y="1411"/>
                  <a:pt x="6766" y="1411"/>
                  <a:pt x="6766" y="1411"/>
                </a:cubicBezTo>
                <a:cubicBezTo>
                  <a:pt x="6755" y="1411"/>
                  <a:pt x="6755" y="1411"/>
                  <a:pt x="6755" y="1411"/>
                </a:cubicBezTo>
                <a:cubicBezTo>
                  <a:pt x="6755" y="1381"/>
                  <a:pt x="6755" y="1381"/>
                  <a:pt x="6755" y="1381"/>
                </a:cubicBezTo>
                <a:cubicBezTo>
                  <a:pt x="6744" y="1367"/>
                  <a:pt x="6744" y="1367"/>
                  <a:pt x="6744" y="1367"/>
                </a:cubicBezTo>
                <a:cubicBezTo>
                  <a:pt x="6744" y="1291"/>
                  <a:pt x="6744" y="1291"/>
                  <a:pt x="6744" y="1291"/>
                </a:cubicBezTo>
                <a:cubicBezTo>
                  <a:pt x="6727" y="1291"/>
                  <a:pt x="6727" y="1291"/>
                  <a:pt x="6727" y="1291"/>
                </a:cubicBezTo>
                <a:cubicBezTo>
                  <a:pt x="6727" y="1217"/>
                  <a:pt x="6727" y="1217"/>
                  <a:pt x="6727" y="1217"/>
                </a:cubicBezTo>
                <a:cubicBezTo>
                  <a:pt x="6670" y="1217"/>
                  <a:pt x="6670" y="1217"/>
                  <a:pt x="6670" y="1217"/>
                </a:cubicBezTo>
                <a:cubicBezTo>
                  <a:pt x="6670" y="1194"/>
                  <a:pt x="6670" y="1194"/>
                  <a:pt x="6670" y="1194"/>
                </a:cubicBezTo>
                <a:cubicBezTo>
                  <a:pt x="6640" y="1194"/>
                  <a:pt x="6640" y="1194"/>
                  <a:pt x="6640" y="1194"/>
                </a:cubicBezTo>
                <a:cubicBezTo>
                  <a:pt x="6640" y="1246"/>
                  <a:pt x="6640" y="1246"/>
                  <a:pt x="6640" y="1246"/>
                </a:cubicBezTo>
                <a:cubicBezTo>
                  <a:pt x="6625" y="1246"/>
                  <a:pt x="6625" y="1246"/>
                  <a:pt x="6625" y="1246"/>
                </a:cubicBezTo>
                <a:cubicBezTo>
                  <a:pt x="6625" y="1229"/>
                  <a:pt x="6625" y="1229"/>
                  <a:pt x="6625" y="1229"/>
                </a:cubicBezTo>
                <a:cubicBezTo>
                  <a:pt x="6625" y="1229"/>
                  <a:pt x="6614" y="1229"/>
                  <a:pt x="6609" y="1229"/>
                </a:cubicBezTo>
                <a:cubicBezTo>
                  <a:pt x="6604" y="1229"/>
                  <a:pt x="6604" y="1246"/>
                  <a:pt x="6604" y="1246"/>
                </a:cubicBezTo>
                <a:cubicBezTo>
                  <a:pt x="6604" y="1293"/>
                  <a:pt x="6604" y="1293"/>
                  <a:pt x="6604" y="1293"/>
                </a:cubicBezTo>
                <a:cubicBezTo>
                  <a:pt x="6562" y="1293"/>
                  <a:pt x="6562" y="1293"/>
                  <a:pt x="6562" y="1293"/>
                </a:cubicBezTo>
                <a:cubicBezTo>
                  <a:pt x="6562" y="1130"/>
                  <a:pt x="6562" y="1130"/>
                  <a:pt x="6562" y="1130"/>
                </a:cubicBezTo>
                <a:cubicBezTo>
                  <a:pt x="6505" y="1130"/>
                  <a:pt x="6505" y="1130"/>
                  <a:pt x="6505" y="1130"/>
                </a:cubicBezTo>
                <a:cubicBezTo>
                  <a:pt x="6505" y="1157"/>
                  <a:pt x="6505" y="1157"/>
                  <a:pt x="6505" y="1157"/>
                </a:cubicBezTo>
                <a:cubicBezTo>
                  <a:pt x="6481" y="1157"/>
                  <a:pt x="6477" y="1169"/>
                  <a:pt x="6477" y="1169"/>
                </a:cubicBezTo>
                <a:cubicBezTo>
                  <a:pt x="6450" y="1169"/>
                  <a:pt x="6450" y="1169"/>
                  <a:pt x="6450" y="1169"/>
                </a:cubicBezTo>
                <a:cubicBezTo>
                  <a:pt x="6450" y="1202"/>
                  <a:pt x="6450" y="1202"/>
                  <a:pt x="6450" y="1202"/>
                </a:cubicBezTo>
                <a:cubicBezTo>
                  <a:pt x="6438" y="1202"/>
                  <a:pt x="6438" y="1202"/>
                  <a:pt x="6438" y="1202"/>
                </a:cubicBezTo>
                <a:cubicBezTo>
                  <a:pt x="6438" y="1333"/>
                  <a:pt x="6438" y="1333"/>
                  <a:pt x="6438" y="1333"/>
                </a:cubicBezTo>
                <a:cubicBezTo>
                  <a:pt x="6414" y="1333"/>
                  <a:pt x="6414" y="1333"/>
                  <a:pt x="6414" y="1333"/>
                </a:cubicBezTo>
                <a:cubicBezTo>
                  <a:pt x="6414" y="1314"/>
                  <a:pt x="6414" y="1314"/>
                  <a:pt x="6414" y="1314"/>
                </a:cubicBezTo>
                <a:cubicBezTo>
                  <a:pt x="6401" y="1301"/>
                  <a:pt x="6401" y="1301"/>
                  <a:pt x="6401" y="1301"/>
                </a:cubicBezTo>
                <a:cubicBezTo>
                  <a:pt x="6394" y="1301"/>
                  <a:pt x="6394" y="1301"/>
                  <a:pt x="6394" y="1301"/>
                </a:cubicBezTo>
                <a:cubicBezTo>
                  <a:pt x="6381" y="1311"/>
                  <a:pt x="6381" y="1311"/>
                  <a:pt x="6381" y="1311"/>
                </a:cubicBezTo>
                <a:cubicBezTo>
                  <a:pt x="6381" y="1078"/>
                  <a:pt x="6381" y="1078"/>
                  <a:pt x="6381" y="1078"/>
                </a:cubicBezTo>
                <a:cubicBezTo>
                  <a:pt x="6322" y="1065"/>
                  <a:pt x="6322" y="1065"/>
                  <a:pt x="6322" y="1065"/>
                </a:cubicBezTo>
                <a:cubicBezTo>
                  <a:pt x="6297" y="1065"/>
                  <a:pt x="6297" y="1065"/>
                  <a:pt x="6297" y="1065"/>
                </a:cubicBezTo>
                <a:cubicBezTo>
                  <a:pt x="6297" y="1080"/>
                  <a:pt x="6297" y="1080"/>
                  <a:pt x="6297" y="1080"/>
                </a:cubicBezTo>
                <a:cubicBezTo>
                  <a:pt x="6280" y="1080"/>
                  <a:pt x="6280" y="1080"/>
                  <a:pt x="6280" y="1080"/>
                </a:cubicBezTo>
                <a:cubicBezTo>
                  <a:pt x="6280" y="1135"/>
                  <a:pt x="6280" y="1135"/>
                  <a:pt x="6280" y="1135"/>
                </a:cubicBezTo>
                <a:cubicBezTo>
                  <a:pt x="6264" y="1135"/>
                  <a:pt x="6264" y="1135"/>
                  <a:pt x="6264" y="1135"/>
                </a:cubicBezTo>
                <a:cubicBezTo>
                  <a:pt x="6264" y="1207"/>
                  <a:pt x="6264" y="1207"/>
                  <a:pt x="6264" y="1207"/>
                </a:cubicBezTo>
                <a:cubicBezTo>
                  <a:pt x="6242" y="1207"/>
                  <a:pt x="6242" y="1207"/>
                  <a:pt x="6242" y="1207"/>
                </a:cubicBezTo>
                <a:cubicBezTo>
                  <a:pt x="6242" y="1181"/>
                  <a:pt x="6242" y="1181"/>
                  <a:pt x="6242" y="1181"/>
                </a:cubicBezTo>
                <a:cubicBezTo>
                  <a:pt x="6214" y="1181"/>
                  <a:pt x="6214" y="1181"/>
                  <a:pt x="6214" y="1181"/>
                </a:cubicBezTo>
                <a:cubicBezTo>
                  <a:pt x="6214" y="1098"/>
                  <a:pt x="6214" y="1098"/>
                  <a:pt x="6214" y="1098"/>
                </a:cubicBezTo>
                <a:cubicBezTo>
                  <a:pt x="6196" y="1098"/>
                  <a:pt x="6196" y="1098"/>
                  <a:pt x="6196" y="1098"/>
                </a:cubicBezTo>
                <a:cubicBezTo>
                  <a:pt x="6196" y="1048"/>
                  <a:pt x="6196" y="1048"/>
                  <a:pt x="6196" y="1048"/>
                </a:cubicBezTo>
                <a:cubicBezTo>
                  <a:pt x="6114" y="1039"/>
                  <a:pt x="6114" y="1039"/>
                  <a:pt x="6114" y="1039"/>
                </a:cubicBezTo>
                <a:cubicBezTo>
                  <a:pt x="6114" y="1024"/>
                  <a:pt x="6114" y="1024"/>
                  <a:pt x="6114" y="1024"/>
                </a:cubicBezTo>
                <a:cubicBezTo>
                  <a:pt x="5961" y="1014"/>
                  <a:pt x="5961" y="1014"/>
                  <a:pt x="5961" y="1014"/>
                </a:cubicBezTo>
                <a:cubicBezTo>
                  <a:pt x="5961" y="823"/>
                  <a:pt x="5961" y="823"/>
                  <a:pt x="5961" y="823"/>
                </a:cubicBezTo>
                <a:cubicBezTo>
                  <a:pt x="5826" y="790"/>
                  <a:pt x="5826" y="790"/>
                  <a:pt x="5826" y="790"/>
                </a:cubicBezTo>
                <a:cubicBezTo>
                  <a:pt x="5688" y="818"/>
                  <a:pt x="5688" y="818"/>
                  <a:pt x="5688" y="818"/>
                </a:cubicBezTo>
                <a:cubicBezTo>
                  <a:pt x="5688" y="1359"/>
                  <a:pt x="5688" y="1359"/>
                  <a:pt x="5688" y="1359"/>
                </a:cubicBezTo>
                <a:cubicBezTo>
                  <a:pt x="5605" y="1359"/>
                  <a:pt x="5605" y="1359"/>
                  <a:pt x="5605" y="1359"/>
                </a:cubicBezTo>
                <a:cubicBezTo>
                  <a:pt x="5605" y="451"/>
                  <a:pt x="5605" y="451"/>
                  <a:pt x="5605" y="451"/>
                </a:cubicBezTo>
                <a:cubicBezTo>
                  <a:pt x="5468" y="487"/>
                  <a:pt x="5468" y="487"/>
                  <a:pt x="5468" y="487"/>
                </a:cubicBezTo>
                <a:cubicBezTo>
                  <a:pt x="5468" y="1274"/>
                  <a:pt x="5468" y="1274"/>
                  <a:pt x="5468" y="1274"/>
                </a:cubicBezTo>
                <a:cubicBezTo>
                  <a:pt x="5414" y="1274"/>
                  <a:pt x="5414" y="1274"/>
                  <a:pt x="5414" y="1274"/>
                </a:cubicBezTo>
                <a:cubicBezTo>
                  <a:pt x="5414" y="683"/>
                  <a:pt x="5414" y="683"/>
                  <a:pt x="5414" y="683"/>
                </a:cubicBezTo>
                <a:cubicBezTo>
                  <a:pt x="5404" y="683"/>
                  <a:pt x="5404" y="683"/>
                  <a:pt x="5404" y="683"/>
                </a:cubicBezTo>
                <a:cubicBezTo>
                  <a:pt x="5404" y="674"/>
                  <a:pt x="5404" y="674"/>
                  <a:pt x="5404" y="674"/>
                </a:cubicBezTo>
                <a:cubicBezTo>
                  <a:pt x="5396" y="674"/>
                  <a:pt x="5396" y="674"/>
                  <a:pt x="5396" y="674"/>
                </a:cubicBezTo>
                <a:cubicBezTo>
                  <a:pt x="5396" y="655"/>
                  <a:pt x="5396" y="655"/>
                  <a:pt x="5396" y="655"/>
                </a:cubicBezTo>
                <a:cubicBezTo>
                  <a:pt x="5384" y="655"/>
                  <a:pt x="5384" y="655"/>
                  <a:pt x="5384" y="655"/>
                </a:cubicBezTo>
                <a:cubicBezTo>
                  <a:pt x="5384" y="634"/>
                  <a:pt x="5384" y="634"/>
                  <a:pt x="5384" y="634"/>
                </a:cubicBezTo>
                <a:cubicBezTo>
                  <a:pt x="5367" y="634"/>
                  <a:pt x="5367" y="634"/>
                  <a:pt x="5367" y="634"/>
                </a:cubicBezTo>
                <a:cubicBezTo>
                  <a:pt x="5367" y="615"/>
                  <a:pt x="5367" y="615"/>
                  <a:pt x="5367" y="615"/>
                </a:cubicBezTo>
                <a:cubicBezTo>
                  <a:pt x="5360" y="615"/>
                  <a:pt x="5360" y="615"/>
                  <a:pt x="5360" y="615"/>
                </a:cubicBezTo>
                <a:cubicBezTo>
                  <a:pt x="5360" y="593"/>
                  <a:pt x="5360" y="593"/>
                  <a:pt x="5360" y="593"/>
                </a:cubicBezTo>
                <a:cubicBezTo>
                  <a:pt x="5353" y="532"/>
                  <a:pt x="5353" y="532"/>
                  <a:pt x="5353" y="532"/>
                </a:cubicBezTo>
                <a:cubicBezTo>
                  <a:pt x="5346" y="593"/>
                  <a:pt x="5346" y="593"/>
                  <a:pt x="5346" y="593"/>
                </a:cubicBezTo>
                <a:cubicBezTo>
                  <a:pt x="5346" y="615"/>
                  <a:pt x="5346" y="615"/>
                  <a:pt x="5346" y="615"/>
                </a:cubicBezTo>
                <a:cubicBezTo>
                  <a:pt x="5339" y="615"/>
                  <a:pt x="5339" y="615"/>
                  <a:pt x="5339" y="615"/>
                </a:cubicBezTo>
                <a:cubicBezTo>
                  <a:pt x="5339" y="634"/>
                  <a:pt x="5339" y="634"/>
                  <a:pt x="5339" y="634"/>
                </a:cubicBezTo>
                <a:cubicBezTo>
                  <a:pt x="5322" y="634"/>
                  <a:pt x="5322" y="634"/>
                  <a:pt x="5322" y="634"/>
                </a:cubicBezTo>
                <a:cubicBezTo>
                  <a:pt x="5322" y="655"/>
                  <a:pt x="5322" y="655"/>
                  <a:pt x="5322" y="655"/>
                </a:cubicBezTo>
                <a:cubicBezTo>
                  <a:pt x="5310" y="655"/>
                  <a:pt x="5310" y="655"/>
                  <a:pt x="5310" y="655"/>
                </a:cubicBezTo>
                <a:cubicBezTo>
                  <a:pt x="5310" y="674"/>
                  <a:pt x="5310" y="674"/>
                  <a:pt x="5310" y="674"/>
                </a:cubicBezTo>
                <a:cubicBezTo>
                  <a:pt x="5302" y="674"/>
                  <a:pt x="5302" y="674"/>
                  <a:pt x="5302" y="674"/>
                </a:cubicBezTo>
                <a:cubicBezTo>
                  <a:pt x="5302" y="683"/>
                  <a:pt x="5302" y="683"/>
                  <a:pt x="5302" y="683"/>
                </a:cubicBezTo>
                <a:cubicBezTo>
                  <a:pt x="5292" y="683"/>
                  <a:pt x="5292" y="683"/>
                  <a:pt x="5292" y="683"/>
                </a:cubicBezTo>
                <a:cubicBezTo>
                  <a:pt x="5292" y="1274"/>
                  <a:pt x="5292" y="1274"/>
                  <a:pt x="5292" y="1274"/>
                </a:cubicBezTo>
                <a:cubicBezTo>
                  <a:pt x="5260" y="1274"/>
                  <a:pt x="5260" y="1274"/>
                  <a:pt x="5260" y="1274"/>
                </a:cubicBezTo>
                <a:cubicBezTo>
                  <a:pt x="5260" y="792"/>
                  <a:pt x="5260" y="792"/>
                  <a:pt x="5260" y="792"/>
                </a:cubicBezTo>
                <a:cubicBezTo>
                  <a:pt x="5098" y="792"/>
                  <a:pt x="5098" y="792"/>
                  <a:pt x="5098" y="792"/>
                </a:cubicBezTo>
                <a:cubicBezTo>
                  <a:pt x="5073" y="817"/>
                  <a:pt x="5073" y="817"/>
                  <a:pt x="5073" y="817"/>
                </a:cubicBezTo>
                <a:cubicBezTo>
                  <a:pt x="5073" y="1219"/>
                  <a:pt x="5073" y="1219"/>
                  <a:pt x="5073" y="1219"/>
                </a:cubicBezTo>
                <a:cubicBezTo>
                  <a:pt x="5044" y="1219"/>
                  <a:pt x="5044" y="1219"/>
                  <a:pt x="5044" y="1219"/>
                </a:cubicBezTo>
                <a:cubicBezTo>
                  <a:pt x="5031" y="1237"/>
                  <a:pt x="5031" y="1237"/>
                  <a:pt x="5031" y="1237"/>
                </a:cubicBezTo>
                <a:cubicBezTo>
                  <a:pt x="5031" y="1419"/>
                  <a:pt x="5031" y="1419"/>
                  <a:pt x="5031" y="1419"/>
                </a:cubicBezTo>
                <a:cubicBezTo>
                  <a:pt x="5007" y="1419"/>
                  <a:pt x="5007" y="1419"/>
                  <a:pt x="5007" y="1419"/>
                </a:cubicBezTo>
                <a:cubicBezTo>
                  <a:pt x="5007" y="1089"/>
                  <a:pt x="5007" y="1089"/>
                  <a:pt x="5007" y="1089"/>
                </a:cubicBezTo>
                <a:cubicBezTo>
                  <a:pt x="4993" y="1089"/>
                  <a:pt x="4993" y="1089"/>
                  <a:pt x="4993" y="1089"/>
                </a:cubicBezTo>
                <a:cubicBezTo>
                  <a:pt x="4993" y="1050"/>
                  <a:pt x="4993" y="1050"/>
                  <a:pt x="4993" y="1050"/>
                </a:cubicBezTo>
                <a:cubicBezTo>
                  <a:pt x="4981" y="1050"/>
                  <a:pt x="4981" y="1050"/>
                  <a:pt x="4981" y="1050"/>
                </a:cubicBezTo>
                <a:cubicBezTo>
                  <a:pt x="4981" y="1026"/>
                  <a:pt x="4981" y="1026"/>
                  <a:pt x="4981" y="1026"/>
                </a:cubicBezTo>
                <a:cubicBezTo>
                  <a:pt x="4959" y="1026"/>
                  <a:pt x="4959" y="1026"/>
                  <a:pt x="4959" y="1026"/>
                </a:cubicBezTo>
                <a:cubicBezTo>
                  <a:pt x="4945" y="1016"/>
                  <a:pt x="4945" y="1016"/>
                  <a:pt x="4945" y="1016"/>
                </a:cubicBezTo>
                <a:cubicBezTo>
                  <a:pt x="4945" y="887"/>
                  <a:pt x="4945" y="887"/>
                  <a:pt x="4945" y="887"/>
                </a:cubicBezTo>
                <a:cubicBezTo>
                  <a:pt x="4841" y="919"/>
                  <a:pt x="4841" y="919"/>
                  <a:pt x="4841" y="919"/>
                </a:cubicBezTo>
                <a:cubicBezTo>
                  <a:pt x="4819" y="902"/>
                  <a:pt x="4819" y="902"/>
                  <a:pt x="4819" y="902"/>
                </a:cubicBezTo>
                <a:cubicBezTo>
                  <a:pt x="4819" y="685"/>
                  <a:pt x="4819" y="685"/>
                  <a:pt x="4819" y="685"/>
                </a:cubicBezTo>
                <a:cubicBezTo>
                  <a:pt x="4750" y="668"/>
                  <a:pt x="4750" y="668"/>
                  <a:pt x="4750" y="668"/>
                </a:cubicBezTo>
                <a:cubicBezTo>
                  <a:pt x="4616" y="723"/>
                  <a:pt x="4616" y="723"/>
                  <a:pt x="4616" y="723"/>
                </a:cubicBezTo>
                <a:cubicBezTo>
                  <a:pt x="4616" y="734"/>
                  <a:pt x="4616" y="734"/>
                  <a:pt x="4616" y="734"/>
                </a:cubicBezTo>
                <a:cubicBezTo>
                  <a:pt x="4593" y="720"/>
                  <a:pt x="4593" y="720"/>
                  <a:pt x="4593" y="720"/>
                </a:cubicBezTo>
                <a:cubicBezTo>
                  <a:pt x="4574" y="720"/>
                  <a:pt x="4574" y="720"/>
                  <a:pt x="4574" y="720"/>
                </a:cubicBezTo>
                <a:cubicBezTo>
                  <a:pt x="4574" y="739"/>
                  <a:pt x="4574" y="739"/>
                  <a:pt x="4574" y="739"/>
                </a:cubicBezTo>
                <a:cubicBezTo>
                  <a:pt x="4551" y="739"/>
                  <a:pt x="4551" y="739"/>
                  <a:pt x="4551" y="739"/>
                </a:cubicBezTo>
                <a:cubicBezTo>
                  <a:pt x="4551" y="807"/>
                  <a:pt x="4551" y="807"/>
                  <a:pt x="4551" y="807"/>
                </a:cubicBezTo>
                <a:cubicBezTo>
                  <a:pt x="4540" y="807"/>
                  <a:pt x="4540" y="807"/>
                  <a:pt x="4540" y="807"/>
                </a:cubicBezTo>
                <a:cubicBezTo>
                  <a:pt x="4540" y="1250"/>
                  <a:pt x="4540" y="1250"/>
                  <a:pt x="4540" y="1250"/>
                </a:cubicBezTo>
                <a:cubicBezTo>
                  <a:pt x="4523" y="1250"/>
                  <a:pt x="4523" y="1250"/>
                  <a:pt x="4523" y="1250"/>
                </a:cubicBezTo>
                <a:cubicBezTo>
                  <a:pt x="4516" y="1237"/>
                  <a:pt x="4516" y="1237"/>
                  <a:pt x="4516" y="1237"/>
                </a:cubicBezTo>
                <a:cubicBezTo>
                  <a:pt x="4516" y="1205"/>
                  <a:pt x="4516" y="1205"/>
                  <a:pt x="4516" y="1205"/>
                </a:cubicBezTo>
                <a:cubicBezTo>
                  <a:pt x="4499" y="1205"/>
                  <a:pt x="4499" y="1205"/>
                  <a:pt x="4499" y="1205"/>
                </a:cubicBezTo>
                <a:cubicBezTo>
                  <a:pt x="4499" y="1238"/>
                  <a:pt x="4499" y="1238"/>
                  <a:pt x="4499" y="1238"/>
                </a:cubicBezTo>
                <a:cubicBezTo>
                  <a:pt x="4495" y="1234"/>
                  <a:pt x="4495" y="1234"/>
                  <a:pt x="4495" y="1234"/>
                </a:cubicBezTo>
                <a:cubicBezTo>
                  <a:pt x="4495" y="1245"/>
                  <a:pt x="4495" y="1245"/>
                  <a:pt x="4495" y="1245"/>
                </a:cubicBezTo>
                <a:cubicBezTo>
                  <a:pt x="4482" y="1245"/>
                  <a:pt x="4482" y="1245"/>
                  <a:pt x="4482" y="1245"/>
                </a:cubicBezTo>
                <a:cubicBezTo>
                  <a:pt x="4482" y="1255"/>
                  <a:pt x="4482" y="1255"/>
                  <a:pt x="4482" y="1255"/>
                </a:cubicBezTo>
                <a:cubicBezTo>
                  <a:pt x="4474" y="1255"/>
                  <a:pt x="4474" y="1255"/>
                  <a:pt x="4474" y="1255"/>
                </a:cubicBezTo>
                <a:cubicBezTo>
                  <a:pt x="4474" y="1263"/>
                  <a:pt x="4474" y="1263"/>
                  <a:pt x="4474" y="1263"/>
                </a:cubicBezTo>
                <a:cubicBezTo>
                  <a:pt x="4452" y="1263"/>
                  <a:pt x="4452" y="1263"/>
                  <a:pt x="4452" y="1263"/>
                </a:cubicBezTo>
                <a:cubicBezTo>
                  <a:pt x="4452" y="1251"/>
                  <a:pt x="4452" y="1251"/>
                  <a:pt x="4452" y="1251"/>
                </a:cubicBezTo>
                <a:cubicBezTo>
                  <a:pt x="4468" y="1248"/>
                  <a:pt x="4468" y="1248"/>
                  <a:pt x="4468" y="1248"/>
                </a:cubicBezTo>
                <a:cubicBezTo>
                  <a:pt x="4468" y="1242"/>
                  <a:pt x="4468" y="1242"/>
                  <a:pt x="4468" y="1242"/>
                </a:cubicBezTo>
                <a:cubicBezTo>
                  <a:pt x="4407" y="1242"/>
                  <a:pt x="4407" y="1242"/>
                  <a:pt x="4407" y="1242"/>
                </a:cubicBezTo>
                <a:cubicBezTo>
                  <a:pt x="4409" y="1247"/>
                  <a:pt x="4409" y="1247"/>
                  <a:pt x="4409" y="1247"/>
                </a:cubicBezTo>
                <a:cubicBezTo>
                  <a:pt x="4421" y="1249"/>
                  <a:pt x="4421" y="1249"/>
                  <a:pt x="4421" y="1249"/>
                </a:cubicBezTo>
                <a:cubicBezTo>
                  <a:pt x="4421" y="1260"/>
                  <a:pt x="4421" y="1260"/>
                  <a:pt x="4421" y="1260"/>
                </a:cubicBezTo>
                <a:cubicBezTo>
                  <a:pt x="4398" y="1265"/>
                  <a:pt x="4398" y="1265"/>
                  <a:pt x="4398" y="1265"/>
                </a:cubicBezTo>
                <a:cubicBezTo>
                  <a:pt x="4369" y="1201"/>
                  <a:pt x="4369" y="1201"/>
                  <a:pt x="4369" y="1201"/>
                </a:cubicBezTo>
                <a:cubicBezTo>
                  <a:pt x="4369" y="1161"/>
                  <a:pt x="4369" y="1161"/>
                  <a:pt x="4369" y="1161"/>
                </a:cubicBezTo>
                <a:cubicBezTo>
                  <a:pt x="4369" y="948"/>
                  <a:pt x="4369" y="948"/>
                  <a:pt x="4369" y="948"/>
                </a:cubicBezTo>
                <a:cubicBezTo>
                  <a:pt x="4369" y="948"/>
                  <a:pt x="4379" y="944"/>
                  <a:pt x="4379" y="932"/>
                </a:cubicBezTo>
                <a:cubicBezTo>
                  <a:pt x="4379" y="920"/>
                  <a:pt x="4346" y="917"/>
                  <a:pt x="4333" y="917"/>
                </a:cubicBezTo>
                <a:cubicBezTo>
                  <a:pt x="4320" y="917"/>
                  <a:pt x="4287" y="920"/>
                  <a:pt x="4287" y="932"/>
                </a:cubicBezTo>
                <a:cubicBezTo>
                  <a:pt x="4287" y="944"/>
                  <a:pt x="4297" y="948"/>
                  <a:pt x="4297" y="948"/>
                </a:cubicBezTo>
                <a:cubicBezTo>
                  <a:pt x="4297" y="1161"/>
                  <a:pt x="4297" y="1161"/>
                  <a:pt x="4297" y="1161"/>
                </a:cubicBezTo>
                <a:cubicBezTo>
                  <a:pt x="4286" y="1161"/>
                  <a:pt x="4286" y="1161"/>
                  <a:pt x="4286" y="1161"/>
                </a:cubicBezTo>
                <a:cubicBezTo>
                  <a:pt x="4286" y="1131"/>
                  <a:pt x="4286" y="1131"/>
                  <a:pt x="4286" y="1131"/>
                </a:cubicBezTo>
                <a:cubicBezTo>
                  <a:pt x="4238" y="1091"/>
                  <a:pt x="4238" y="1091"/>
                  <a:pt x="4238" y="1091"/>
                </a:cubicBezTo>
                <a:cubicBezTo>
                  <a:pt x="4238" y="974"/>
                  <a:pt x="4238" y="974"/>
                  <a:pt x="4238" y="974"/>
                </a:cubicBezTo>
                <a:cubicBezTo>
                  <a:pt x="4223" y="974"/>
                  <a:pt x="4223" y="974"/>
                  <a:pt x="4223" y="974"/>
                </a:cubicBezTo>
                <a:cubicBezTo>
                  <a:pt x="4166" y="1010"/>
                  <a:pt x="4166" y="1010"/>
                  <a:pt x="4166" y="1010"/>
                </a:cubicBezTo>
                <a:cubicBezTo>
                  <a:pt x="4166" y="995"/>
                  <a:pt x="4166" y="995"/>
                  <a:pt x="4166" y="995"/>
                </a:cubicBezTo>
                <a:cubicBezTo>
                  <a:pt x="4087" y="995"/>
                  <a:pt x="4087" y="995"/>
                  <a:pt x="4087" y="995"/>
                </a:cubicBezTo>
                <a:cubicBezTo>
                  <a:pt x="4087" y="1012"/>
                  <a:pt x="4087" y="1012"/>
                  <a:pt x="4087" y="1012"/>
                </a:cubicBezTo>
                <a:cubicBezTo>
                  <a:pt x="4069" y="1012"/>
                  <a:pt x="4069" y="1012"/>
                  <a:pt x="4069" y="1012"/>
                </a:cubicBezTo>
                <a:cubicBezTo>
                  <a:pt x="4069" y="1130"/>
                  <a:pt x="4069" y="1130"/>
                  <a:pt x="4069" y="1130"/>
                </a:cubicBezTo>
                <a:cubicBezTo>
                  <a:pt x="4046" y="1117"/>
                  <a:pt x="4046" y="1117"/>
                  <a:pt x="4046" y="1117"/>
                </a:cubicBezTo>
                <a:cubicBezTo>
                  <a:pt x="4046" y="1088"/>
                  <a:pt x="4046" y="1088"/>
                  <a:pt x="4046" y="1088"/>
                </a:cubicBezTo>
                <a:cubicBezTo>
                  <a:pt x="4039" y="1088"/>
                  <a:pt x="4039" y="1088"/>
                  <a:pt x="4039" y="1088"/>
                </a:cubicBezTo>
                <a:cubicBezTo>
                  <a:pt x="4039" y="1118"/>
                  <a:pt x="4039" y="1118"/>
                  <a:pt x="4039" y="1118"/>
                </a:cubicBezTo>
                <a:cubicBezTo>
                  <a:pt x="4032" y="1118"/>
                  <a:pt x="4032" y="1118"/>
                  <a:pt x="4032" y="1118"/>
                </a:cubicBezTo>
                <a:cubicBezTo>
                  <a:pt x="4032" y="1061"/>
                  <a:pt x="4032" y="1061"/>
                  <a:pt x="4032" y="1061"/>
                </a:cubicBezTo>
                <a:cubicBezTo>
                  <a:pt x="3989" y="1061"/>
                  <a:pt x="3989" y="1061"/>
                  <a:pt x="3989" y="1061"/>
                </a:cubicBezTo>
                <a:cubicBezTo>
                  <a:pt x="3989" y="1052"/>
                  <a:pt x="3984" y="1018"/>
                  <a:pt x="3943" y="995"/>
                </a:cubicBezTo>
                <a:cubicBezTo>
                  <a:pt x="3943" y="975"/>
                  <a:pt x="3943" y="975"/>
                  <a:pt x="3943" y="975"/>
                </a:cubicBezTo>
                <a:cubicBezTo>
                  <a:pt x="3933" y="975"/>
                  <a:pt x="3933" y="975"/>
                  <a:pt x="3933" y="975"/>
                </a:cubicBezTo>
                <a:cubicBezTo>
                  <a:pt x="3923" y="975"/>
                  <a:pt x="3923" y="975"/>
                  <a:pt x="3923" y="975"/>
                </a:cubicBezTo>
                <a:cubicBezTo>
                  <a:pt x="3923" y="995"/>
                  <a:pt x="3923" y="995"/>
                  <a:pt x="3923" y="995"/>
                </a:cubicBezTo>
                <a:cubicBezTo>
                  <a:pt x="3882" y="1018"/>
                  <a:pt x="3877" y="1052"/>
                  <a:pt x="3877" y="1061"/>
                </a:cubicBezTo>
                <a:cubicBezTo>
                  <a:pt x="3877" y="1070"/>
                  <a:pt x="3885" y="1078"/>
                  <a:pt x="3885" y="1078"/>
                </a:cubicBezTo>
                <a:cubicBezTo>
                  <a:pt x="3859" y="1078"/>
                  <a:pt x="3859" y="1078"/>
                  <a:pt x="3859" y="1078"/>
                </a:cubicBezTo>
                <a:cubicBezTo>
                  <a:pt x="3846" y="1078"/>
                  <a:pt x="3846" y="1078"/>
                  <a:pt x="3846" y="1078"/>
                </a:cubicBezTo>
                <a:cubicBezTo>
                  <a:pt x="3809" y="1051"/>
                  <a:pt x="3809" y="1051"/>
                  <a:pt x="3809" y="1051"/>
                </a:cubicBezTo>
                <a:cubicBezTo>
                  <a:pt x="3781" y="1070"/>
                  <a:pt x="3781" y="1070"/>
                  <a:pt x="3781" y="1070"/>
                </a:cubicBezTo>
                <a:cubicBezTo>
                  <a:pt x="3770" y="1080"/>
                  <a:pt x="3770" y="1080"/>
                  <a:pt x="3770" y="1080"/>
                </a:cubicBezTo>
                <a:cubicBezTo>
                  <a:pt x="3742" y="1080"/>
                  <a:pt x="3742" y="1080"/>
                  <a:pt x="3742" y="1080"/>
                </a:cubicBezTo>
                <a:cubicBezTo>
                  <a:pt x="3742" y="1095"/>
                  <a:pt x="3742" y="1095"/>
                  <a:pt x="3742" y="1095"/>
                </a:cubicBezTo>
                <a:cubicBezTo>
                  <a:pt x="3759" y="1095"/>
                  <a:pt x="3763" y="1109"/>
                  <a:pt x="3763" y="1109"/>
                </a:cubicBezTo>
                <a:cubicBezTo>
                  <a:pt x="3763" y="1133"/>
                  <a:pt x="3763" y="1133"/>
                  <a:pt x="3763" y="1133"/>
                </a:cubicBezTo>
                <a:cubicBezTo>
                  <a:pt x="3734" y="1133"/>
                  <a:pt x="3734" y="1133"/>
                  <a:pt x="3734" y="1133"/>
                </a:cubicBezTo>
                <a:cubicBezTo>
                  <a:pt x="3734" y="1123"/>
                  <a:pt x="3734" y="1123"/>
                  <a:pt x="3734" y="1123"/>
                </a:cubicBezTo>
                <a:cubicBezTo>
                  <a:pt x="3673" y="1123"/>
                  <a:pt x="3673" y="1123"/>
                  <a:pt x="3673" y="1123"/>
                </a:cubicBezTo>
                <a:cubicBezTo>
                  <a:pt x="3673" y="1147"/>
                  <a:pt x="3673" y="1147"/>
                  <a:pt x="3673" y="1147"/>
                </a:cubicBezTo>
                <a:cubicBezTo>
                  <a:pt x="3635" y="1147"/>
                  <a:pt x="3635" y="1147"/>
                  <a:pt x="3635" y="1147"/>
                </a:cubicBezTo>
                <a:cubicBezTo>
                  <a:pt x="3635" y="1405"/>
                  <a:pt x="3635" y="1405"/>
                  <a:pt x="3635" y="1405"/>
                </a:cubicBezTo>
                <a:cubicBezTo>
                  <a:pt x="3585" y="1405"/>
                  <a:pt x="3585" y="1405"/>
                  <a:pt x="3585" y="1405"/>
                </a:cubicBezTo>
                <a:cubicBezTo>
                  <a:pt x="3585" y="1415"/>
                  <a:pt x="3585" y="1415"/>
                  <a:pt x="3585" y="1415"/>
                </a:cubicBezTo>
                <a:cubicBezTo>
                  <a:pt x="3576" y="1415"/>
                  <a:pt x="3576" y="1415"/>
                  <a:pt x="3576" y="1415"/>
                </a:cubicBezTo>
                <a:cubicBezTo>
                  <a:pt x="3576" y="1437"/>
                  <a:pt x="3576" y="1437"/>
                  <a:pt x="3576" y="1437"/>
                </a:cubicBezTo>
                <a:cubicBezTo>
                  <a:pt x="3565" y="1437"/>
                  <a:pt x="3565" y="1437"/>
                  <a:pt x="3565" y="1437"/>
                </a:cubicBezTo>
                <a:cubicBezTo>
                  <a:pt x="3565" y="1403"/>
                  <a:pt x="3565" y="1403"/>
                  <a:pt x="3565" y="1403"/>
                </a:cubicBezTo>
                <a:cubicBezTo>
                  <a:pt x="3528" y="1403"/>
                  <a:pt x="3528" y="1403"/>
                  <a:pt x="3528" y="1403"/>
                </a:cubicBezTo>
                <a:cubicBezTo>
                  <a:pt x="3528" y="1259"/>
                  <a:pt x="3528" y="1259"/>
                  <a:pt x="3528" y="1259"/>
                </a:cubicBezTo>
                <a:cubicBezTo>
                  <a:pt x="3478" y="1259"/>
                  <a:pt x="3478" y="1259"/>
                  <a:pt x="3478" y="1259"/>
                </a:cubicBezTo>
                <a:cubicBezTo>
                  <a:pt x="3478" y="1245"/>
                  <a:pt x="3478" y="1245"/>
                  <a:pt x="3478" y="1245"/>
                </a:cubicBezTo>
                <a:cubicBezTo>
                  <a:pt x="3463" y="1245"/>
                  <a:pt x="3463" y="1245"/>
                  <a:pt x="3463" y="1245"/>
                </a:cubicBezTo>
                <a:cubicBezTo>
                  <a:pt x="3463" y="1255"/>
                  <a:pt x="3463" y="1255"/>
                  <a:pt x="3463" y="1255"/>
                </a:cubicBezTo>
                <a:cubicBezTo>
                  <a:pt x="3455" y="1255"/>
                  <a:pt x="3455" y="1255"/>
                  <a:pt x="3455" y="1255"/>
                </a:cubicBezTo>
                <a:cubicBezTo>
                  <a:pt x="3456" y="1251"/>
                  <a:pt x="3456" y="1248"/>
                  <a:pt x="3456" y="1245"/>
                </a:cubicBezTo>
                <a:cubicBezTo>
                  <a:pt x="3456" y="1211"/>
                  <a:pt x="3436" y="1182"/>
                  <a:pt x="3407" y="1168"/>
                </a:cubicBezTo>
                <a:cubicBezTo>
                  <a:pt x="3407" y="700"/>
                  <a:pt x="3407" y="700"/>
                  <a:pt x="3407" y="700"/>
                </a:cubicBezTo>
                <a:cubicBezTo>
                  <a:pt x="3431" y="687"/>
                  <a:pt x="3447" y="662"/>
                  <a:pt x="3447" y="634"/>
                </a:cubicBezTo>
                <a:cubicBezTo>
                  <a:pt x="3447" y="597"/>
                  <a:pt x="3421" y="567"/>
                  <a:pt x="3387" y="560"/>
                </a:cubicBezTo>
                <a:cubicBezTo>
                  <a:pt x="3383" y="429"/>
                  <a:pt x="3383" y="429"/>
                  <a:pt x="3383" y="429"/>
                </a:cubicBezTo>
                <a:cubicBezTo>
                  <a:pt x="3391" y="425"/>
                  <a:pt x="3397" y="417"/>
                  <a:pt x="3397" y="407"/>
                </a:cubicBezTo>
                <a:cubicBezTo>
                  <a:pt x="3397" y="400"/>
                  <a:pt x="3394" y="393"/>
                  <a:pt x="3390" y="389"/>
                </a:cubicBezTo>
                <a:cubicBezTo>
                  <a:pt x="3390" y="372"/>
                  <a:pt x="3390" y="372"/>
                  <a:pt x="3390" y="372"/>
                </a:cubicBezTo>
                <a:cubicBezTo>
                  <a:pt x="3382" y="372"/>
                  <a:pt x="3382" y="372"/>
                  <a:pt x="3382" y="372"/>
                </a:cubicBezTo>
                <a:cubicBezTo>
                  <a:pt x="3382" y="269"/>
                  <a:pt x="3382" y="269"/>
                  <a:pt x="3382" y="269"/>
                </a:cubicBezTo>
                <a:cubicBezTo>
                  <a:pt x="3377" y="269"/>
                  <a:pt x="3377" y="269"/>
                  <a:pt x="3377" y="269"/>
                </a:cubicBezTo>
                <a:cubicBezTo>
                  <a:pt x="3377" y="187"/>
                  <a:pt x="3377" y="187"/>
                  <a:pt x="3377" y="187"/>
                </a:cubicBezTo>
                <a:cubicBezTo>
                  <a:pt x="3377" y="187"/>
                  <a:pt x="3385" y="187"/>
                  <a:pt x="3385" y="177"/>
                </a:cubicBezTo>
                <a:cubicBezTo>
                  <a:pt x="3385" y="167"/>
                  <a:pt x="3377" y="170"/>
                  <a:pt x="3377" y="170"/>
                </a:cubicBezTo>
                <a:cubicBezTo>
                  <a:pt x="3372" y="0"/>
                  <a:pt x="3372" y="0"/>
                  <a:pt x="3372" y="0"/>
                </a:cubicBezTo>
                <a:cubicBezTo>
                  <a:pt x="3367" y="170"/>
                  <a:pt x="3367" y="170"/>
                  <a:pt x="3367" y="170"/>
                </a:cubicBezTo>
                <a:cubicBezTo>
                  <a:pt x="3367" y="170"/>
                  <a:pt x="3359" y="167"/>
                  <a:pt x="3359" y="177"/>
                </a:cubicBezTo>
                <a:cubicBezTo>
                  <a:pt x="3359" y="187"/>
                  <a:pt x="3367" y="187"/>
                  <a:pt x="3367" y="187"/>
                </a:cubicBezTo>
                <a:cubicBezTo>
                  <a:pt x="3367" y="269"/>
                  <a:pt x="3367" y="269"/>
                  <a:pt x="3367" y="269"/>
                </a:cubicBezTo>
                <a:cubicBezTo>
                  <a:pt x="3362" y="269"/>
                  <a:pt x="3362" y="269"/>
                  <a:pt x="3362" y="269"/>
                </a:cubicBezTo>
                <a:cubicBezTo>
                  <a:pt x="3362" y="372"/>
                  <a:pt x="3362" y="372"/>
                  <a:pt x="3362" y="372"/>
                </a:cubicBezTo>
                <a:cubicBezTo>
                  <a:pt x="3354" y="372"/>
                  <a:pt x="3354" y="372"/>
                  <a:pt x="3354" y="372"/>
                </a:cubicBezTo>
                <a:cubicBezTo>
                  <a:pt x="3354" y="389"/>
                  <a:pt x="3354" y="389"/>
                  <a:pt x="3354" y="389"/>
                </a:cubicBezTo>
                <a:cubicBezTo>
                  <a:pt x="3350" y="393"/>
                  <a:pt x="3347" y="400"/>
                  <a:pt x="3347" y="407"/>
                </a:cubicBezTo>
                <a:cubicBezTo>
                  <a:pt x="3347" y="417"/>
                  <a:pt x="3353" y="425"/>
                  <a:pt x="3361" y="429"/>
                </a:cubicBezTo>
                <a:cubicBezTo>
                  <a:pt x="3357" y="560"/>
                  <a:pt x="3357" y="560"/>
                  <a:pt x="3357" y="560"/>
                </a:cubicBezTo>
                <a:cubicBezTo>
                  <a:pt x="3323" y="567"/>
                  <a:pt x="3297" y="597"/>
                  <a:pt x="3297" y="634"/>
                </a:cubicBezTo>
                <a:cubicBezTo>
                  <a:pt x="3297" y="659"/>
                  <a:pt x="3310" y="681"/>
                  <a:pt x="3329" y="695"/>
                </a:cubicBezTo>
                <a:cubicBezTo>
                  <a:pt x="3329" y="1173"/>
                  <a:pt x="3329" y="1173"/>
                  <a:pt x="3329" y="1173"/>
                </a:cubicBezTo>
                <a:cubicBezTo>
                  <a:pt x="3304" y="1187"/>
                  <a:pt x="3288" y="1214"/>
                  <a:pt x="3288" y="1245"/>
                </a:cubicBezTo>
                <a:cubicBezTo>
                  <a:pt x="3288" y="1275"/>
                  <a:pt x="3304" y="1302"/>
                  <a:pt x="3329" y="1317"/>
                </a:cubicBezTo>
                <a:cubicBezTo>
                  <a:pt x="3329" y="1343"/>
                  <a:pt x="3329" y="1343"/>
                  <a:pt x="3329" y="1343"/>
                </a:cubicBezTo>
                <a:cubicBezTo>
                  <a:pt x="3287" y="1479"/>
                  <a:pt x="3287" y="1479"/>
                  <a:pt x="3287" y="1479"/>
                </a:cubicBezTo>
                <a:cubicBezTo>
                  <a:pt x="3180" y="1479"/>
                  <a:pt x="3180" y="1479"/>
                  <a:pt x="3180" y="1479"/>
                </a:cubicBezTo>
                <a:cubicBezTo>
                  <a:pt x="3180" y="1420"/>
                  <a:pt x="3180" y="1420"/>
                  <a:pt x="3180" y="1420"/>
                </a:cubicBezTo>
                <a:cubicBezTo>
                  <a:pt x="3132" y="1420"/>
                  <a:pt x="3132" y="1420"/>
                  <a:pt x="3132" y="1420"/>
                </a:cubicBezTo>
                <a:cubicBezTo>
                  <a:pt x="3132" y="1479"/>
                  <a:pt x="3132" y="1479"/>
                  <a:pt x="3132" y="1479"/>
                </a:cubicBezTo>
                <a:cubicBezTo>
                  <a:pt x="2997" y="1479"/>
                  <a:pt x="2997" y="1479"/>
                  <a:pt x="2997" y="1479"/>
                </a:cubicBezTo>
                <a:cubicBezTo>
                  <a:pt x="2997" y="1395"/>
                  <a:pt x="2997" y="1395"/>
                  <a:pt x="2997" y="1395"/>
                </a:cubicBezTo>
                <a:cubicBezTo>
                  <a:pt x="2850" y="1372"/>
                  <a:pt x="2850" y="1372"/>
                  <a:pt x="2850" y="1372"/>
                </a:cubicBezTo>
                <a:cubicBezTo>
                  <a:pt x="2850" y="1279"/>
                  <a:pt x="2850" y="1279"/>
                  <a:pt x="2850" y="1279"/>
                </a:cubicBezTo>
                <a:cubicBezTo>
                  <a:pt x="2844" y="1271"/>
                  <a:pt x="2844" y="1271"/>
                  <a:pt x="2844" y="1271"/>
                </a:cubicBezTo>
                <a:cubicBezTo>
                  <a:pt x="2844" y="1227"/>
                  <a:pt x="2844" y="1227"/>
                  <a:pt x="2844" y="1227"/>
                </a:cubicBezTo>
                <a:cubicBezTo>
                  <a:pt x="2838" y="1223"/>
                  <a:pt x="2838" y="1223"/>
                  <a:pt x="2838" y="1223"/>
                </a:cubicBezTo>
                <a:cubicBezTo>
                  <a:pt x="2838" y="1194"/>
                  <a:pt x="2838" y="1194"/>
                  <a:pt x="2838" y="1194"/>
                </a:cubicBezTo>
                <a:cubicBezTo>
                  <a:pt x="2818" y="1177"/>
                  <a:pt x="2818" y="1177"/>
                  <a:pt x="2818" y="1177"/>
                </a:cubicBezTo>
                <a:cubicBezTo>
                  <a:pt x="2803" y="1177"/>
                  <a:pt x="2803" y="1177"/>
                  <a:pt x="2803" y="1177"/>
                </a:cubicBezTo>
                <a:cubicBezTo>
                  <a:pt x="2797" y="1119"/>
                  <a:pt x="2797" y="1119"/>
                  <a:pt x="2797" y="1119"/>
                </a:cubicBezTo>
                <a:cubicBezTo>
                  <a:pt x="2791" y="1177"/>
                  <a:pt x="2791" y="1177"/>
                  <a:pt x="2791" y="1177"/>
                </a:cubicBezTo>
                <a:cubicBezTo>
                  <a:pt x="2776" y="1177"/>
                  <a:pt x="2776" y="1177"/>
                  <a:pt x="2776" y="1177"/>
                </a:cubicBezTo>
                <a:cubicBezTo>
                  <a:pt x="2756" y="1194"/>
                  <a:pt x="2756" y="1194"/>
                  <a:pt x="2756" y="1194"/>
                </a:cubicBezTo>
                <a:cubicBezTo>
                  <a:pt x="2756" y="1223"/>
                  <a:pt x="2756" y="1223"/>
                  <a:pt x="2756" y="1223"/>
                </a:cubicBezTo>
                <a:cubicBezTo>
                  <a:pt x="2750" y="1227"/>
                  <a:pt x="2750" y="1227"/>
                  <a:pt x="2750" y="1227"/>
                </a:cubicBezTo>
                <a:cubicBezTo>
                  <a:pt x="2750" y="1271"/>
                  <a:pt x="2750" y="1271"/>
                  <a:pt x="2750" y="1271"/>
                </a:cubicBezTo>
                <a:cubicBezTo>
                  <a:pt x="2744" y="1279"/>
                  <a:pt x="2744" y="1279"/>
                  <a:pt x="2744" y="1279"/>
                </a:cubicBezTo>
                <a:cubicBezTo>
                  <a:pt x="2744" y="1341"/>
                  <a:pt x="2744" y="1341"/>
                  <a:pt x="2744" y="1341"/>
                </a:cubicBezTo>
                <a:cubicBezTo>
                  <a:pt x="2744" y="1341"/>
                  <a:pt x="2733" y="1330"/>
                  <a:pt x="2701" y="1330"/>
                </a:cubicBezTo>
                <a:cubicBezTo>
                  <a:pt x="2658" y="1330"/>
                  <a:pt x="2628" y="1372"/>
                  <a:pt x="2628" y="1372"/>
                </a:cubicBezTo>
                <a:cubicBezTo>
                  <a:pt x="2572" y="1372"/>
                  <a:pt x="2572" y="1372"/>
                  <a:pt x="2572" y="1372"/>
                </a:cubicBezTo>
                <a:cubicBezTo>
                  <a:pt x="2572" y="1389"/>
                  <a:pt x="2572" y="1389"/>
                  <a:pt x="2572" y="1389"/>
                </a:cubicBezTo>
                <a:cubicBezTo>
                  <a:pt x="2553" y="1389"/>
                  <a:pt x="2553" y="1389"/>
                  <a:pt x="2553" y="1389"/>
                </a:cubicBezTo>
                <a:cubicBezTo>
                  <a:pt x="2553" y="1382"/>
                  <a:pt x="2553" y="1382"/>
                  <a:pt x="2553" y="1382"/>
                </a:cubicBezTo>
                <a:cubicBezTo>
                  <a:pt x="2510" y="1382"/>
                  <a:pt x="2510" y="1382"/>
                  <a:pt x="2510" y="1382"/>
                </a:cubicBezTo>
                <a:cubicBezTo>
                  <a:pt x="2502" y="1393"/>
                  <a:pt x="2502" y="1393"/>
                  <a:pt x="2502" y="1393"/>
                </a:cubicBezTo>
                <a:cubicBezTo>
                  <a:pt x="2478" y="1393"/>
                  <a:pt x="2478" y="1393"/>
                  <a:pt x="2478" y="1393"/>
                </a:cubicBezTo>
                <a:cubicBezTo>
                  <a:pt x="2478" y="1402"/>
                  <a:pt x="2478" y="1402"/>
                  <a:pt x="2478" y="1402"/>
                </a:cubicBezTo>
                <a:cubicBezTo>
                  <a:pt x="2470" y="1402"/>
                  <a:pt x="2470" y="1402"/>
                  <a:pt x="2470" y="1402"/>
                </a:cubicBezTo>
                <a:cubicBezTo>
                  <a:pt x="2470" y="1378"/>
                  <a:pt x="2470" y="1378"/>
                  <a:pt x="2470" y="1378"/>
                </a:cubicBezTo>
                <a:cubicBezTo>
                  <a:pt x="2443" y="1378"/>
                  <a:pt x="2443" y="1378"/>
                  <a:pt x="2443" y="1378"/>
                </a:cubicBezTo>
                <a:cubicBezTo>
                  <a:pt x="2432" y="1388"/>
                  <a:pt x="2432" y="1388"/>
                  <a:pt x="2432" y="1388"/>
                </a:cubicBezTo>
                <a:cubicBezTo>
                  <a:pt x="2417" y="1388"/>
                  <a:pt x="2417" y="1388"/>
                  <a:pt x="2417" y="1388"/>
                </a:cubicBezTo>
                <a:cubicBezTo>
                  <a:pt x="2408" y="1375"/>
                  <a:pt x="2408" y="1375"/>
                  <a:pt x="2408" y="1375"/>
                </a:cubicBezTo>
                <a:cubicBezTo>
                  <a:pt x="2393" y="1375"/>
                  <a:pt x="2393" y="1375"/>
                  <a:pt x="2393" y="1375"/>
                </a:cubicBezTo>
                <a:cubicBezTo>
                  <a:pt x="2381" y="1388"/>
                  <a:pt x="2381" y="1388"/>
                  <a:pt x="2381" y="1388"/>
                </a:cubicBezTo>
                <a:cubicBezTo>
                  <a:pt x="2365" y="1388"/>
                  <a:pt x="2365" y="1388"/>
                  <a:pt x="2365" y="1388"/>
                </a:cubicBezTo>
                <a:cubicBezTo>
                  <a:pt x="2365" y="1465"/>
                  <a:pt x="2365" y="1465"/>
                  <a:pt x="2365" y="1465"/>
                </a:cubicBezTo>
                <a:cubicBezTo>
                  <a:pt x="2310" y="1465"/>
                  <a:pt x="2310" y="1465"/>
                  <a:pt x="2310" y="1465"/>
                </a:cubicBezTo>
                <a:cubicBezTo>
                  <a:pt x="2310" y="1440"/>
                  <a:pt x="2310" y="1440"/>
                  <a:pt x="2310" y="1440"/>
                </a:cubicBezTo>
                <a:cubicBezTo>
                  <a:pt x="2284" y="1420"/>
                  <a:pt x="2284" y="1420"/>
                  <a:pt x="2284" y="1420"/>
                </a:cubicBezTo>
                <a:cubicBezTo>
                  <a:pt x="2279" y="1380"/>
                  <a:pt x="2279" y="1380"/>
                  <a:pt x="2279" y="1380"/>
                </a:cubicBezTo>
                <a:cubicBezTo>
                  <a:pt x="2273" y="1419"/>
                  <a:pt x="2273" y="1419"/>
                  <a:pt x="2273" y="1419"/>
                </a:cubicBezTo>
                <a:cubicBezTo>
                  <a:pt x="2243" y="1441"/>
                  <a:pt x="2243" y="1441"/>
                  <a:pt x="2243" y="1441"/>
                </a:cubicBezTo>
                <a:cubicBezTo>
                  <a:pt x="2243" y="1457"/>
                  <a:pt x="2243" y="1457"/>
                  <a:pt x="2243" y="1457"/>
                </a:cubicBezTo>
                <a:cubicBezTo>
                  <a:pt x="2199" y="1457"/>
                  <a:pt x="2199" y="1457"/>
                  <a:pt x="2199" y="1457"/>
                </a:cubicBezTo>
                <a:cubicBezTo>
                  <a:pt x="2199" y="1401"/>
                  <a:pt x="2199" y="1401"/>
                  <a:pt x="2199" y="1401"/>
                </a:cubicBezTo>
                <a:cubicBezTo>
                  <a:pt x="2177" y="1401"/>
                  <a:pt x="2177" y="1401"/>
                  <a:pt x="2177" y="1401"/>
                </a:cubicBezTo>
                <a:cubicBezTo>
                  <a:pt x="2177" y="1391"/>
                  <a:pt x="2177" y="1391"/>
                  <a:pt x="2177" y="1391"/>
                </a:cubicBezTo>
                <a:cubicBezTo>
                  <a:pt x="2152" y="1391"/>
                  <a:pt x="2152" y="1391"/>
                  <a:pt x="2152" y="1391"/>
                </a:cubicBezTo>
                <a:cubicBezTo>
                  <a:pt x="2152" y="1409"/>
                  <a:pt x="2152" y="1409"/>
                  <a:pt x="2152" y="1409"/>
                </a:cubicBezTo>
                <a:cubicBezTo>
                  <a:pt x="2139" y="1409"/>
                  <a:pt x="2139" y="1409"/>
                  <a:pt x="2139" y="1409"/>
                </a:cubicBezTo>
                <a:cubicBezTo>
                  <a:pt x="2139" y="1371"/>
                  <a:pt x="2139" y="1371"/>
                  <a:pt x="2139" y="1371"/>
                </a:cubicBezTo>
                <a:cubicBezTo>
                  <a:pt x="2093" y="1371"/>
                  <a:pt x="2093" y="1371"/>
                  <a:pt x="2093" y="1371"/>
                </a:cubicBezTo>
                <a:cubicBezTo>
                  <a:pt x="2093" y="1436"/>
                  <a:pt x="2093" y="1436"/>
                  <a:pt x="2093" y="1436"/>
                </a:cubicBezTo>
                <a:cubicBezTo>
                  <a:pt x="2077" y="1436"/>
                  <a:pt x="2077" y="1436"/>
                  <a:pt x="2077" y="1436"/>
                </a:cubicBezTo>
                <a:cubicBezTo>
                  <a:pt x="2077" y="1453"/>
                  <a:pt x="2077" y="1453"/>
                  <a:pt x="2077" y="1453"/>
                </a:cubicBezTo>
                <a:cubicBezTo>
                  <a:pt x="2068" y="1453"/>
                  <a:pt x="2068" y="1453"/>
                  <a:pt x="2068" y="1453"/>
                </a:cubicBezTo>
                <a:cubicBezTo>
                  <a:pt x="2068" y="1463"/>
                  <a:pt x="2068" y="1463"/>
                  <a:pt x="2068" y="1463"/>
                </a:cubicBezTo>
                <a:cubicBezTo>
                  <a:pt x="2055" y="1463"/>
                  <a:pt x="2055" y="1463"/>
                  <a:pt x="2055" y="1463"/>
                </a:cubicBezTo>
                <a:cubicBezTo>
                  <a:pt x="2055" y="1453"/>
                  <a:pt x="2055" y="1453"/>
                  <a:pt x="2055" y="1453"/>
                </a:cubicBezTo>
                <a:cubicBezTo>
                  <a:pt x="2033" y="1453"/>
                  <a:pt x="2033" y="1453"/>
                  <a:pt x="2033" y="1453"/>
                </a:cubicBezTo>
                <a:cubicBezTo>
                  <a:pt x="2033" y="1461"/>
                  <a:pt x="2033" y="1461"/>
                  <a:pt x="2033" y="1461"/>
                </a:cubicBezTo>
                <a:cubicBezTo>
                  <a:pt x="2004" y="1461"/>
                  <a:pt x="2004" y="1461"/>
                  <a:pt x="2004" y="1461"/>
                </a:cubicBezTo>
                <a:cubicBezTo>
                  <a:pt x="2004" y="1471"/>
                  <a:pt x="2004" y="1471"/>
                  <a:pt x="2004" y="1471"/>
                </a:cubicBezTo>
                <a:cubicBezTo>
                  <a:pt x="1996" y="1471"/>
                  <a:pt x="1996" y="1471"/>
                  <a:pt x="1996" y="1471"/>
                </a:cubicBezTo>
                <a:cubicBezTo>
                  <a:pt x="1996" y="1463"/>
                  <a:pt x="1996" y="1463"/>
                  <a:pt x="1996" y="1463"/>
                </a:cubicBezTo>
                <a:cubicBezTo>
                  <a:pt x="1983" y="1463"/>
                  <a:pt x="1983" y="1463"/>
                  <a:pt x="1983" y="1463"/>
                </a:cubicBezTo>
                <a:cubicBezTo>
                  <a:pt x="1983" y="1479"/>
                  <a:pt x="1983" y="1479"/>
                  <a:pt x="1983" y="1479"/>
                </a:cubicBezTo>
                <a:cubicBezTo>
                  <a:pt x="1975" y="1479"/>
                  <a:pt x="1975" y="1479"/>
                  <a:pt x="1975" y="1479"/>
                </a:cubicBezTo>
                <a:cubicBezTo>
                  <a:pt x="1975" y="1343"/>
                  <a:pt x="1975" y="1343"/>
                  <a:pt x="1975" y="1343"/>
                </a:cubicBezTo>
                <a:cubicBezTo>
                  <a:pt x="1952" y="1343"/>
                  <a:pt x="1952" y="1343"/>
                  <a:pt x="1952" y="1343"/>
                </a:cubicBezTo>
                <a:cubicBezTo>
                  <a:pt x="1952" y="1352"/>
                  <a:pt x="1952" y="1352"/>
                  <a:pt x="1952" y="1352"/>
                </a:cubicBezTo>
                <a:cubicBezTo>
                  <a:pt x="1943" y="1352"/>
                  <a:pt x="1943" y="1352"/>
                  <a:pt x="1943" y="1352"/>
                </a:cubicBezTo>
                <a:cubicBezTo>
                  <a:pt x="1935" y="1335"/>
                  <a:pt x="1935" y="1335"/>
                  <a:pt x="1935" y="1335"/>
                </a:cubicBezTo>
                <a:cubicBezTo>
                  <a:pt x="1921" y="1335"/>
                  <a:pt x="1921" y="1335"/>
                  <a:pt x="1921" y="1335"/>
                </a:cubicBezTo>
                <a:cubicBezTo>
                  <a:pt x="1912" y="1352"/>
                  <a:pt x="1912" y="1352"/>
                  <a:pt x="1912" y="1352"/>
                </a:cubicBezTo>
                <a:cubicBezTo>
                  <a:pt x="1877" y="1352"/>
                  <a:pt x="1877" y="1352"/>
                  <a:pt x="1877" y="1352"/>
                </a:cubicBezTo>
                <a:cubicBezTo>
                  <a:pt x="1877" y="1456"/>
                  <a:pt x="1877" y="1456"/>
                  <a:pt x="1877" y="1456"/>
                </a:cubicBezTo>
                <a:cubicBezTo>
                  <a:pt x="1805" y="1456"/>
                  <a:pt x="1805" y="1456"/>
                  <a:pt x="1805" y="1456"/>
                </a:cubicBezTo>
                <a:cubicBezTo>
                  <a:pt x="1791" y="1441"/>
                  <a:pt x="1791" y="1441"/>
                  <a:pt x="1791" y="1441"/>
                </a:cubicBezTo>
                <a:cubicBezTo>
                  <a:pt x="1781" y="1452"/>
                  <a:pt x="1781" y="1452"/>
                  <a:pt x="1781" y="1452"/>
                </a:cubicBezTo>
                <a:cubicBezTo>
                  <a:pt x="1771" y="1452"/>
                  <a:pt x="1771" y="1452"/>
                  <a:pt x="1771" y="1452"/>
                </a:cubicBezTo>
                <a:cubicBezTo>
                  <a:pt x="1756" y="1437"/>
                  <a:pt x="1756" y="1437"/>
                  <a:pt x="1756" y="1437"/>
                </a:cubicBezTo>
                <a:cubicBezTo>
                  <a:pt x="1744" y="1437"/>
                  <a:pt x="1744" y="1437"/>
                  <a:pt x="1744" y="1437"/>
                </a:cubicBezTo>
                <a:cubicBezTo>
                  <a:pt x="1731" y="1448"/>
                  <a:pt x="1731" y="1448"/>
                  <a:pt x="1731" y="1448"/>
                </a:cubicBezTo>
                <a:cubicBezTo>
                  <a:pt x="1699" y="1448"/>
                  <a:pt x="1699" y="1448"/>
                  <a:pt x="1699" y="1448"/>
                </a:cubicBezTo>
                <a:cubicBezTo>
                  <a:pt x="1699" y="1437"/>
                  <a:pt x="1699" y="1437"/>
                  <a:pt x="1699" y="1437"/>
                </a:cubicBezTo>
                <a:cubicBezTo>
                  <a:pt x="1673" y="1437"/>
                  <a:pt x="1673" y="1437"/>
                  <a:pt x="1673" y="1437"/>
                </a:cubicBezTo>
                <a:cubicBezTo>
                  <a:pt x="1673" y="1469"/>
                  <a:pt x="1673" y="1469"/>
                  <a:pt x="1673" y="1469"/>
                </a:cubicBezTo>
                <a:cubicBezTo>
                  <a:pt x="1656" y="1469"/>
                  <a:pt x="1656" y="1469"/>
                  <a:pt x="1656" y="1469"/>
                </a:cubicBezTo>
                <a:cubicBezTo>
                  <a:pt x="1656" y="1459"/>
                  <a:pt x="1656" y="1459"/>
                  <a:pt x="1656" y="1459"/>
                </a:cubicBezTo>
                <a:cubicBezTo>
                  <a:pt x="1619" y="1459"/>
                  <a:pt x="1619" y="1459"/>
                  <a:pt x="1619" y="1459"/>
                </a:cubicBezTo>
                <a:cubicBezTo>
                  <a:pt x="1619" y="1448"/>
                  <a:pt x="1619" y="1448"/>
                  <a:pt x="1619" y="1448"/>
                </a:cubicBezTo>
                <a:cubicBezTo>
                  <a:pt x="1587" y="1448"/>
                  <a:pt x="1587" y="1448"/>
                  <a:pt x="1587" y="1448"/>
                </a:cubicBezTo>
                <a:cubicBezTo>
                  <a:pt x="1587" y="1459"/>
                  <a:pt x="1587" y="1459"/>
                  <a:pt x="1587" y="1459"/>
                </a:cubicBezTo>
                <a:cubicBezTo>
                  <a:pt x="1563" y="1459"/>
                  <a:pt x="1563" y="1459"/>
                  <a:pt x="1563" y="1459"/>
                </a:cubicBezTo>
                <a:cubicBezTo>
                  <a:pt x="1563" y="1407"/>
                  <a:pt x="1563" y="1407"/>
                  <a:pt x="1563" y="1407"/>
                </a:cubicBezTo>
                <a:cubicBezTo>
                  <a:pt x="1531" y="1393"/>
                  <a:pt x="1531" y="1393"/>
                  <a:pt x="1531" y="1393"/>
                </a:cubicBezTo>
                <a:cubicBezTo>
                  <a:pt x="1531" y="1408"/>
                  <a:pt x="1531" y="1408"/>
                  <a:pt x="1531" y="1408"/>
                </a:cubicBezTo>
                <a:cubicBezTo>
                  <a:pt x="1524" y="1408"/>
                  <a:pt x="1524" y="1408"/>
                  <a:pt x="1524" y="1408"/>
                </a:cubicBezTo>
                <a:cubicBezTo>
                  <a:pt x="1524" y="1331"/>
                  <a:pt x="1524" y="1331"/>
                  <a:pt x="1524" y="1331"/>
                </a:cubicBezTo>
                <a:cubicBezTo>
                  <a:pt x="1507" y="1331"/>
                  <a:pt x="1507" y="1331"/>
                  <a:pt x="1507" y="1331"/>
                </a:cubicBezTo>
                <a:cubicBezTo>
                  <a:pt x="1507" y="1307"/>
                  <a:pt x="1507" y="1307"/>
                  <a:pt x="1507" y="1307"/>
                </a:cubicBezTo>
                <a:cubicBezTo>
                  <a:pt x="1479" y="1307"/>
                  <a:pt x="1479" y="1307"/>
                  <a:pt x="1479" y="1307"/>
                </a:cubicBezTo>
                <a:cubicBezTo>
                  <a:pt x="1479" y="1281"/>
                  <a:pt x="1479" y="1281"/>
                  <a:pt x="1479" y="1281"/>
                </a:cubicBezTo>
                <a:cubicBezTo>
                  <a:pt x="1465" y="1281"/>
                  <a:pt x="1465" y="1281"/>
                  <a:pt x="1465" y="1281"/>
                </a:cubicBezTo>
                <a:cubicBezTo>
                  <a:pt x="1465" y="1307"/>
                  <a:pt x="1465" y="1307"/>
                  <a:pt x="1465" y="1307"/>
                </a:cubicBezTo>
                <a:cubicBezTo>
                  <a:pt x="1443" y="1307"/>
                  <a:pt x="1443" y="1307"/>
                  <a:pt x="1443" y="1307"/>
                </a:cubicBezTo>
                <a:cubicBezTo>
                  <a:pt x="1443" y="1265"/>
                  <a:pt x="1443" y="1265"/>
                  <a:pt x="1443" y="1265"/>
                </a:cubicBezTo>
                <a:cubicBezTo>
                  <a:pt x="1443" y="1265"/>
                  <a:pt x="1412" y="1232"/>
                  <a:pt x="1389" y="1232"/>
                </a:cubicBezTo>
                <a:cubicBezTo>
                  <a:pt x="1367" y="1232"/>
                  <a:pt x="1337" y="1269"/>
                  <a:pt x="1337" y="1269"/>
                </a:cubicBezTo>
                <a:cubicBezTo>
                  <a:pt x="1337" y="1359"/>
                  <a:pt x="1337" y="1359"/>
                  <a:pt x="1337" y="1359"/>
                </a:cubicBezTo>
                <a:cubicBezTo>
                  <a:pt x="1315" y="1359"/>
                  <a:pt x="1315" y="1359"/>
                  <a:pt x="1315" y="1359"/>
                </a:cubicBezTo>
                <a:cubicBezTo>
                  <a:pt x="1315" y="1417"/>
                  <a:pt x="1315" y="1417"/>
                  <a:pt x="1315" y="1417"/>
                </a:cubicBezTo>
                <a:cubicBezTo>
                  <a:pt x="1275" y="1432"/>
                  <a:pt x="1275" y="1432"/>
                  <a:pt x="1275" y="1432"/>
                </a:cubicBezTo>
                <a:cubicBezTo>
                  <a:pt x="1275" y="1445"/>
                  <a:pt x="1275" y="1445"/>
                  <a:pt x="1275" y="1445"/>
                </a:cubicBezTo>
                <a:cubicBezTo>
                  <a:pt x="1267" y="1445"/>
                  <a:pt x="1267" y="1445"/>
                  <a:pt x="1267" y="1445"/>
                </a:cubicBezTo>
                <a:cubicBezTo>
                  <a:pt x="1267" y="1421"/>
                  <a:pt x="1267" y="1421"/>
                  <a:pt x="1267" y="1421"/>
                </a:cubicBezTo>
                <a:cubicBezTo>
                  <a:pt x="1253" y="1421"/>
                  <a:pt x="1253" y="1421"/>
                  <a:pt x="1253" y="1421"/>
                </a:cubicBezTo>
                <a:cubicBezTo>
                  <a:pt x="1235" y="1395"/>
                  <a:pt x="1235" y="1395"/>
                  <a:pt x="1235" y="1395"/>
                </a:cubicBezTo>
                <a:cubicBezTo>
                  <a:pt x="1213" y="1416"/>
                  <a:pt x="1213" y="1416"/>
                  <a:pt x="1213" y="1416"/>
                </a:cubicBezTo>
                <a:cubicBezTo>
                  <a:pt x="1213" y="1399"/>
                  <a:pt x="1213" y="1399"/>
                  <a:pt x="1213" y="1399"/>
                </a:cubicBezTo>
                <a:cubicBezTo>
                  <a:pt x="1200" y="1399"/>
                  <a:pt x="1200" y="1399"/>
                  <a:pt x="1200" y="1399"/>
                </a:cubicBezTo>
                <a:cubicBezTo>
                  <a:pt x="1200" y="1409"/>
                  <a:pt x="1200" y="1409"/>
                  <a:pt x="1200" y="1409"/>
                </a:cubicBezTo>
                <a:cubicBezTo>
                  <a:pt x="1189" y="1409"/>
                  <a:pt x="1189" y="1409"/>
                  <a:pt x="1189" y="1409"/>
                </a:cubicBezTo>
                <a:cubicBezTo>
                  <a:pt x="1189" y="1392"/>
                  <a:pt x="1189" y="1392"/>
                  <a:pt x="1189" y="1392"/>
                </a:cubicBezTo>
                <a:cubicBezTo>
                  <a:pt x="1164" y="1392"/>
                  <a:pt x="1164" y="1392"/>
                  <a:pt x="1164" y="1392"/>
                </a:cubicBezTo>
                <a:cubicBezTo>
                  <a:pt x="1164" y="1401"/>
                  <a:pt x="1164" y="1401"/>
                  <a:pt x="1164" y="1401"/>
                </a:cubicBezTo>
                <a:cubicBezTo>
                  <a:pt x="1155" y="1401"/>
                  <a:pt x="1155" y="1401"/>
                  <a:pt x="1155" y="1401"/>
                </a:cubicBezTo>
                <a:cubicBezTo>
                  <a:pt x="1155" y="1417"/>
                  <a:pt x="1155" y="1417"/>
                  <a:pt x="1155" y="1417"/>
                </a:cubicBezTo>
                <a:cubicBezTo>
                  <a:pt x="1133" y="1417"/>
                  <a:pt x="1133" y="1417"/>
                  <a:pt x="1133" y="1417"/>
                </a:cubicBezTo>
                <a:cubicBezTo>
                  <a:pt x="1133" y="1397"/>
                  <a:pt x="1133" y="1397"/>
                  <a:pt x="1133" y="1397"/>
                </a:cubicBezTo>
                <a:cubicBezTo>
                  <a:pt x="1123" y="1397"/>
                  <a:pt x="1123" y="1397"/>
                  <a:pt x="1123" y="1397"/>
                </a:cubicBezTo>
                <a:cubicBezTo>
                  <a:pt x="1112" y="1385"/>
                  <a:pt x="1112" y="1385"/>
                  <a:pt x="1112" y="1385"/>
                </a:cubicBezTo>
                <a:cubicBezTo>
                  <a:pt x="1104" y="1391"/>
                  <a:pt x="1104" y="1391"/>
                  <a:pt x="1104" y="1391"/>
                </a:cubicBezTo>
                <a:cubicBezTo>
                  <a:pt x="1095" y="1391"/>
                  <a:pt x="1095" y="1391"/>
                  <a:pt x="1095" y="1391"/>
                </a:cubicBezTo>
                <a:cubicBezTo>
                  <a:pt x="1076" y="1368"/>
                  <a:pt x="1076" y="1368"/>
                  <a:pt x="1076" y="1368"/>
                </a:cubicBezTo>
                <a:cubicBezTo>
                  <a:pt x="1063" y="1389"/>
                  <a:pt x="1063" y="1389"/>
                  <a:pt x="1063" y="1389"/>
                </a:cubicBezTo>
                <a:cubicBezTo>
                  <a:pt x="1051" y="1389"/>
                  <a:pt x="1051" y="1389"/>
                  <a:pt x="1051" y="1389"/>
                </a:cubicBezTo>
                <a:cubicBezTo>
                  <a:pt x="1051" y="1371"/>
                  <a:pt x="1051" y="1371"/>
                  <a:pt x="1051" y="1371"/>
                </a:cubicBezTo>
                <a:cubicBezTo>
                  <a:pt x="1031" y="1371"/>
                  <a:pt x="1031" y="1371"/>
                  <a:pt x="1031" y="1371"/>
                </a:cubicBezTo>
                <a:cubicBezTo>
                  <a:pt x="1031" y="1391"/>
                  <a:pt x="1031" y="1391"/>
                  <a:pt x="1031" y="1391"/>
                </a:cubicBezTo>
                <a:cubicBezTo>
                  <a:pt x="1020" y="1403"/>
                  <a:pt x="1020" y="1403"/>
                  <a:pt x="1020" y="1403"/>
                </a:cubicBezTo>
                <a:cubicBezTo>
                  <a:pt x="1012" y="1403"/>
                  <a:pt x="1012" y="1403"/>
                  <a:pt x="1012" y="1403"/>
                </a:cubicBezTo>
                <a:cubicBezTo>
                  <a:pt x="1012" y="1376"/>
                  <a:pt x="1012" y="1376"/>
                  <a:pt x="1012" y="1376"/>
                </a:cubicBezTo>
                <a:cubicBezTo>
                  <a:pt x="999" y="1376"/>
                  <a:pt x="999" y="1376"/>
                  <a:pt x="999" y="1376"/>
                </a:cubicBezTo>
                <a:cubicBezTo>
                  <a:pt x="988" y="1359"/>
                  <a:pt x="988" y="1359"/>
                  <a:pt x="988" y="1359"/>
                </a:cubicBezTo>
                <a:cubicBezTo>
                  <a:pt x="969" y="1381"/>
                  <a:pt x="969" y="1381"/>
                  <a:pt x="969" y="1381"/>
                </a:cubicBezTo>
                <a:cubicBezTo>
                  <a:pt x="969" y="1224"/>
                  <a:pt x="969" y="1224"/>
                  <a:pt x="969" y="1224"/>
                </a:cubicBezTo>
                <a:cubicBezTo>
                  <a:pt x="943" y="1224"/>
                  <a:pt x="943" y="1224"/>
                  <a:pt x="943" y="1224"/>
                </a:cubicBezTo>
                <a:cubicBezTo>
                  <a:pt x="943" y="1212"/>
                  <a:pt x="943" y="1212"/>
                  <a:pt x="943" y="1212"/>
                </a:cubicBezTo>
                <a:cubicBezTo>
                  <a:pt x="969" y="1212"/>
                  <a:pt x="969" y="1212"/>
                  <a:pt x="969" y="1212"/>
                </a:cubicBezTo>
                <a:cubicBezTo>
                  <a:pt x="969" y="1204"/>
                  <a:pt x="969" y="1204"/>
                  <a:pt x="969" y="1204"/>
                </a:cubicBezTo>
                <a:cubicBezTo>
                  <a:pt x="847" y="1204"/>
                  <a:pt x="847" y="1204"/>
                  <a:pt x="847" y="1204"/>
                </a:cubicBezTo>
                <a:cubicBezTo>
                  <a:pt x="847" y="1211"/>
                  <a:pt x="847" y="1211"/>
                  <a:pt x="847" y="1211"/>
                </a:cubicBezTo>
                <a:cubicBezTo>
                  <a:pt x="857" y="1211"/>
                  <a:pt x="857" y="1211"/>
                  <a:pt x="857" y="1211"/>
                </a:cubicBezTo>
                <a:cubicBezTo>
                  <a:pt x="857" y="1224"/>
                  <a:pt x="857" y="1224"/>
                  <a:pt x="857" y="1224"/>
                </a:cubicBezTo>
                <a:cubicBezTo>
                  <a:pt x="843" y="1224"/>
                  <a:pt x="843" y="1224"/>
                  <a:pt x="843" y="1224"/>
                </a:cubicBezTo>
                <a:cubicBezTo>
                  <a:pt x="843" y="1375"/>
                  <a:pt x="843" y="1375"/>
                  <a:pt x="843" y="1375"/>
                </a:cubicBezTo>
                <a:cubicBezTo>
                  <a:pt x="828" y="1375"/>
                  <a:pt x="828" y="1375"/>
                  <a:pt x="828" y="1375"/>
                </a:cubicBezTo>
                <a:cubicBezTo>
                  <a:pt x="828" y="1387"/>
                  <a:pt x="828" y="1387"/>
                  <a:pt x="828" y="1387"/>
                </a:cubicBezTo>
                <a:cubicBezTo>
                  <a:pt x="816" y="1387"/>
                  <a:pt x="816" y="1387"/>
                  <a:pt x="816" y="1387"/>
                </a:cubicBezTo>
                <a:cubicBezTo>
                  <a:pt x="816" y="1403"/>
                  <a:pt x="816" y="1403"/>
                  <a:pt x="816" y="1403"/>
                </a:cubicBezTo>
                <a:cubicBezTo>
                  <a:pt x="804" y="1403"/>
                  <a:pt x="804" y="1403"/>
                  <a:pt x="804" y="1403"/>
                </a:cubicBezTo>
                <a:cubicBezTo>
                  <a:pt x="787" y="1393"/>
                  <a:pt x="787" y="1393"/>
                  <a:pt x="787" y="1393"/>
                </a:cubicBezTo>
                <a:cubicBezTo>
                  <a:pt x="787" y="1193"/>
                  <a:pt x="787" y="1193"/>
                  <a:pt x="787" y="1193"/>
                </a:cubicBezTo>
                <a:cubicBezTo>
                  <a:pt x="691" y="1193"/>
                  <a:pt x="691" y="1193"/>
                  <a:pt x="691" y="1193"/>
                </a:cubicBezTo>
                <a:cubicBezTo>
                  <a:pt x="691" y="1427"/>
                  <a:pt x="691" y="1427"/>
                  <a:pt x="691" y="1427"/>
                </a:cubicBezTo>
                <a:cubicBezTo>
                  <a:pt x="664" y="1427"/>
                  <a:pt x="664" y="1427"/>
                  <a:pt x="664" y="1427"/>
                </a:cubicBezTo>
                <a:cubicBezTo>
                  <a:pt x="664" y="1445"/>
                  <a:pt x="664" y="1445"/>
                  <a:pt x="664" y="1445"/>
                </a:cubicBezTo>
                <a:cubicBezTo>
                  <a:pt x="640" y="1445"/>
                  <a:pt x="640" y="1445"/>
                  <a:pt x="640" y="1445"/>
                </a:cubicBezTo>
                <a:cubicBezTo>
                  <a:pt x="640" y="1436"/>
                  <a:pt x="640" y="1436"/>
                  <a:pt x="640" y="1436"/>
                </a:cubicBezTo>
                <a:cubicBezTo>
                  <a:pt x="625" y="1436"/>
                  <a:pt x="625" y="1436"/>
                  <a:pt x="625" y="1436"/>
                </a:cubicBezTo>
                <a:cubicBezTo>
                  <a:pt x="625" y="1237"/>
                  <a:pt x="625" y="1237"/>
                  <a:pt x="625" y="1237"/>
                </a:cubicBezTo>
                <a:cubicBezTo>
                  <a:pt x="601" y="1237"/>
                  <a:pt x="601" y="1237"/>
                  <a:pt x="601" y="1237"/>
                </a:cubicBezTo>
                <a:cubicBezTo>
                  <a:pt x="601" y="1228"/>
                  <a:pt x="601" y="1228"/>
                  <a:pt x="601" y="1228"/>
                </a:cubicBezTo>
                <a:cubicBezTo>
                  <a:pt x="536" y="1228"/>
                  <a:pt x="536" y="1228"/>
                  <a:pt x="536" y="1228"/>
                </a:cubicBezTo>
                <a:cubicBezTo>
                  <a:pt x="536" y="1241"/>
                  <a:pt x="536" y="1241"/>
                  <a:pt x="536" y="1241"/>
                </a:cubicBezTo>
                <a:cubicBezTo>
                  <a:pt x="515" y="1241"/>
                  <a:pt x="515" y="1241"/>
                  <a:pt x="515" y="1241"/>
                </a:cubicBezTo>
                <a:cubicBezTo>
                  <a:pt x="515" y="1227"/>
                  <a:pt x="515" y="1227"/>
                  <a:pt x="515" y="1227"/>
                </a:cubicBezTo>
                <a:cubicBezTo>
                  <a:pt x="501" y="1227"/>
                  <a:pt x="501" y="1227"/>
                  <a:pt x="501" y="1227"/>
                </a:cubicBezTo>
                <a:cubicBezTo>
                  <a:pt x="501" y="1227"/>
                  <a:pt x="487" y="1169"/>
                  <a:pt x="456" y="1169"/>
                </a:cubicBezTo>
                <a:cubicBezTo>
                  <a:pt x="425" y="1169"/>
                  <a:pt x="401" y="1224"/>
                  <a:pt x="401" y="1224"/>
                </a:cubicBezTo>
                <a:cubicBezTo>
                  <a:pt x="392" y="1224"/>
                  <a:pt x="392" y="1224"/>
                  <a:pt x="392" y="1224"/>
                </a:cubicBezTo>
                <a:cubicBezTo>
                  <a:pt x="392" y="1243"/>
                  <a:pt x="392" y="1243"/>
                  <a:pt x="392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373" y="1233"/>
                  <a:pt x="373" y="1233"/>
                  <a:pt x="373" y="1233"/>
                </a:cubicBezTo>
                <a:cubicBezTo>
                  <a:pt x="320" y="1233"/>
                  <a:pt x="320" y="1233"/>
                  <a:pt x="320" y="1233"/>
                </a:cubicBezTo>
                <a:cubicBezTo>
                  <a:pt x="320" y="1245"/>
                  <a:pt x="320" y="1245"/>
                  <a:pt x="320" y="1245"/>
                </a:cubicBezTo>
                <a:cubicBezTo>
                  <a:pt x="303" y="1245"/>
                  <a:pt x="303" y="1245"/>
                  <a:pt x="303" y="1245"/>
                </a:cubicBezTo>
                <a:cubicBezTo>
                  <a:pt x="288" y="1257"/>
                  <a:pt x="288" y="1257"/>
                  <a:pt x="288" y="1257"/>
                </a:cubicBezTo>
                <a:cubicBezTo>
                  <a:pt x="288" y="1331"/>
                  <a:pt x="288" y="1331"/>
                  <a:pt x="288" y="1331"/>
                </a:cubicBezTo>
                <a:cubicBezTo>
                  <a:pt x="268" y="1331"/>
                  <a:pt x="268" y="1331"/>
                  <a:pt x="268" y="1331"/>
                </a:cubicBezTo>
                <a:cubicBezTo>
                  <a:pt x="268" y="1373"/>
                  <a:pt x="268" y="1373"/>
                  <a:pt x="268" y="1373"/>
                </a:cubicBezTo>
                <a:cubicBezTo>
                  <a:pt x="252" y="1373"/>
                  <a:pt x="252" y="1373"/>
                  <a:pt x="252" y="1373"/>
                </a:cubicBezTo>
                <a:cubicBezTo>
                  <a:pt x="252" y="1325"/>
                  <a:pt x="252" y="1325"/>
                  <a:pt x="252" y="1325"/>
                </a:cubicBezTo>
                <a:cubicBezTo>
                  <a:pt x="236" y="1325"/>
                  <a:pt x="236" y="1325"/>
                  <a:pt x="236" y="1325"/>
                </a:cubicBezTo>
                <a:cubicBezTo>
                  <a:pt x="236" y="1342"/>
                  <a:pt x="236" y="1342"/>
                  <a:pt x="236" y="1342"/>
                </a:cubicBezTo>
                <a:cubicBezTo>
                  <a:pt x="218" y="1342"/>
                  <a:pt x="218" y="1342"/>
                  <a:pt x="218" y="1342"/>
                </a:cubicBezTo>
                <a:cubicBezTo>
                  <a:pt x="218" y="1331"/>
                  <a:pt x="218" y="1331"/>
                  <a:pt x="218" y="1331"/>
                </a:cubicBezTo>
                <a:cubicBezTo>
                  <a:pt x="195" y="1331"/>
                  <a:pt x="195" y="1331"/>
                  <a:pt x="195" y="1331"/>
                </a:cubicBezTo>
                <a:cubicBezTo>
                  <a:pt x="195" y="1312"/>
                  <a:pt x="195" y="1312"/>
                  <a:pt x="195" y="1312"/>
                </a:cubicBezTo>
                <a:cubicBezTo>
                  <a:pt x="182" y="1299"/>
                  <a:pt x="182" y="1299"/>
                  <a:pt x="182" y="1299"/>
                </a:cubicBezTo>
                <a:cubicBezTo>
                  <a:pt x="168" y="1283"/>
                  <a:pt x="168" y="1283"/>
                  <a:pt x="168" y="1283"/>
                </a:cubicBezTo>
                <a:cubicBezTo>
                  <a:pt x="134" y="1283"/>
                  <a:pt x="134" y="1283"/>
                  <a:pt x="134" y="1283"/>
                </a:cubicBezTo>
                <a:cubicBezTo>
                  <a:pt x="102" y="1307"/>
                  <a:pt x="102" y="1307"/>
                  <a:pt x="102" y="1307"/>
                </a:cubicBezTo>
                <a:cubicBezTo>
                  <a:pt x="78" y="1307"/>
                  <a:pt x="78" y="1307"/>
                  <a:pt x="78" y="1307"/>
                </a:cubicBezTo>
                <a:cubicBezTo>
                  <a:pt x="78" y="1401"/>
                  <a:pt x="78" y="1401"/>
                  <a:pt x="78" y="1401"/>
                </a:cubicBezTo>
                <a:cubicBezTo>
                  <a:pt x="56" y="1357"/>
                  <a:pt x="56" y="1357"/>
                  <a:pt x="56" y="1357"/>
                </a:cubicBezTo>
                <a:cubicBezTo>
                  <a:pt x="56" y="1333"/>
                  <a:pt x="56" y="1333"/>
                  <a:pt x="56" y="1333"/>
                </a:cubicBezTo>
                <a:cubicBezTo>
                  <a:pt x="0" y="1333"/>
                  <a:pt x="0" y="1333"/>
                  <a:pt x="0" y="1333"/>
                </a:cubicBezTo>
                <a:cubicBezTo>
                  <a:pt x="0" y="1542"/>
                  <a:pt x="0" y="1542"/>
                  <a:pt x="0" y="1542"/>
                </a:cubicBezTo>
                <a:cubicBezTo>
                  <a:pt x="8000" y="1542"/>
                  <a:pt x="8000" y="1542"/>
                  <a:pt x="8000" y="1542"/>
                </a:cubicBezTo>
                <a:cubicBezTo>
                  <a:pt x="8000" y="1472"/>
                  <a:pt x="8000" y="1472"/>
                  <a:pt x="8000" y="1472"/>
                </a:cubicBezTo>
                <a:lnTo>
                  <a:pt x="7978" y="1472"/>
                </a:lnTo>
                <a:close/>
                <a:moveTo>
                  <a:pt x="3369" y="1457"/>
                </a:moveTo>
                <a:cubicBezTo>
                  <a:pt x="3356" y="1457"/>
                  <a:pt x="3356" y="1457"/>
                  <a:pt x="3356" y="1457"/>
                </a:cubicBezTo>
                <a:cubicBezTo>
                  <a:pt x="3356" y="1408"/>
                  <a:pt x="3356" y="1408"/>
                  <a:pt x="3356" y="1408"/>
                </a:cubicBezTo>
                <a:cubicBezTo>
                  <a:pt x="3369" y="1408"/>
                  <a:pt x="3369" y="1408"/>
                  <a:pt x="3369" y="1408"/>
                </a:cubicBezTo>
                <a:lnTo>
                  <a:pt x="3369" y="1457"/>
                </a:lnTo>
                <a:close/>
                <a:moveTo>
                  <a:pt x="3369" y="1389"/>
                </a:moveTo>
                <a:cubicBezTo>
                  <a:pt x="3356" y="1389"/>
                  <a:pt x="3356" y="1389"/>
                  <a:pt x="3356" y="1389"/>
                </a:cubicBezTo>
                <a:cubicBezTo>
                  <a:pt x="3356" y="1335"/>
                  <a:pt x="3356" y="1335"/>
                  <a:pt x="3356" y="1335"/>
                </a:cubicBezTo>
                <a:cubicBezTo>
                  <a:pt x="3369" y="1335"/>
                  <a:pt x="3369" y="1335"/>
                  <a:pt x="3369" y="1335"/>
                </a:cubicBezTo>
                <a:lnTo>
                  <a:pt x="3369" y="1389"/>
                </a:lnTo>
                <a:close/>
                <a:moveTo>
                  <a:pt x="3356" y="1141"/>
                </a:moveTo>
                <a:cubicBezTo>
                  <a:pt x="3356" y="1098"/>
                  <a:pt x="3356" y="1098"/>
                  <a:pt x="3356" y="1098"/>
                </a:cubicBezTo>
                <a:cubicBezTo>
                  <a:pt x="3356" y="1098"/>
                  <a:pt x="3373" y="1103"/>
                  <a:pt x="3373" y="1119"/>
                </a:cubicBezTo>
                <a:cubicBezTo>
                  <a:pt x="3373" y="1136"/>
                  <a:pt x="3356" y="1141"/>
                  <a:pt x="3356" y="1141"/>
                </a:cubicBezTo>
                <a:close/>
                <a:moveTo>
                  <a:pt x="3356" y="1060"/>
                </a:moveTo>
                <a:cubicBezTo>
                  <a:pt x="3356" y="1024"/>
                  <a:pt x="3356" y="1024"/>
                  <a:pt x="3356" y="1024"/>
                </a:cubicBezTo>
                <a:cubicBezTo>
                  <a:pt x="3356" y="1024"/>
                  <a:pt x="3373" y="1029"/>
                  <a:pt x="3373" y="1042"/>
                </a:cubicBezTo>
                <a:cubicBezTo>
                  <a:pt x="3373" y="1055"/>
                  <a:pt x="3356" y="1060"/>
                  <a:pt x="3356" y="1060"/>
                </a:cubicBezTo>
                <a:close/>
                <a:moveTo>
                  <a:pt x="3356" y="988"/>
                </a:moveTo>
                <a:cubicBezTo>
                  <a:pt x="3356" y="950"/>
                  <a:pt x="3356" y="950"/>
                  <a:pt x="3356" y="950"/>
                </a:cubicBezTo>
                <a:cubicBezTo>
                  <a:pt x="3356" y="950"/>
                  <a:pt x="3373" y="953"/>
                  <a:pt x="3373" y="969"/>
                </a:cubicBezTo>
                <a:cubicBezTo>
                  <a:pt x="3373" y="985"/>
                  <a:pt x="3356" y="988"/>
                  <a:pt x="3356" y="988"/>
                </a:cubicBezTo>
                <a:close/>
                <a:moveTo>
                  <a:pt x="3356" y="911"/>
                </a:moveTo>
                <a:cubicBezTo>
                  <a:pt x="3356" y="872"/>
                  <a:pt x="3356" y="872"/>
                  <a:pt x="3356" y="872"/>
                </a:cubicBezTo>
                <a:cubicBezTo>
                  <a:pt x="3356" y="872"/>
                  <a:pt x="3373" y="878"/>
                  <a:pt x="3373" y="891"/>
                </a:cubicBezTo>
                <a:cubicBezTo>
                  <a:pt x="3373" y="905"/>
                  <a:pt x="3356" y="911"/>
                  <a:pt x="3356" y="911"/>
                </a:cubicBezTo>
                <a:close/>
                <a:moveTo>
                  <a:pt x="3356" y="835"/>
                </a:moveTo>
                <a:cubicBezTo>
                  <a:pt x="3356" y="796"/>
                  <a:pt x="3356" y="796"/>
                  <a:pt x="3356" y="796"/>
                </a:cubicBezTo>
                <a:cubicBezTo>
                  <a:pt x="3356" y="796"/>
                  <a:pt x="3373" y="800"/>
                  <a:pt x="3373" y="815"/>
                </a:cubicBezTo>
                <a:cubicBezTo>
                  <a:pt x="3373" y="831"/>
                  <a:pt x="3356" y="835"/>
                  <a:pt x="3356" y="835"/>
                </a:cubicBezTo>
                <a:close/>
                <a:moveTo>
                  <a:pt x="3356" y="756"/>
                </a:moveTo>
                <a:cubicBezTo>
                  <a:pt x="3356" y="718"/>
                  <a:pt x="3356" y="718"/>
                  <a:pt x="3356" y="718"/>
                </a:cubicBezTo>
                <a:cubicBezTo>
                  <a:pt x="3356" y="718"/>
                  <a:pt x="3373" y="720"/>
                  <a:pt x="3373" y="737"/>
                </a:cubicBezTo>
                <a:cubicBezTo>
                  <a:pt x="3373" y="754"/>
                  <a:pt x="3356" y="756"/>
                  <a:pt x="3356" y="756"/>
                </a:cubicBezTo>
                <a:close/>
                <a:moveTo>
                  <a:pt x="5556" y="570"/>
                </a:moveTo>
                <a:cubicBezTo>
                  <a:pt x="5508" y="582"/>
                  <a:pt x="5508" y="582"/>
                  <a:pt x="5508" y="582"/>
                </a:cubicBezTo>
                <a:cubicBezTo>
                  <a:pt x="5490" y="529"/>
                  <a:pt x="5490" y="529"/>
                  <a:pt x="5490" y="529"/>
                </a:cubicBezTo>
                <a:cubicBezTo>
                  <a:pt x="5566" y="508"/>
                  <a:pt x="5566" y="508"/>
                  <a:pt x="5566" y="508"/>
                </a:cubicBezTo>
                <a:lnTo>
                  <a:pt x="5556" y="570"/>
                </a:lnTo>
                <a:close/>
              </a:path>
            </a:pathLst>
          </a:cu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28A9D6">
                    <a:alpha val="75000"/>
                  </a:srgbClr>
                </a:gs>
              </a:gsLst>
              <a:lin ang="5400000" scaled="1"/>
            </a:gradFill>
          </a:ln>
          <a:effectLst/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cxnSp>
        <p:nvCxnSpPr>
          <p:cNvPr id="24" name="直接连接符 23" hidden="1"/>
          <p:cNvCxnSpPr/>
          <p:nvPr userDrawn="1"/>
        </p:nvCxnSpPr>
        <p:spPr>
          <a:xfrm>
            <a:off x="2386226" y="431857"/>
            <a:ext cx="0" cy="524933"/>
          </a:xfrm>
          <a:prstGeom prst="line">
            <a:avLst/>
          </a:prstGeom>
          <a:ln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任意多边形 28"/>
          <p:cNvSpPr/>
          <p:nvPr userDrawn="1"/>
        </p:nvSpPr>
        <p:spPr>
          <a:xfrm flipV="1">
            <a:off x="130629" y="423706"/>
            <a:ext cx="1040092" cy="432000"/>
          </a:xfrm>
          <a:custGeom>
            <a:avLst/>
            <a:gdLst>
              <a:gd name="connsiteX0" fmla="*/ 167822 w 1386790"/>
              <a:gd name="connsiteY0" fmla="*/ 524933 h 524933"/>
              <a:gd name="connsiteX1" fmla="*/ 168846 w 1386790"/>
              <a:gd name="connsiteY1" fmla="*/ 524933 h 524933"/>
              <a:gd name="connsiteX2" fmla="*/ 168846 w 1386790"/>
              <a:gd name="connsiteY2" fmla="*/ 14598 h 524933"/>
              <a:gd name="connsiteX3" fmla="*/ 1386790 w 1386790"/>
              <a:gd name="connsiteY3" fmla="*/ 14598 h 524933"/>
              <a:gd name="connsiteX4" fmla="*/ 1386790 w 1386790"/>
              <a:gd name="connsiteY4" fmla="*/ 0 h 524933"/>
              <a:gd name="connsiteX5" fmla="*/ 167822 w 1386790"/>
              <a:gd name="connsiteY5" fmla="*/ 0 h 524933"/>
              <a:gd name="connsiteX6" fmla="*/ 152999 w 1386790"/>
              <a:gd name="connsiteY6" fmla="*/ 0 h 524933"/>
              <a:gd name="connsiteX7" fmla="*/ 152999 w 1386790"/>
              <a:gd name="connsiteY7" fmla="*/ 507260 h 524933"/>
              <a:gd name="connsiteX8" fmla="*/ 107280 w 1386790"/>
              <a:gd name="connsiteY8" fmla="*/ 507260 h 524933"/>
              <a:gd name="connsiteX9" fmla="*/ 107280 w 1386790"/>
              <a:gd name="connsiteY9" fmla="*/ 0 h 524933"/>
              <a:gd name="connsiteX10" fmla="*/ 0 w 1386790"/>
              <a:gd name="connsiteY10" fmla="*/ 0 h 524933"/>
              <a:gd name="connsiteX11" fmla="*/ 0 w 1386790"/>
              <a:gd name="connsiteY11" fmla="*/ 524932 h 524933"/>
              <a:gd name="connsiteX12" fmla="*/ 33834 w 1386790"/>
              <a:gd name="connsiteY12" fmla="*/ 524932 h 524933"/>
              <a:gd name="connsiteX13" fmla="*/ 33834 w 1386790"/>
              <a:gd name="connsiteY13" fmla="*/ 23810 h 524933"/>
              <a:gd name="connsiteX14" fmla="*/ 79553 w 1386790"/>
              <a:gd name="connsiteY14" fmla="*/ 23810 h 524933"/>
              <a:gd name="connsiteX15" fmla="*/ 79553 w 1386790"/>
              <a:gd name="connsiteY15" fmla="*/ 524932 h 524933"/>
              <a:gd name="connsiteX16" fmla="*/ 167822 w 1386790"/>
              <a:gd name="connsiteY16" fmla="*/ 524932 h 52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86790" h="524933">
                <a:moveTo>
                  <a:pt x="167822" y="524933"/>
                </a:moveTo>
                <a:lnTo>
                  <a:pt x="168846" y="524933"/>
                </a:lnTo>
                <a:lnTo>
                  <a:pt x="168846" y="14598"/>
                </a:lnTo>
                <a:lnTo>
                  <a:pt x="1386790" y="14598"/>
                </a:lnTo>
                <a:lnTo>
                  <a:pt x="1386790" y="0"/>
                </a:lnTo>
                <a:lnTo>
                  <a:pt x="167822" y="0"/>
                </a:lnTo>
                <a:lnTo>
                  <a:pt x="152999" y="0"/>
                </a:lnTo>
                <a:lnTo>
                  <a:pt x="152999" y="507260"/>
                </a:lnTo>
                <a:lnTo>
                  <a:pt x="107280" y="507260"/>
                </a:lnTo>
                <a:lnTo>
                  <a:pt x="107280" y="0"/>
                </a:lnTo>
                <a:lnTo>
                  <a:pt x="0" y="0"/>
                </a:lnTo>
                <a:lnTo>
                  <a:pt x="0" y="524932"/>
                </a:lnTo>
                <a:lnTo>
                  <a:pt x="33834" y="524932"/>
                </a:lnTo>
                <a:lnTo>
                  <a:pt x="33834" y="23810"/>
                </a:lnTo>
                <a:lnTo>
                  <a:pt x="79553" y="23810"/>
                </a:lnTo>
                <a:lnTo>
                  <a:pt x="79553" y="524932"/>
                </a:lnTo>
                <a:lnTo>
                  <a:pt x="167822" y="524932"/>
                </a:lnTo>
                <a:close/>
              </a:path>
            </a:pathLst>
          </a:custGeom>
          <a:solidFill>
            <a:srgbClr val="28A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357166"/>
            <a:ext cx="759028" cy="5515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0" y="-3175"/>
          <a:ext cx="914400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" name="Image" r:id="rId3" imgW="20320000" imgH="2298700" progId="">
                  <p:embed/>
                </p:oleObj>
              </mc:Choice>
              <mc:Fallback>
                <p:oleObj name="Image" r:id="rId3" imgW="20320000" imgH="22987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3175"/>
                        <a:ext cx="9144000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folHlink">
                                <a:alpha val="50195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标题 3"/>
          <p:cNvSpPr>
            <a:spLocks noGrp="1"/>
          </p:cNvSpPr>
          <p:nvPr>
            <p:ph type="title"/>
          </p:nvPr>
        </p:nvSpPr>
        <p:spPr>
          <a:xfrm>
            <a:off x="324107" y="285728"/>
            <a:ext cx="8229600" cy="428628"/>
          </a:xfrm>
          <a:prstGeom prst="rect">
            <a:avLst/>
          </a:prstGeom>
        </p:spPr>
        <p:txBody>
          <a:bodyPr anchor="ctr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24BF-67B8-48BD-9ABF-36DACBACC99B}" type="datetimeFigureOut">
              <a:rPr lang="zh-CN" altLang="en-US" smtClean="0"/>
              <a:t>2024/11/21 Thursday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4AD9-C849-45B6-BBCC-5E990A5EEF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defTabSz="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defTabSz="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defTabSz="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defTabSz="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5"/>
          <p:cNvSpPr>
            <a:spLocks noEditPoints="1"/>
          </p:cNvSpPr>
          <p:nvPr/>
        </p:nvSpPr>
        <p:spPr bwMode="auto">
          <a:xfrm>
            <a:off x="-5265" y="1222726"/>
            <a:ext cx="9144000" cy="1765438"/>
          </a:xfrm>
          <a:custGeom>
            <a:avLst/>
            <a:gdLst>
              <a:gd name="T0" fmla="*/ 7933 w 8000"/>
              <a:gd name="T1" fmla="*/ 1418 h 1542"/>
              <a:gd name="T2" fmla="*/ 7832 w 8000"/>
              <a:gd name="T3" fmla="*/ 1315 h 1542"/>
              <a:gd name="T4" fmla="*/ 7738 w 8000"/>
              <a:gd name="T5" fmla="*/ 1352 h 1542"/>
              <a:gd name="T6" fmla="*/ 7673 w 8000"/>
              <a:gd name="T7" fmla="*/ 1336 h 1542"/>
              <a:gd name="T8" fmla="*/ 7538 w 8000"/>
              <a:gd name="T9" fmla="*/ 1313 h 1542"/>
              <a:gd name="T10" fmla="*/ 7430 w 8000"/>
              <a:gd name="T11" fmla="*/ 1287 h 1542"/>
              <a:gd name="T12" fmla="*/ 7292 w 8000"/>
              <a:gd name="T13" fmla="*/ 1358 h 1542"/>
              <a:gd name="T14" fmla="*/ 7170 w 8000"/>
              <a:gd name="T15" fmla="*/ 1352 h 1542"/>
              <a:gd name="T16" fmla="*/ 6993 w 8000"/>
              <a:gd name="T17" fmla="*/ 1400 h 1542"/>
              <a:gd name="T18" fmla="*/ 6886 w 8000"/>
              <a:gd name="T19" fmla="*/ 1357 h 1542"/>
              <a:gd name="T20" fmla="*/ 6766 w 8000"/>
              <a:gd name="T21" fmla="*/ 1380 h 1542"/>
              <a:gd name="T22" fmla="*/ 6640 w 8000"/>
              <a:gd name="T23" fmla="*/ 1194 h 1542"/>
              <a:gd name="T24" fmla="*/ 6505 w 8000"/>
              <a:gd name="T25" fmla="*/ 1157 h 1542"/>
              <a:gd name="T26" fmla="*/ 6381 w 8000"/>
              <a:gd name="T27" fmla="*/ 1311 h 1542"/>
              <a:gd name="T28" fmla="*/ 6242 w 8000"/>
              <a:gd name="T29" fmla="*/ 1181 h 1542"/>
              <a:gd name="T30" fmla="*/ 5688 w 8000"/>
              <a:gd name="T31" fmla="*/ 818 h 1542"/>
              <a:gd name="T32" fmla="*/ 5396 w 8000"/>
              <a:gd name="T33" fmla="*/ 674 h 1542"/>
              <a:gd name="T34" fmla="*/ 5346 w 8000"/>
              <a:gd name="T35" fmla="*/ 615 h 1542"/>
              <a:gd name="T36" fmla="*/ 5292 w 8000"/>
              <a:gd name="T37" fmla="*/ 1274 h 1542"/>
              <a:gd name="T38" fmla="*/ 5007 w 8000"/>
              <a:gd name="T39" fmla="*/ 1089 h 1542"/>
              <a:gd name="T40" fmla="*/ 4819 w 8000"/>
              <a:gd name="T41" fmla="*/ 685 h 1542"/>
              <a:gd name="T42" fmla="*/ 4540 w 8000"/>
              <a:gd name="T43" fmla="*/ 1250 h 1542"/>
              <a:gd name="T44" fmla="*/ 4474 w 8000"/>
              <a:gd name="T45" fmla="*/ 1255 h 1542"/>
              <a:gd name="T46" fmla="*/ 4398 w 8000"/>
              <a:gd name="T47" fmla="*/ 1265 h 1542"/>
              <a:gd name="T48" fmla="*/ 4286 w 8000"/>
              <a:gd name="T49" fmla="*/ 1131 h 1542"/>
              <a:gd name="T50" fmla="*/ 4046 w 8000"/>
              <a:gd name="T51" fmla="*/ 1117 h 1542"/>
              <a:gd name="T52" fmla="*/ 3923 w 8000"/>
              <a:gd name="T53" fmla="*/ 975 h 1542"/>
              <a:gd name="T54" fmla="*/ 3742 w 8000"/>
              <a:gd name="T55" fmla="*/ 1095 h 1542"/>
              <a:gd name="T56" fmla="*/ 3585 w 8000"/>
              <a:gd name="T57" fmla="*/ 1415 h 1542"/>
              <a:gd name="T58" fmla="*/ 3463 w 8000"/>
              <a:gd name="T59" fmla="*/ 1255 h 1542"/>
              <a:gd name="T60" fmla="*/ 3390 w 8000"/>
              <a:gd name="T61" fmla="*/ 372 h 1542"/>
              <a:gd name="T62" fmla="*/ 3367 w 8000"/>
              <a:gd name="T63" fmla="*/ 187 h 1542"/>
              <a:gd name="T64" fmla="*/ 3329 w 8000"/>
              <a:gd name="T65" fmla="*/ 695 h 1542"/>
              <a:gd name="T66" fmla="*/ 2997 w 8000"/>
              <a:gd name="T67" fmla="*/ 1479 h 1542"/>
              <a:gd name="T68" fmla="*/ 2797 w 8000"/>
              <a:gd name="T69" fmla="*/ 1119 h 1542"/>
              <a:gd name="T70" fmla="*/ 2628 w 8000"/>
              <a:gd name="T71" fmla="*/ 1372 h 1542"/>
              <a:gd name="T72" fmla="*/ 2470 w 8000"/>
              <a:gd name="T73" fmla="*/ 1378 h 1542"/>
              <a:gd name="T74" fmla="*/ 2310 w 8000"/>
              <a:gd name="T75" fmla="*/ 1440 h 1542"/>
              <a:gd name="T76" fmla="*/ 2152 w 8000"/>
              <a:gd name="T77" fmla="*/ 1391 h 1542"/>
              <a:gd name="T78" fmla="*/ 2055 w 8000"/>
              <a:gd name="T79" fmla="*/ 1463 h 1542"/>
              <a:gd name="T80" fmla="*/ 1975 w 8000"/>
              <a:gd name="T81" fmla="*/ 1479 h 1542"/>
              <a:gd name="T82" fmla="*/ 1805 w 8000"/>
              <a:gd name="T83" fmla="*/ 1456 h 1542"/>
              <a:gd name="T84" fmla="*/ 1673 w 8000"/>
              <a:gd name="T85" fmla="*/ 1469 h 1542"/>
              <a:gd name="T86" fmla="*/ 1531 w 8000"/>
              <a:gd name="T87" fmla="*/ 1408 h 1542"/>
              <a:gd name="T88" fmla="*/ 1443 w 8000"/>
              <a:gd name="T89" fmla="*/ 1265 h 1542"/>
              <a:gd name="T90" fmla="*/ 1253 w 8000"/>
              <a:gd name="T91" fmla="*/ 1421 h 1542"/>
              <a:gd name="T92" fmla="*/ 1155 w 8000"/>
              <a:gd name="T93" fmla="*/ 1401 h 1542"/>
              <a:gd name="T94" fmla="*/ 1051 w 8000"/>
              <a:gd name="T95" fmla="*/ 1389 h 1542"/>
              <a:gd name="T96" fmla="*/ 969 w 8000"/>
              <a:gd name="T97" fmla="*/ 1224 h 1542"/>
              <a:gd name="T98" fmla="*/ 843 w 8000"/>
              <a:gd name="T99" fmla="*/ 1375 h 1542"/>
              <a:gd name="T100" fmla="*/ 664 w 8000"/>
              <a:gd name="T101" fmla="*/ 1427 h 1542"/>
              <a:gd name="T102" fmla="*/ 515 w 8000"/>
              <a:gd name="T103" fmla="*/ 1241 h 1542"/>
              <a:gd name="T104" fmla="*/ 320 w 8000"/>
              <a:gd name="T105" fmla="*/ 1245 h 1542"/>
              <a:gd name="T106" fmla="*/ 218 w 8000"/>
              <a:gd name="T107" fmla="*/ 1342 h 1542"/>
              <a:gd name="T108" fmla="*/ 56 w 8000"/>
              <a:gd name="T109" fmla="*/ 1357 h 1542"/>
              <a:gd name="T110" fmla="*/ 3369 w 8000"/>
              <a:gd name="T111" fmla="*/ 1408 h 1542"/>
              <a:gd name="T112" fmla="*/ 3356 w 8000"/>
              <a:gd name="T113" fmla="*/ 1141 h 1542"/>
              <a:gd name="T114" fmla="*/ 3356 w 8000"/>
              <a:gd name="T115" fmla="*/ 872 h 1542"/>
              <a:gd name="T116" fmla="*/ 3356 w 8000"/>
              <a:gd name="T117" fmla="*/ 756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000" h="1542">
                <a:moveTo>
                  <a:pt x="7978" y="1472"/>
                </a:moveTo>
                <a:cubicBezTo>
                  <a:pt x="7978" y="1462"/>
                  <a:pt x="7978" y="1462"/>
                  <a:pt x="7978" y="1462"/>
                </a:cubicBezTo>
                <a:cubicBezTo>
                  <a:pt x="7966" y="1462"/>
                  <a:pt x="7966" y="1462"/>
                  <a:pt x="7966" y="1462"/>
                </a:cubicBezTo>
                <a:cubicBezTo>
                  <a:pt x="7966" y="1436"/>
                  <a:pt x="7966" y="1436"/>
                  <a:pt x="7966" y="1436"/>
                </a:cubicBezTo>
                <a:cubicBezTo>
                  <a:pt x="7955" y="1436"/>
                  <a:pt x="7955" y="1436"/>
                  <a:pt x="7955" y="1436"/>
                </a:cubicBezTo>
                <a:cubicBezTo>
                  <a:pt x="7955" y="1420"/>
                  <a:pt x="7955" y="1420"/>
                  <a:pt x="7955" y="1420"/>
                </a:cubicBezTo>
                <a:cubicBezTo>
                  <a:pt x="7941" y="1420"/>
                  <a:pt x="7941" y="1420"/>
                  <a:pt x="7941" y="1420"/>
                </a:cubicBezTo>
                <a:cubicBezTo>
                  <a:pt x="7941" y="1428"/>
                  <a:pt x="7941" y="1428"/>
                  <a:pt x="7941" y="1428"/>
                </a:cubicBezTo>
                <a:cubicBezTo>
                  <a:pt x="7933" y="1428"/>
                  <a:pt x="7933" y="1428"/>
                  <a:pt x="7933" y="1428"/>
                </a:cubicBezTo>
                <a:cubicBezTo>
                  <a:pt x="7933" y="1418"/>
                  <a:pt x="7933" y="1418"/>
                  <a:pt x="7933" y="1418"/>
                </a:cubicBezTo>
                <a:cubicBezTo>
                  <a:pt x="7916" y="1418"/>
                  <a:pt x="7916" y="1418"/>
                  <a:pt x="7916" y="1418"/>
                </a:cubicBezTo>
                <a:cubicBezTo>
                  <a:pt x="7916" y="1433"/>
                  <a:pt x="7916" y="1433"/>
                  <a:pt x="7916" y="1433"/>
                </a:cubicBezTo>
                <a:cubicBezTo>
                  <a:pt x="7895" y="1433"/>
                  <a:pt x="7895" y="1433"/>
                  <a:pt x="7895" y="1433"/>
                </a:cubicBezTo>
                <a:cubicBezTo>
                  <a:pt x="7895" y="1335"/>
                  <a:pt x="7895" y="1335"/>
                  <a:pt x="7895" y="1335"/>
                </a:cubicBezTo>
                <a:cubicBezTo>
                  <a:pt x="7879" y="1335"/>
                  <a:pt x="7879" y="1335"/>
                  <a:pt x="7879" y="1335"/>
                </a:cubicBezTo>
                <a:cubicBezTo>
                  <a:pt x="7855" y="1316"/>
                  <a:pt x="7855" y="1316"/>
                  <a:pt x="7855" y="1316"/>
                </a:cubicBezTo>
                <a:cubicBezTo>
                  <a:pt x="7855" y="1300"/>
                  <a:pt x="7855" y="1300"/>
                  <a:pt x="7855" y="1300"/>
                </a:cubicBezTo>
                <a:cubicBezTo>
                  <a:pt x="7843" y="1300"/>
                  <a:pt x="7843" y="1300"/>
                  <a:pt x="7843" y="1300"/>
                </a:cubicBezTo>
                <a:cubicBezTo>
                  <a:pt x="7843" y="1315"/>
                  <a:pt x="7843" y="1315"/>
                  <a:pt x="7843" y="1315"/>
                </a:cubicBezTo>
                <a:cubicBezTo>
                  <a:pt x="7832" y="1315"/>
                  <a:pt x="7832" y="1315"/>
                  <a:pt x="7832" y="1315"/>
                </a:cubicBezTo>
                <a:cubicBezTo>
                  <a:pt x="7832" y="1300"/>
                  <a:pt x="7832" y="1300"/>
                  <a:pt x="7832" y="1300"/>
                </a:cubicBezTo>
                <a:cubicBezTo>
                  <a:pt x="7821" y="1300"/>
                  <a:pt x="7821" y="1300"/>
                  <a:pt x="7821" y="1300"/>
                </a:cubicBezTo>
                <a:cubicBezTo>
                  <a:pt x="7821" y="1315"/>
                  <a:pt x="7821" y="1315"/>
                  <a:pt x="7821" y="1315"/>
                </a:cubicBezTo>
                <a:cubicBezTo>
                  <a:pt x="7806" y="1335"/>
                  <a:pt x="7806" y="1335"/>
                  <a:pt x="7806" y="1335"/>
                </a:cubicBezTo>
                <a:cubicBezTo>
                  <a:pt x="7789" y="1335"/>
                  <a:pt x="7789" y="1335"/>
                  <a:pt x="7789" y="1335"/>
                </a:cubicBezTo>
                <a:cubicBezTo>
                  <a:pt x="7789" y="1436"/>
                  <a:pt x="7789" y="1436"/>
                  <a:pt x="7789" y="1436"/>
                </a:cubicBezTo>
                <a:cubicBezTo>
                  <a:pt x="7749" y="1436"/>
                  <a:pt x="7749" y="1436"/>
                  <a:pt x="7749" y="1436"/>
                </a:cubicBezTo>
                <a:cubicBezTo>
                  <a:pt x="7749" y="1345"/>
                  <a:pt x="7749" y="1345"/>
                  <a:pt x="7749" y="1345"/>
                </a:cubicBezTo>
                <a:cubicBezTo>
                  <a:pt x="7738" y="1345"/>
                  <a:pt x="7738" y="1345"/>
                  <a:pt x="7738" y="1345"/>
                </a:cubicBezTo>
                <a:cubicBezTo>
                  <a:pt x="7738" y="1352"/>
                  <a:pt x="7738" y="1352"/>
                  <a:pt x="7738" y="1352"/>
                </a:cubicBezTo>
                <a:cubicBezTo>
                  <a:pt x="7724" y="1352"/>
                  <a:pt x="7724" y="1352"/>
                  <a:pt x="7724" y="1352"/>
                </a:cubicBezTo>
                <a:cubicBezTo>
                  <a:pt x="7724" y="1337"/>
                  <a:pt x="7724" y="1337"/>
                  <a:pt x="7724" y="1337"/>
                </a:cubicBezTo>
                <a:cubicBezTo>
                  <a:pt x="7713" y="1337"/>
                  <a:pt x="7713" y="1337"/>
                  <a:pt x="7713" y="1337"/>
                </a:cubicBezTo>
                <a:cubicBezTo>
                  <a:pt x="7713" y="1321"/>
                  <a:pt x="7713" y="1321"/>
                  <a:pt x="7713" y="1321"/>
                </a:cubicBezTo>
                <a:cubicBezTo>
                  <a:pt x="7697" y="1321"/>
                  <a:pt x="7697" y="1321"/>
                  <a:pt x="7697" y="1321"/>
                </a:cubicBezTo>
                <a:cubicBezTo>
                  <a:pt x="7697" y="1336"/>
                  <a:pt x="7697" y="1336"/>
                  <a:pt x="7697" y="1336"/>
                </a:cubicBezTo>
                <a:cubicBezTo>
                  <a:pt x="7687" y="1336"/>
                  <a:pt x="7687" y="1336"/>
                  <a:pt x="7687" y="1336"/>
                </a:cubicBezTo>
                <a:cubicBezTo>
                  <a:pt x="7687" y="1324"/>
                  <a:pt x="7687" y="1324"/>
                  <a:pt x="7687" y="1324"/>
                </a:cubicBezTo>
                <a:cubicBezTo>
                  <a:pt x="7673" y="1324"/>
                  <a:pt x="7673" y="1324"/>
                  <a:pt x="7673" y="1324"/>
                </a:cubicBezTo>
                <a:cubicBezTo>
                  <a:pt x="7673" y="1336"/>
                  <a:pt x="7673" y="1336"/>
                  <a:pt x="7673" y="1336"/>
                </a:cubicBezTo>
                <a:cubicBezTo>
                  <a:pt x="7659" y="1336"/>
                  <a:pt x="7659" y="1336"/>
                  <a:pt x="7659" y="1336"/>
                </a:cubicBezTo>
                <a:cubicBezTo>
                  <a:pt x="7659" y="1326"/>
                  <a:pt x="7659" y="1326"/>
                  <a:pt x="7659" y="1326"/>
                </a:cubicBezTo>
                <a:cubicBezTo>
                  <a:pt x="7645" y="1326"/>
                  <a:pt x="7645" y="1326"/>
                  <a:pt x="7645" y="1326"/>
                </a:cubicBezTo>
                <a:cubicBezTo>
                  <a:pt x="7645" y="1356"/>
                  <a:pt x="7645" y="1356"/>
                  <a:pt x="7645" y="1356"/>
                </a:cubicBezTo>
                <a:cubicBezTo>
                  <a:pt x="7616" y="1356"/>
                  <a:pt x="7616" y="1356"/>
                  <a:pt x="7616" y="1356"/>
                </a:cubicBezTo>
                <a:cubicBezTo>
                  <a:pt x="7616" y="1439"/>
                  <a:pt x="7616" y="1439"/>
                  <a:pt x="7616" y="1439"/>
                </a:cubicBezTo>
                <a:cubicBezTo>
                  <a:pt x="7581" y="1439"/>
                  <a:pt x="7581" y="1439"/>
                  <a:pt x="7581" y="1439"/>
                </a:cubicBezTo>
                <a:cubicBezTo>
                  <a:pt x="7581" y="1337"/>
                  <a:pt x="7581" y="1337"/>
                  <a:pt x="7581" y="1337"/>
                </a:cubicBezTo>
                <a:cubicBezTo>
                  <a:pt x="7557" y="1337"/>
                  <a:pt x="7557" y="1337"/>
                  <a:pt x="7557" y="1337"/>
                </a:cubicBezTo>
                <a:cubicBezTo>
                  <a:pt x="7538" y="1313"/>
                  <a:pt x="7538" y="1313"/>
                  <a:pt x="7538" y="1313"/>
                </a:cubicBezTo>
                <a:cubicBezTo>
                  <a:pt x="7497" y="1313"/>
                  <a:pt x="7497" y="1313"/>
                  <a:pt x="7497" y="1313"/>
                </a:cubicBezTo>
                <a:cubicBezTo>
                  <a:pt x="7497" y="1416"/>
                  <a:pt x="7497" y="1416"/>
                  <a:pt x="7497" y="1416"/>
                </a:cubicBezTo>
                <a:cubicBezTo>
                  <a:pt x="7483" y="1416"/>
                  <a:pt x="7483" y="1416"/>
                  <a:pt x="7483" y="1416"/>
                </a:cubicBezTo>
                <a:cubicBezTo>
                  <a:pt x="7483" y="1314"/>
                  <a:pt x="7483" y="1314"/>
                  <a:pt x="7483" y="1314"/>
                </a:cubicBezTo>
                <a:cubicBezTo>
                  <a:pt x="7465" y="1285"/>
                  <a:pt x="7465" y="1285"/>
                  <a:pt x="7465" y="1285"/>
                </a:cubicBezTo>
                <a:cubicBezTo>
                  <a:pt x="7452" y="1285"/>
                  <a:pt x="7452" y="1285"/>
                  <a:pt x="7452" y="1285"/>
                </a:cubicBezTo>
                <a:cubicBezTo>
                  <a:pt x="7452" y="1291"/>
                  <a:pt x="7452" y="1291"/>
                  <a:pt x="7452" y="1291"/>
                </a:cubicBezTo>
                <a:cubicBezTo>
                  <a:pt x="7441" y="1291"/>
                  <a:pt x="7441" y="1291"/>
                  <a:pt x="7441" y="1291"/>
                </a:cubicBezTo>
                <a:cubicBezTo>
                  <a:pt x="7441" y="1287"/>
                  <a:pt x="7441" y="1287"/>
                  <a:pt x="7441" y="1287"/>
                </a:cubicBezTo>
                <a:cubicBezTo>
                  <a:pt x="7430" y="1287"/>
                  <a:pt x="7430" y="1287"/>
                  <a:pt x="7430" y="1287"/>
                </a:cubicBezTo>
                <a:cubicBezTo>
                  <a:pt x="7430" y="1301"/>
                  <a:pt x="7430" y="1301"/>
                  <a:pt x="7430" y="1301"/>
                </a:cubicBezTo>
                <a:cubicBezTo>
                  <a:pt x="7383" y="1301"/>
                  <a:pt x="7383" y="1301"/>
                  <a:pt x="7383" y="1301"/>
                </a:cubicBezTo>
                <a:cubicBezTo>
                  <a:pt x="7383" y="1286"/>
                  <a:pt x="7383" y="1286"/>
                  <a:pt x="7383" y="1286"/>
                </a:cubicBezTo>
                <a:cubicBezTo>
                  <a:pt x="7370" y="1261"/>
                  <a:pt x="7370" y="1261"/>
                  <a:pt x="7370" y="1261"/>
                </a:cubicBezTo>
                <a:cubicBezTo>
                  <a:pt x="7326" y="1261"/>
                  <a:pt x="7326" y="1261"/>
                  <a:pt x="7326" y="1261"/>
                </a:cubicBezTo>
                <a:cubicBezTo>
                  <a:pt x="7326" y="1286"/>
                  <a:pt x="7326" y="1286"/>
                  <a:pt x="7326" y="1286"/>
                </a:cubicBezTo>
                <a:cubicBezTo>
                  <a:pt x="7297" y="1286"/>
                  <a:pt x="7297" y="1286"/>
                  <a:pt x="7297" y="1286"/>
                </a:cubicBezTo>
                <a:cubicBezTo>
                  <a:pt x="7297" y="1303"/>
                  <a:pt x="7297" y="1303"/>
                  <a:pt x="7297" y="1303"/>
                </a:cubicBezTo>
                <a:cubicBezTo>
                  <a:pt x="7292" y="1303"/>
                  <a:pt x="7292" y="1303"/>
                  <a:pt x="7292" y="1303"/>
                </a:cubicBezTo>
                <a:cubicBezTo>
                  <a:pt x="7292" y="1358"/>
                  <a:pt x="7292" y="1358"/>
                  <a:pt x="7292" y="1358"/>
                </a:cubicBezTo>
                <a:cubicBezTo>
                  <a:pt x="7281" y="1358"/>
                  <a:pt x="7281" y="1358"/>
                  <a:pt x="7281" y="1358"/>
                </a:cubicBezTo>
                <a:cubicBezTo>
                  <a:pt x="7281" y="1302"/>
                  <a:pt x="7281" y="1302"/>
                  <a:pt x="7281" y="1302"/>
                </a:cubicBezTo>
                <a:cubicBezTo>
                  <a:pt x="7273" y="1302"/>
                  <a:pt x="7273" y="1302"/>
                  <a:pt x="7273" y="1302"/>
                </a:cubicBezTo>
                <a:cubicBezTo>
                  <a:pt x="7273" y="1279"/>
                  <a:pt x="7273" y="1279"/>
                  <a:pt x="7273" y="1279"/>
                </a:cubicBezTo>
                <a:cubicBezTo>
                  <a:pt x="7210" y="1279"/>
                  <a:pt x="7210" y="1279"/>
                  <a:pt x="7210" y="1279"/>
                </a:cubicBezTo>
                <a:cubicBezTo>
                  <a:pt x="7210" y="1303"/>
                  <a:pt x="7210" y="1303"/>
                  <a:pt x="7210" y="1303"/>
                </a:cubicBezTo>
                <a:cubicBezTo>
                  <a:pt x="7179" y="1303"/>
                  <a:pt x="7179" y="1303"/>
                  <a:pt x="7179" y="1303"/>
                </a:cubicBezTo>
                <a:cubicBezTo>
                  <a:pt x="7179" y="1323"/>
                  <a:pt x="7179" y="1323"/>
                  <a:pt x="7179" y="1323"/>
                </a:cubicBezTo>
                <a:cubicBezTo>
                  <a:pt x="7170" y="1323"/>
                  <a:pt x="7170" y="1323"/>
                  <a:pt x="7170" y="1323"/>
                </a:cubicBezTo>
                <a:cubicBezTo>
                  <a:pt x="7170" y="1352"/>
                  <a:pt x="7170" y="1352"/>
                  <a:pt x="7170" y="1352"/>
                </a:cubicBezTo>
                <a:cubicBezTo>
                  <a:pt x="7090" y="1352"/>
                  <a:pt x="7090" y="1352"/>
                  <a:pt x="7090" y="1352"/>
                </a:cubicBezTo>
                <a:cubicBezTo>
                  <a:pt x="7090" y="1362"/>
                  <a:pt x="7090" y="1362"/>
                  <a:pt x="7090" y="1362"/>
                </a:cubicBezTo>
                <a:cubicBezTo>
                  <a:pt x="7069" y="1362"/>
                  <a:pt x="7069" y="1362"/>
                  <a:pt x="7069" y="1362"/>
                </a:cubicBezTo>
                <a:cubicBezTo>
                  <a:pt x="7069" y="1308"/>
                  <a:pt x="7069" y="1308"/>
                  <a:pt x="7069" y="1308"/>
                </a:cubicBezTo>
                <a:cubicBezTo>
                  <a:pt x="7036" y="1308"/>
                  <a:pt x="7036" y="1308"/>
                  <a:pt x="7036" y="1308"/>
                </a:cubicBezTo>
                <a:cubicBezTo>
                  <a:pt x="7036" y="1291"/>
                  <a:pt x="7036" y="1291"/>
                  <a:pt x="7036" y="1291"/>
                </a:cubicBezTo>
                <a:cubicBezTo>
                  <a:pt x="7010" y="1291"/>
                  <a:pt x="7010" y="1291"/>
                  <a:pt x="7010" y="1291"/>
                </a:cubicBezTo>
                <a:cubicBezTo>
                  <a:pt x="7010" y="1305"/>
                  <a:pt x="7010" y="1305"/>
                  <a:pt x="7010" y="1305"/>
                </a:cubicBezTo>
                <a:cubicBezTo>
                  <a:pt x="6993" y="1305"/>
                  <a:pt x="6993" y="1305"/>
                  <a:pt x="6993" y="1305"/>
                </a:cubicBezTo>
                <a:cubicBezTo>
                  <a:pt x="6993" y="1400"/>
                  <a:pt x="6993" y="1400"/>
                  <a:pt x="6993" y="1400"/>
                </a:cubicBezTo>
                <a:cubicBezTo>
                  <a:pt x="6972" y="1400"/>
                  <a:pt x="6972" y="1400"/>
                  <a:pt x="6972" y="1400"/>
                </a:cubicBezTo>
                <a:cubicBezTo>
                  <a:pt x="6972" y="1391"/>
                  <a:pt x="6972" y="1391"/>
                  <a:pt x="6972" y="1391"/>
                </a:cubicBezTo>
                <a:cubicBezTo>
                  <a:pt x="6952" y="1391"/>
                  <a:pt x="6952" y="1391"/>
                  <a:pt x="6952" y="1391"/>
                </a:cubicBezTo>
                <a:cubicBezTo>
                  <a:pt x="6952" y="1405"/>
                  <a:pt x="6952" y="1405"/>
                  <a:pt x="6952" y="1405"/>
                </a:cubicBezTo>
                <a:cubicBezTo>
                  <a:pt x="6936" y="1405"/>
                  <a:pt x="6936" y="1405"/>
                  <a:pt x="6936" y="1405"/>
                </a:cubicBezTo>
                <a:cubicBezTo>
                  <a:pt x="6936" y="1375"/>
                  <a:pt x="6936" y="1375"/>
                  <a:pt x="6936" y="1375"/>
                </a:cubicBezTo>
                <a:cubicBezTo>
                  <a:pt x="6922" y="1375"/>
                  <a:pt x="6922" y="1375"/>
                  <a:pt x="6922" y="1375"/>
                </a:cubicBezTo>
                <a:cubicBezTo>
                  <a:pt x="6922" y="1357"/>
                  <a:pt x="6922" y="1357"/>
                  <a:pt x="6922" y="1357"/>
                </a:cubicBezTo>
                <a:cubicBezTo>
                  <a:pt x="6906" y="1357"/>
                  <a:pt x="6906" y="1357"/>
                  <a:pt x="6906" y="1357"/>
                </a:cubicBezTo>
                <a:cubicBezTo>
                  <a:pt x="6886" y="1357"/>
                  <a:pt x="6886" y="1357"/>
                  <a:pt x="6886" y="1357"/>
                </a:cubicBezTo>
                <a:cubicBezTo>
                  <a:pt x="6886" y="1348"/>
                  <a:pt x="6886" y="1348"/>
                  <a:pt x="6886" y="1348"/>
                </a:cubicBezTo>
                <a:cubicBezTo>
                  <a:pt x="6852" y="1348"/>
                  <a:pt x="6852" y="1348"/>
                  <a:pt x="6852" y="1348"/>
                </a:cubicBezTo>
                <a:cubicBezTo>
                  <a:pt x="6852" y="1334"/>
                  <a:pt x="6852" y="1334"/>
                  <a:pt x="6852" y="1334"/>
                </a:cubicBezTo>
                <a:cubicBezTo>
                  <a:pt x="6839" y="1334"/>
                  <a:pt x="6839" y="1334"/>
                  <a:pt x="6839" y="1334"/>
                </a:cubicBezTo>
                <a:cubicBezTo>
                  <a:pt x="6839" y="1344"/>
                  <a:pt x="6839" y="1344"/>
                  <a:pt x="6839" y="1344"/>
                </a:cubicBezTo>
                <a:cubicBezTo>
                  <a:pt x="6786" y="1344"/>
                  <a:pt x="6786" y="1344"/>
                  <a:pt x="6786" y="1344"/>
                </a:cubicBezTo>
                <a:cubicBezTo>
                  <a:pt x="6786" y="1355"/>
                  <a:pt x="6786" y="1355"/>
                  <a:pt x="6786" y="1355"/>
                </a:cubicBezTo>
                <a:cubicBezTo>
                  <a:pt x="6776" y="1355"/>
                  <a:pt x="6776" y="1355"/>
                  <a:pt x="6776" y="1355"/>
                </a:cubicBezTo>
                <a:cubicBezTo>
                  <a:pt x="6776" y="1370"/>
                  <a:pt x="6776" y="1370"/>
                  <a:pt x="6776" y="1370"/>
                </a:cubicBezTo>
                <a:cubicBezTo>
                  <a:pt x="6766" y="1380"/>
                  <a:pt x="6766" y="1380"/>
                  <a:pt x="6766" y="1380"/>
                </a:cubicBezTo>
                <a:cubicBezTo>
                  <a:pt x="6766" y="1411"/>
                  <a:pt x="6766" y="1411"/>
                  <a:pt x="6766" y="1411"/>
                </a:cubicBezTo>
                <a:cubicBezTo>
                  <a:pt x="6755" y="1411"/>
                  <a:pt x="6755" y="1411"/>
                  <a:pt x="6755" y="1411"/>
                </a:cubicBezTo>
                <a:cubicBezTo>
                  <a:pt x="6755" y="1381"/>
                  <a:pt x="6755" y="1381"/>
                  <a:pt x="6755" y="1381"/>
                </a:cubicBezTo>
                <a:cubicBezTo>
                  <a:pt x="6744" y="1367"/>
                  <a:pt x="6744" y="1367"/>
                  <a:pt x="6744" y="1367"/>
                </a:cubicBezTo>
                <a:cubicBezTo>
                  <a:pt x="6744" y="1291"/>
                  <a:pt x="6744" y="1291"/>
                  <a:pt x="6744" y="1291"/>
                </a:cubicBezTo>
                <a:cubicBezTo>
                  <a:pt x="6727" y="1291"/>
                  <a:pt x="6727" y="1291"/>
                  <a:pt x="6727" y="1291"/>
                </a:cubicBezTo>
                <a:cubicBezTo>
                  <a:pt x="6727" y="1217"/>
                  <a:pt x="6727" y="1217"/>
                  <a:pt x="6727" y="1217"/>
                </a:cubicBezTo>
                <a:cubicBezTo>
                  <a:pt x="6670" y="1217"/>
                  <a:pt x="6670" y="1217"/>
                  <a:pt x="6670" y="1217"/>
                </a:cubicBezTo>
                <a:cubicBezTo>
                  <a:pt x="6670" y="1194"/>
                  <a:pt x="6670" y="1194"/>
                  <a:pt x="6670" y="1194"/>
                </a:cubicBezTo>
                <a:cubicBezTo>
                  <a:pt x="6640" y="1194"/>
                  <a:pt x="6640" y="1194"/>
                  <a:pt x="6640" y="1194"/>
                </a:cubicBezTo>
                <a:cubicBezTo>
                  <a:pt x="6640" y="1246"/>
                  <a:pt x="6640" y="1246"/>
                  <a:pt x="6640" y="1246"/>
                </a:cubicBezTo>
                <a:cubicBezTo>
                  <a:pt x="6625" y="1246"/>
                  <a:pt x="6625" y="1246"/>
                  <a:pt x="6625" y="1246"/>
                </a:cubicBezTo>
                <a:cubicBezTo>
                  <a:pt x="6625" y="1229"/>
                  <a:pt x="6625" y="1229"/>
                  <a:pt x="6625" y="1229"/>
                </a:cubicBezTo>
                <a:cubicBezTo>
                  <a:pt x="6625" y="1229"/>
                  <a:pt x="6614" y="1229"/>
                  <a:pt x="6609" y="1229"/>
                </a:cubicBezTo>
                <a:cubicBezTo>
                  <a:pt x="6604" y="1229"/>
                  <a:pt x="6604" y="1246"/>
                  <a:pt x="6604" y="1246"/>
                </a:cubicBezTo>
                <a:cubicBezTo>
                  <a:pt x="6604" y="1293"/>
                  <a:pt x="6604" y="1293"/>
                  <a:pt x="6604" y="1293"/>
                </a:cubicBezTo>
                <a:cubicBezTo>
                  <a:pt x="6562" y="1293"/>
                  <a:pt x="6562" y="1293"/>
                  <a:pt x="6562" y="1293"/>
                </a:cubicBezTo>
                <a:cubicBezTo>
                  <a:pt x="6562" y="1130"/>
                  <a:pt x="6562" y="1130"/>
                  <a:pt x="6562" y="1130"/>
                </a:cubicBezTo>
                <a:cubicBezTo>
                  <a:pt x="6505" y="1130"/>
                  <a:pt x="6505" y="1130"/>
                  <a:pt x="6505" y="1130"/>
                </a:cubicBezTo>
                <a:cubicBezTo>
                  <a:pt x="6505" y="1157"/>
                  <a:pt x="6505" y="1157"/>
                  <a:pt x="6505" y="1157"/>
                </a:cubicBezTo>
                <a:cubicBezTo>
                  <a:pt x="6481" y="1157"/>
                  <a:pt x="6477" y="1169"/>
                  <a:pt x="6477" y="1169"/>
                </a:cubicBezTo>
                <a:cubicBezTo>
                  <a:pt x="6450" y="1169"/>
                  <a:pt x="6450" y="1169"/>
                  <a:pt x="6450" y="1169"/>
                </a:cubicBezTo>
                <a:cubicBezTo>
                  <a:pt x="6450" y="1202"/>
                  <a:pt x="6450" y="1202"/>
                  <a:pt x="6450" y="1202"/>
                </a:cubicBezTo>
                <a:cubicBezTo>
                  <a:pt x="6438" y="1202"/>
                  <a:pt x="6438" y="1202"/>
                  <a:pt x="6438" y="1202"/>
                </a:cubicBezTo>
                <a:cubicBezTo>
                  <a:pt x="6438" y="1333"/>
                  <a:pt x="6438" y="1333"/>
                  <a:pt x="6438" y="1333"/>
                </a:cubicBezTo>
                <a:cubicBezTo>
                  <a:pt x="6414" y="1333"/>
                  <a:pt x="6414" y="1333"/>
                  <a:pt x="6414" y="1333"/>
                </a:cubicBezTo>
                <a:cubicBezTo>
                  <a:pt x="6414" y="1314"/>
                  <a:pt x="6414" y="1314"/>
                  <a:pt x="6414" y="1314"/>
                </a:cubicBezTo>
                <a:cubicBezTo>
                  <a:pt x="6401" y="1301"/>
                  <a:pt x="6401" y="1301"/>
                  <a:pt x="6401" y="1301"/>
                </a:cubicBezTo>
                <a:cubicBezTo>
                  <a:pt x="6394" y="1301"/>
                  <a:pt x="6394" y="1301"/>
                  <a:pt x="6394" y="1301"/>
                </a:cubicBezTo>
                <a:cubicBezTo>
                  <a:pt x="6381" y="1311"/>
                  <a:pt x="6381" y="1311"/>
                  <a:pt x="6381" y="1311"/>
                </a:cubicBezTo>
                <a:cubicBezTo>
                  <a:pt x="6381" y="1078"/>
                  <a:pt x="6381" y="1078"/>
                  <a:pt x="6381" y="1078"/>
                </a:cubicBezTo>
                <a:cubicBezTo>
                  <a:pt x="6322" y="1065"/>
                  <a:pt x="6322" y="1065"/>
                  <a:pt x="6322" y="1065"/>
                </a:cubicBezTo>
                <a:cubicBezTo>
                  <a:pt x="6297" y="1065"/>
                  <a:pt x="6297" y="1065"/>
                  <a:pt x="6297" y="1065"/>
                </a:cubicBezTo>
                <a:cubicBezTo>
                  <a:pt x="6297" y="1080"/>
                  <a:pt x="6297" y="1080"/>
                  <a:pt x="6297" y="1080"/>
                </a:cubicBezTo>
                <a:cubicBezTo>
                  <a:pt x="6280" y="1080"/>
                  <a:pt x="6280" y="1080"/>
                  <a:pt x="6280" y="1080"/>
                </a:cubicBezTo>
                <a:cubicBezTo>
                  <a:pt x="6280" y="1135"/>
                  <a:pt x="6280" y="1135"/>
                  <a:pt x="6280" y="1135"/>
                </a:cubicBezTo>
                <a:cubicBezTo>
                  <a:pt x="6264" y="1135"/>
                  <a:pt x="6264" y="1135"/>
                  <a:pt x="6264" y="1135"/>
                </a:cubicBezTo>
                <a:cubicBezTo>
                  <a:pt x="6264" y="1207"/>
                  <a:pt x="6264" y="1207"/>
                  <a:pt x="6264" y="1207"/>
                </a:cubicBezTo>
                <a:cubicBezTo>
                  <a:pt x="6242" y="1207"/>
                  <a:pt x="6242" y="1207"/>
                  <a:pt x="6242" y="1207"/>
                </a:cubicBezTo>
                <a:cubicBezTo>
                  <a:pt x="6242" y="1181"/>
                  <a:pt x="6242" y="1181"/>
                  <a:pt x="6242" y="1181"/>
                </a:cubicBezTo>
                <a:cubicBezTo>
                  <a:pt x="6214" y="1181"/>
                  <a:pt x="6214" y="1181"/>
                  <a:pt x="6214" y="1181"/>
                </a:cubicBezTo>
                <a:cubicBezTo>
                  <a:pt x="6214" y="1098"/>
                  <a:pt x="6214" y="1098"/>
                  <a:pt x="6214" y="1098"/>
                </a:cubicBezTo>
                <a:cubicBezTo>
                  <a:pt x="6196" y="1098"/>
                  <a:pt x="6196" y="1098"/>
                  <a:pt x="6196" y="1098"/>
                </a:cubicBezTo>
                <a:cubicBezTo>
                  <a:pt x="6196" y="1048"/>
                  <a:pt x="6196" y="1048"/>
                  <a:pt x="6196" y="1048"/>
                </a:cubicBezTo>
                <a:cubicBezTo>
                  <a:pt x="6114" y="1039"/>
                  <a:pt x="6114" y="1039"/>
                  <a:pt x="6114" y="1039"/>
                </a:cubicBezTo>
                <a:cubicBezTo>
                  <a:pt x="6114" y="1024"/>
                  <a:pt x="6114" y="1024"/>
                  <a:pt x="6114" y="1024"/>
                </a:cubicBezTo>
                <a:cubicBezTo>
                  <a:pt x="5961" y="1014"/>
                  <a:pt x="5961" y="1014"/>
                  <a:pt x="5961" y="1014"/>
                </a:cubicBezTo>
                <a:cubicBezTo>
                  <a:pt x="5961" y="823"/>
                  <a:pt x="5961" y="823"/>
                  <a:pt x="5961" y="823"/>
                </a:cubicBezTo>
                <a:cubicBezTo>
                  <a:pt x="5826" y="790"/>
                  <a:pt x="5826" y="790"/>
                  <a:pt x="5826" y="790"/>
                </a:cubicBezTo>
                <a:cubicBezTo>
                  <a:pt x="5688" y="818"/>
                  <a:pt x="5688" y="818"/>
                  <a:pt x="5688" y="818"/>
                </a:cubicBezTo>
                <a:cubicBezTo>
                  <a:pt x="5688" y="1359"/>
                  <a:pt x="5688" y="1359"/>
                  <a:pt x="5688" y="1359"/>
                </a:cubicBezTo>
                <a:cubicBezTo>
                  <a:pt x="5605" y="1359"/>
                  <a:pt x="5605" y="1359"/>
                  <a:pt x="5605" y="1359"/>
                </a:cubicBezTo>
                <a:cubicBezTo>
                  <a:pt x="5605" y="451"/>
                  <a:pt x="5605" y="451"/>
                  <a:pt x="5605" y="451"/>
                </a:cubicBezTo>
                <a:cubicBezTo>
                  <a:pt x="5468" y="487"/>
                  <a:pt x="5468" y="487"/>
                  <a:pt x="5468" y="487"/>
                </a:cubicBezTo>
                <a:cubicBezTo>
                  <a:pt x="5468" y="1274"/>
                  <a:pt x="5468" y="1274"/>
                  <a:pt x="5468" y="1274"/>
                </a:cubicBezTo>
                <a:cubicBezTo>
                  <a:pt x="5414" y="1274"/>
                  <a:pt x="5414" y="1274"/>
                  <a:pt x="5414" y="1274"/>
                </a:cubicBezTo>
                <a:cubicBezTo>
                  <a:pt x="5414" y="683"/>
                  <a:pt x="5414" y="683"/>
                  <a:pt x="5414" y="683"/>
                </a:cubicBezTo>
                <a:cubicBezTo>
                  <a:pt x="5404" y="683"/>
                  <a:pt x="5404" y="683"/>
                  <a:pt x="5404" y="683"/>
                </a:cubicBezTo>
                <a:cubicBezTo>
                  <a:pt x="5404" y="674"/>
                  <a:pt x="5404" y="674"/>
                  <a:pt x="5404" y="674"/>
                </a:cubicBezTo>
                <a:cubicBezTo>
                  <a:pt x="5396" y="674"/>
                  <a:pt x="5396" y="674"/>
                  <a:pt x="5396" y="674"/>
                </a:cubicBezTo>
                <a:cubicBezTo>
                  <a:pt x="5396" y="655"/>
                  <a:pt x="5396" y="655"/>
                  <a:pt x="5396" y="655"/>
                </a:cubicBezTo>
                <a:cubicBezTo>
                  <a:pt x="5384" y="655"/>
                  <a:pt x="5384" y="655"/>
                  <a:pt x="5384" y="655"/>
                </a:cubicBezTo>
                <a:cubicBezTo>
                  <a:pt x="5384" y="634"/>
                  <a:pt x="5384" y="634"/>
                  <a:pt x="5384" y="634"/>
                </a:cubicBezTo>
                <a:cubicBezTo>
                  <a:pt x="5367" y="634"/>
                  <a:pt x="5367" y="634"/>
                  <a:pt x="5367" y="634"/>
                </a:cubicBezTo>
                <a:cubicBezTo>
                  <a:pt x="5367" y="615"/>
                  <a:pt x="5367" y="615"/>
                  <a:pt x="5367" y="615"/>
                </a:cubicBezTo>
                <a:cubicBezTo>
                  <a:pt x="5360" y="615"/>
                  <a:pt x="5360" y="615"/>
                  <a:pt x="5360" y="615"/>
                </a:cubicBezTo>
                <a:cubicBezTo>
                  <a:pt x="5360" y="593"/>
                  <a:pt x="5360" y="593"/>
                  <a:pt x="5360" y="593"/>
                </a:cubicBezTo>
                <a:cubicBezTo>
                  <a:pt x="5353" y="532"/>
                  <a:pt x="5353" y="532"/>
                  <a:pt x="5353" y="532"/>
                </a:cubicBezTo>
                <a:cubicBezTo>
                  <a:pt x="5346" y="593"/>
                  <a:pt x="5346" y="593"/>
                  <a:pt x="5346" y="593"/>
                </a:cubicBezTo>
                <a:cubicBezTo>
                  <a:pt x="5346" y="615"/>
                  <a:pt x="5346" y="615"/>
                  <a:pt x="5346" y="615"/>
                </a:cubicBezTo>
                <a:cubicBezTo>
                  <a:pt x="5339" y="615"/>
                  <a:pt x="5339" y="615"/>
                  <a:pt x="5339" y="615"/>
                </a:cubicBezTo>
                <a:cubicBezTo>
                  <a:pt x="5339" y="634"/>
                  <a:pt x="5339" y="634"/>
                  <a:pt x="5339" y="634"/>
                </a:cubicBezTo>
                <a:cubicBezTo>
                  <a:pt x="5322" y="634"/>
                  <a:pt x="5322" y="634"/>
                  <a:pt x="5322" y="634"/>
                </a:cubicBezTo>
                <a:cubicBezTo>
                  <a:pt x="5322" y="655"/>
                  <a:pt x="5322" y="655"/>
                  <a:pt x="5322" y="655"/>
                </a:cubicBezTo>
                <a:cubicBezTo>
                  <a:pt x="5310" y="655"/>
                  <a:pt x="5310" y="655"/>
                  <a:pt x="5310" y="655"/>
                </a:cubicBezTo>
                <a:cubicBezTo>
                  <a:pt x="5310" y="674"/>
                  <a:pt x="5310" y="674"/>
                  <a:pt x="5310" y="674"/>
                </a:cubicBezTo>
                <a:cubicBezTo>
                  <a:pt x="5302" y="674"/>
                  <a:pt x="5302" y="674"/>
                  <a:pt x="5302" y="674"/>
                </a:cubicBezTo>
                <a:cubicBezTo>
                  <a:pt x="5302" y="683"/>
                  <a:pt x="5302" y="683"/>
                  <a:pt x="5302" y="683"/>
                </a:cubicBezTo>
                <a:cubicBezTo>
                  <a:pt x="5292" y="683"/>
                  <a:pt x="5292" y="683"/>
                  <a:pt x="5292" y="683"/>
                </a:cubicBezTo>
                <a:cubicBezTo>
                  <a:pt x="5292" y="1274"/>
                  <a:pt x="5292" y="1274"/>
                  <a:pt x="5292" y="1274"/>
                </a:cubicBezTo>
                <a:cubicBezTo>
                  <a:pt x="5260" y="1274"/>
                  <a:pt x="5260" y="1274"/>
                  <a:pt x="5260" y="1274"/>
                </a:cubicBezTo>
                <a:cubicBezTo>
                  <a:pt x="5260" y="792"/>
                  <a:pt x="5260" y="792"/>
                  <a:pt x="5260" y="792"/>
                </a:cubicBezTo>
                <a:cubicBezTo>
                  <a:pt x="5098" y="792"/>
                  <a:pt x="5098" y="792"/>
                  <a:pt x="5098" y="792"/>
                </a:cubicBezTo>
                <a:cubicBezTo>
                  <a:pt x="5073" y="817"/>
                  <a:pt x="5073" y="817"/>
                  <a:pt x="5073" y="817"/>
                </a:cubicBezTo>
                <a:cubicBezTo>
                  <a:pt x="5073" y="1219"/>
                  <a:pt x="5073" y="1219"/>
                  <a:pt x="5073" y="1219"/>
                </a:cubicBezTo>
                <a:cubicBezTo>
                  <a:pt x="5044" y="1219"/>
                  <a:pt x="5044" y="1219"/>
                  <a:pt x="5044" y="1219"/>
                </a:cubicBezTo>
                <a:cubicBezTo>
                  <a:pt x="5031" y="1237"/>
                  <a:pt x="5031" y="1237"/>
                  <a:pt x="5031" y="1237"/>
                </a:cubicBezTo>
                <a:cubicBezTo>
                  <a:pt x="5031" y="1419"/>
                  <a:pt x="5031" y="1419"/>
                  <a:pt x="5031" y="1419"/>
                </a:cubicBezTo>
                <a:cubicBezTo>
                  <a:pt x="5007" y="1419"/>
                  <a:pt x="5007" y="1419"/>
                  <a:pt x="5007" y="1419"/>
                </a:cubicBezTo>
                <a:cubicBezTo>
                  <a:pt x="5007" y="1089"/>
                  <a:pt x="5007" y="1089"/>
                  <a:pt x="5007" y="1089"/>
                </a:cubicBezTo>
                <a:cubicBezTo>
                  <a:pt x="4993" y="1089"/>
                  <a:pt x="4993" y="1089"/>
                  <a:pt x="4993" y="1089"/>
                </a:cubicBezTo>
                <a:cubicBezTo>
                  <a:pt x="4993" y="1050"/>
                  <a:pt x="4993" y="1050"/>
                  <a:pt x="4993" y="1050"/>
                </a:cubicBezTo>
                <a:cubicBezTo>
                  <a:pt x="4981" y="1050"/>
                  <a:pt x="4981" y="1050"/>
                  <a:pt x="4981" y="1050"/>
                </a:cubicBezTo>
                <a:cubicBezTo>
                  <a:pt x="4981" y="1026"/>
                  <a:pt x="4981" y="1026"/>
                  <a:pt x="4981" y="1026"/>
                </a:cubicBezTo>
                <a:cubicBezTo>
                  <a:pt x="4959" y="1026"/>
                  <a:pt x="4959" y="1026"/>
                  <a:pt x="4959" y="1026"/>
                </a:cubicBezTo>
                <a:cubicBezTo>
                  <a:pt x="4945" y="1016"/>
                  <a:pt x="4945" y="1016"/>
                  <a:pt x="4945" y="1016"/>
                </a:cubicBezTo>
                <a:cubicBezTo>
                  <a:pt x="4945" y="887"/>
                  <a:pt x="4945" y="887"/>
                  <a:pt x="4945" y="887"/>
                </a:cubicBezTo>
                <a:cubicBezTo>
                  <a:pt x="4841" y="919"/>
                  <a:pt x="4841" y="919"/>
                  <a:pt x="4841" y="919"/>
                </a:cubicBezTo>
                <a:cubicBezTo>
                  <a:pt x="4819" y="902"/>
                  <a:pt x="4819" y="902"/>
                  <a:pt x="4819" y="902"/>
                </a:cubicBezTo>
                <a:cubicBezTo>
                  <a:pt x="4819" y="685"/>
                  <a:pt x="4819" y="685"/>
                  <a:pt x="4819" y="685"/>
                </a:cubicBezTo>
                <a:cubicBezTo>
                  <a:pt x="4750" y="668"/>
                  <a:pt x="4750" y="668"/>
                  <a:pt x="4750" y="668"/>
                </a:cubicBezTo>
                <a:cubicBezTo>
                  <a:pt x="4616" y="723"/>
                  <a:pt x="4616" y="723"/>
                  <a:pt x="4616" y="723"/>
                </a:cubicBezTo>
                <a:cubicBezTo>
                  <a:pt x="4616" y="734"/>
                  <a:pt x="4616" y="734"/>
                  <a:pt x="4616" y="734"/>
                </a:cubicBezTo>
                <a:cubicBezTo>
                  <a:pt x="4593" y="720"/>
                  <a:pt x="4593" y="720"/>
                  <a:pt x="4593" y="720"/>
                </a:cubicBezTo>
                <a:cubicBezTo>
                  <a:pt x="4574" y="720"/>
                  <a:pt x="4574" y="720"/>
                  <a:pt x="4574" y="720"/>
                </a:cubicBezTo>
                <a:cubicBezTo>
                  <a:pt x="4574" y="739"/>
                  <a:pt x="4574" y="739"/>
                  <a:pt x="4574" y="739"/>
                </a:cubicBezTo>
                <a:cubicBezTo>
                  <a:pt x="4551" y="739"/>
                  <a:pt x="4551" y="739"/>
                  <a:pt x="4551" y="739"/>
                </a:cubicBezTo>
                <a:cubicBezTo>
                  <a:pt x="4551" y="807"/>
                  <a:pt x="4551" y="807"/>
                  <a:pt x="4551" y="807"/>
                </a:cubicBezTo>
                <a:cubicBezTo>
                  <a:pt x="4540" y="807"/>
                  <a:pt x="4540" y="807"/>
                  <a:pt x="4540" y="807"/>
                </a:cubicBezTo>
                <a:cubicBezTo>
                  <a:pt x="4540" y="1250"/>
                  <a:pt x="4540" y="1250"/>
                  <a:pt x="4540" y="1250"/>
                </a:cubicBezTo>
                <a:cubicBezTo>
                  <a:pt x="4523" y="1250"/>
                  <a:pt x="4523" y="1250"/>
                  <a:pt x="4523" y="1250"/>
                </a:cubicBezTo>
                <a:cubicBezTo>
                  <a:pt x="4516" y="1237"/>
                  <a:pt x="4516" y="1237"/>
                  <a:pt x="4516" y="1237"/>
                </a:cubicBezTo>
                <a:cubicBezTo>
                  <a:pt x="4516" y="1205"/>
                  <a:pt x="4516" y="1205"/>
                  <a:pt x="4516" y="1205"/>
                </a:cubicBezTo>
                <a:cubicBezTo>
                  <a:pt x="4499" y="1205"/>
                  <a:pt x="4499" y="1205"/>
                  <a:pt x="4499" y="1205"/>
                </a:cubicBezTo>
                <a:cubicBezTo>
                  <a:pt x="4499" y="1238"/>
                  <a:pt x="4499" y="1238"/>
                  <a:pt x="4499" y="1238"/>
                </a:cubicBezTo>
                <a:cubicBezTo>
                  <a:pt x="4495" y="1234"/>
                  <a:pt x="4495" y="1234"/>
                  <a:pt x="4495" y="1234"/>
                </a:cubicBezTo>
                <a:cubicBezTo>
                  <a:pt x="4495" y="1245"/>
                  <a:pt x="4495" y="1245"/>
                  <a:pt x="4495" y="1245"/>
                </a:cubicBezTo>
                <a:cubicBezTo>
                  <a:pt x="4482" y="1245"/>
                  <a:pt x="4482" y="1245"/>
                  <a:pt x="4482" y="1245"/>
                </a:cubicBezTo>
                <a:cubicBezTo>
                  <a:pt x="4482" y="1255"/>
                  <a:pt x="4482" y="1255"/>
                  <a:pt x="4482" y="1255"/>
                </a:cubicBezTo>
                <a:cubicBezTo>
                  <a:pt x="4474" y="1255"/>
                  <a:pt x="4474" y="1255"/>
                  <a:pt x="4474" y="1255"/>
                </a:cubicBezTo>
                <a:cubicBezTo>
                  <a:pt x="4474" y="1263"/>
                  <a:pt x="4474" y="1263"/>
                  <a:pt x="4474" y="1263"/>
                </a:cubicBezTo>
                <a:cubicBezTo>
                  <a:pt x="4452" y="1263"/>
                  <a:pt x="4452" y="1263"/>
                  <a:pt x="4452" y="1263"/>
                </a:cubicBezTo>
                <a:cubicBezTo>
                  <a:pt x="4452" y="1251"/>
                  <a:pt x="4452" y="1251"/>
                  <a:pt x="4452" y="1251"/>
                </a:cubicBezTo>
                <a:cubicBezTo>
                  <a:pt x="4468" y="1248"/>
                  <a:pt x="4468" y="1248"/>
                  <a:pt x="4468" y="1248"/>
                </a:cubicBezTo>
                <a:cubicBezTo>
                  <a:pt x="4468" y="1242"/>
                  <a:pt x="4468" y="1242"/>
                  <a:pt x="4468" y="1242"/>
                </a:cubicBezTo>
                <a:cubicBezTo>
                  <a:pt x="4407" y="1242"/>
                  <a:pt x="4407" y="1242"/>
                  <a:pt x="4407" y="1242"/>
                </a:cubicBezTo>
                <a:cubicBezTo>
                  <a:pt x="4409" y="1247"/>
                  <a:pt x="4409" y="1247"/>
                  <a:pt x="4409" y="1247"/>
                </a:cubicBezTo>
                <a:cubicBezTo>
                  <a:pt x="4421" y="1249"/>
                  <a:pt x="4421" y="1249"/>
                  <a:pt x="4421" y="1249"/>
                </a:cubicBezTo>
                <a:cubicBezTo>
                  <a:pt x="4421" y="1260"/>
                  <a:pt x="4421" y="1260"/>
                  <a:pt x="4421" y="1260"/>
                </a:cubicBezTo>
                <a:cubicBezTo>
                  <a:pt x="4398" y="1265"/>
                  <a:pt x="4398" y="1265"/>
                  <a:pt x="4398" y="1265"/>
                </a:cubicBezTo>
                <a:cubicBezTo>
                  <a:pt x="4369" y="1201"/>
                  <a:pt x="4369" y="1201"/>
                  <a:pt x="4369" y="1201"/>
                </a:cubicBezTo>
                <a:cubicBezTo>
                  <a:pt x="4369" y="1161"/>
                  <a:pt x="4369" y="1161"/>
                  <a:pt x="4369" y="1161"/>
                </a:cubicBezTo>
                <a:cubicBezTo>
                  <a:pt x="4369" y="948"/>
                  <a:pt x="4369" y="948"/>
                  <a:pt x="4369" y="948"/>
                </a:cubicBezTo>
                <a:cubicBezTo>
                  <a:pt x="4369" y="948"/>
                  <a:pt x="4379" y="944"/>
                  <a:pt x="4379" y="932"/>
                </a:cubicBezTo>
                <a:cubicBezTo>
                  <a:pt x="4379" y="920"/>
                  <a:pt x="4346" y="917"/>
                  <a:pt x="4333" y="917"/>
                </a:cubicBezTo>
                <a:cubicBezTo>
                  <a:pt x="4320" y="917"/>
                  <a:pt x="4287" y="920"/>
                  <a:pt x="4287" y="932"/>
                </a:cubicBezTo>
                <a:cubicBezTo>
                  <a:pt x="4287" y="944"/>
                  <a:pt x="4297" y="948"/>
                  <a:pt x="4297" y="948"/>
                </a:cubicBezTo>
                <a:cubicBezTo>
                  <a:pt x="4297" y="1161"/>
                  <a:pt x="4297" y="1161"/>
                  <a:pt x="4297" y="1161"/>
                </a:cubicBezTo>
                <a:cubicBezTo>
                  <a:pt x="4286" y="1161"/>
                  <a:pt x="4286" y="1161"/>
                  <a:pt x="4286" y="1161"/>
                </a:cubicBezTo>
                <a:cubicBezTo>
                  <a:pt x="4286" y="1131"/>
                  <a:pt x="4286" y="1131"/>
                  <a:pt x="4286" y="1131"/>
                </a:cubicBezTo>
                <a:cubicBezTo>
                  <a:pt x="4238" y="1091"/>
                  <a:pt x="4238" y="1091"/>
                  <a:pt x="4238" y="1091"/>
                </a:cubicBezTo>
                <a:cubicBezTo>
                  <a:pt x="4238" y="974"/>
                  <a:pt x="4238" y="974"/>
                  <a:pt x="4238" y="974"/>
                </a:cubicBezTo>
                <a:cubicBezTo>
                  <a:pt x="4223" y="974"/>
                  <a:pt x="4223" y="974"/>
                  <a:pt x="4223" y="974"/>
                </a:cubicBezTo>
                <a:cubicBezTo>
                  <a:pt x="4166" y="1010"/>
                  <a:pt x="4166" y="1010"/>
                  <a:pt x="4166" y="1010"/>
                </a:cubicBezTo>
                <a:cubicBezTo>
                  <a:pt x="4166" y="995"/>
                  <a:pt x="4166" y="995"/>
                  <a:pt x="4166" y="995"/>
                </a:cubicBezTo>
                <a:cubicBezTo>
                  <a:pt x="4087" y="995"/>
                  <a:pt x="4087" y="995"/>
                  <a:pt x="4087" y="995"/>
                </a:cubicBezTo>
                <a:cubicBezTo>
                  <a:pt x="4087" y="1012"/>
                  <a:pt x="4087" y="1012"/>
                  <a:pt x="4087" y="1012"/>
                </a:cubicBezTo>
                <a:cubicBezTo>
                  <a:pt x="4069" y="1012"/>
                  <a:pt x="4069" y="1012"/>
                  <a:pt x="4069" y="1012"/>
                </a:cubicBezTo>
                <a:cubicBezTo>
                  <a:pt x="4069" y="1130"/>
                  <a:pt x="4069" y="1130"/>
                  <a:pt x="4069" y="1130"/>
                </a:cubicBezTo>
                <a:cubicBezTo>
                  <a:pt x="4046" y="1117"/>
                  <a:pt x="4046" y="1117"/>
                  <a:pt x="4046" y="1117"/>
                </a:cubicBezTo>
                <a:cubicBezTo>
                  <a:pt x="4046" y="1088"/>
                  <a:pt x="4046" y="1088"/>
                  <a:pt x="4046" y="1088"/>
                </a:cubicBezTo>
                <a:cubicBezTo>
                  <a:pt x="4039" y="1088"/>
                  <a:pt x="4039" y="1088"/>
                  <a:pt x="4039" y="1088"/>
                </a:cubicBezTo>
                <a:cubicBezTo>
                  <a:pt x="4039" y="1118"/>
                  <a:pt x="4039" y="1118"/>
                  <a:pt x="4039" y="1118"/>
                </a:cubicBezTo>
                <a:cubicBezTo>
                  <a:pt x="4032" y="1118"/>
                  <a:pt x="4032" y="1118"/>
                  <a:pt x="4032" y="1118"/>
                </a:cubicBezTo>
                <a:cubicBezTo>
                  <a:pt x="4032" y="1061"/>
                  <a:pt x="4032" y="1061"/>
                  <a:pt x="4032" y="1061"/>
                </a:cubicBezTo>
                <a:cubicBezTo>
                  <a:pt x="3989" y="1061"/>
                  <a:pt x="3989" y="1061"/>
                  <a:pt x="3989" y="1061"/>
                </a:cubicBezTo>
                <a:cubicBezTo>
                  <a:pt x="3989" y="1052"/>
                  <a:pt x="3984" y="1018"/>
                  <a:pt x="3943" y="995"/>
                </a:cubicBezTo>
                <a:cubicBezTo>
                  <a:pt x="3943" y="975"/>
                  <a:pt x="3943" y="975"/>
                  <a:pt x="3943" y="975"/>
                </a:cubicBezTo>
                <a:cubicBezTo>
                  <a:pt x="3933" y="975"/>
                  <a:pt x="3933" y="975"/>
                  <a:pt x="3933" y="975"/>
                </a:cubicBezTo>
                <a:cubicBezTo>
                  <a:pt x="3923" y="975"/>
                  <a:pt x="3923" y="975"/>
                  <a:pt x="3923" y="975"/>
                </a:cubicBezTo>
                <a:cubicBezTo>
                  <a:pt x="3923" y="995"/>
                  <a:pt x="3923" y="995"/>
                  <a:pt x="3923" y="995"/>
                </a:cubicBezTo>
                <a:cubicBezTo>
                  <a:pt x="3882" y="1018"/>
                  <a:pt x="3877" y="1052"/>
                  <a:pt x="3877" y="1061"/>
                </a:cubicBezTo>
                <a:cubicBezTo>
                  <a:pt x="3877" y="1070"/>
                  <a:pt x="3885" y="1078"/>
                  <a:pt x="3885" y="1078"/>
                </a:cubicBezTo>
                <a:cubicBezTo>
                  <a:pt x="3859" y="1078"/>
                  <a:pt x="3859" y="1078"/>
                  <a:pt x="3859" y="1078"/>
                </a:cubicBezTo>
                <a:cubicBezTo>
                  <a:pt x="3846" y="1078"/>
                  <a:pt x="3846" y="1078"/>
                  <a:pt x="3846" y="1078"/>
                </a:cubicBezTo>
                <a:cubicBezTo>
                  <a:pt x="3809" y="1051"/>
                  <a:pt x="3809" y="1051"/>
                  <a:pt x="3809" y="1051"/>
                </a:cubicBezTo>
                <a:cubicBezTo>
                  <a:pt x="3781" y="1070"/>
                  <a:pt x="3781" y="1070"/>
                  <a:pt x="3781" y="1070"/>
                </a:cubicBezTo>
                <a:cubicBezTo>
                  <a:pt x="3770" y="1080"/>
                  <a:pt x="3770" y="1080"/>
                  <a:pt x="3770" y="1080"/>
                </a:cubicBezTo>
                <a:cubicBezTo>
                  <a:pt x="3742" y="1080"/>
                  <a:pt x="3742" y="1080"/>
                  <a:pt x="3742" y="1080"/>
                </a:cubicBezTo>
                <a:cubicBezTo>
                  <a:pt x="3742" y="1095"/>
                  <a:pt x="3742" y="1095"/>
                  <a:pt x="3742" y="1095"/>
                </a:cubicBezTo>
                <a:cubicBezTo>
                  <a:pt x="3759" y="1095"/>
                  <a:pt x="3763" y="1109"/>
                  <a:pt x="3763" y="1109"/>
                </a:cubicBezTo>
                <a:cubicBezTo>
                  <a:pt x="3763" y="1133"/>
                  <a:pt x="3763" y="1133"/>
                  <a:pt x="3763" y="1133"/>
                </a:cubicBezTo>
                <a:cubicBezTo>
                  <a:pt x="3734" y="1133"/>
                  <a:pt x="3734" y="1133"/>
                  <a:pt x="3734" y="1133"/>
                </a:cubicBezTo>
                <a:cubicBezTo>
                  <a:pt x="3734" y="1123"/>
                  <a:pt x="3734" y="1123"/>
                  <a:pt x="3734" y="1123"/>
                </a:cubicBezTo>
                <a:cubicBezTo>
                  <a:pt x="3673" y="1123"/>
                  <a:pt x="3673" y="1123"/>
                  <a:pt x="3673" y="1123"/>
                </a:cubicBezTo>
                <a:cubicBezTo>
                  <a:pt x="3673" y="1147"/>
                  <a:pt x="3673" y="1147"/>
                  <a:pt x="3673" y="1147"/>
                </a:cubicBezTo>
                <a:cubicBezTo>
                  <a:pt x="3635" y="1147"/>
                  <a:pt x="3635" y="1147"/>
                  <a:pt x="3635" y="1147"/>
                </a:cubicBezTo>
                <a:cubicBezTo>
                  <a:pt x="3635" y="1405"/>
                  <a:pt x="3635" y="1405"/>
                  <a:pt x="3635" y="1405"/>
                </a:cubicBezTo>
                <a:cubicBezTo>
                  <a:pt x="3585" y="1405"/>
                  <a:pt x="3585" y="1405"/>
                  <a:pt x="3585" y="1405"/>
                </a:cubicBezTo>
                <a:cubicBezTo>
                  <a:pt x="3585" y="1415"/>
                  <a:pt x="3585" y="1415"/>
                  <a:pt x="3585" y="1415"/>
                </a:cubicBezTo>
                <a:cubicBezTo>
                  <a:pt x="3576" y="1415"/>
                  <a:pt x="3576" y="1415"/>
                  <a:pt x="3576" y="1415"/>
                </a:cubicBezTo>
                <a:cubicBezTo>
                  <a:pt x="3576" y="1437"/>
                  <a:pt x="3576" y="1437"/>
                  <a:pt x="3576" y="1437"/>
                </a:cubicBezTo>
                <a:cubicBezTo>
                  <a:pt x="3565" y="1437"/>
                  <a:pt x="3565" y="1437"/>
                  <a:pt x="3565" y="1437"/>
                </a:cubicBezTo>
                <a:cubicBezTo>
                  <a:pt x="3565" y="1403"/>
                  <a:pt x="3565" y="1403"/>
                  <a:pt x="3565" y="1403"/>
                </a:cubicBezTo>
                <a:cubicBezTo>
                  <a:pt x="3528" y="1403"/>
                  <a:pt x="3528" y="1403"/>
                  <a:pt x="3528" y="1403"/>
                </a:cubicBezTo>
                <a:cubicBezTo>
                  <a:pt x="3528" y="1259"/>
                  <a:pt x="3528" y="1259"/>
                  <a:pt x="3528" y="1259"/>
                </a:cubicBezTo>
                <a:cubicBezTo>
                  <a:pt x="3478" y="1259"/>
                  <a:pt x="3478" y="1259"/>
                  <a:pt x="3478" y="1259"/>
                </a:cubicBezTo>
                <a:cubicBezTo>
                  <a:pt x="3478" y="1245"/>
                  <a:pt x="3478" y="1245"/>
                  <a:pt x="3478" y="1245"/>
                </a:cubicBezTo>
                <a:cubicBezTo>
                  <a:pt x="3463" y="1245"/>
                  <a:pt x="3463" y="1245"/>
                  <a:pt x="3463" y="1245"/>
                </a:cubicBezTo>
                <a:cubicBezTo>
                  <a:pt x="3463" y="1255"/>
                  <a:pt x="3463" y="1255"/>
                  <a:pt x="3463" y="1255"/>
                </a:cubicBezTo>
                <a:cubicBezTo>
                  <a:pt x="3455" y="1255"/>
                  <a:pt x="3455" y="1255"/>
                  <a:pt x="3455" y="1255"/>
                </a:cubicBezTo>
                <a:cubicBezTo>
                  <a:pt x="3456" y="1251"/>
                  <a:pt x="3456" y="1248"/>
                  <a:pt x="3456" y="1245"/>
                </a:cubicBezTo>
                <a:cubicBezTo>
                  <a:pt x="3456" y="1211"/>
                  <a:pt x="3436" y="1182"/>
                  <a:pt x="3407" y="1168"/>
                </a:cubicBezTo>
                <a:cubicBezTo>
                  <a:pt x="3407" y="700"/>
                  <a:pt x="3407" y="700"/>
                  <a:pt x="3407" y="700"/>
                </a:cubicBezTo>
                <a:cubicBezTo>
                  <a:pt x="3431" y="687"/>
                  <a:pt x="3447" y="662"/>
                  <a:pt x="3447" y="634"/>
                </a:cubicBezTo>
                <a:cubicBezTo>
                  <a:pt x="3447" y="597"/>
                  <a:pt x="3421" y="567"/>
                  <a:pt x="3387" y="560"/>
                </a:cubicBezTo>
                <a:cubicBezTo>
                  <a:pt x="3383" y="429"/>
                  <a:pt x="3383" y="429"/>
                  <a:pt x="3383" y="429"/>
                </a:cubicBezTo>
                <a:cubicBezTo>
                  <a:pt x="3391" y="425"/>
                  <a:pt x="3397" y="417"/>
                  <a:pt x="3397" y="407"/>
                </a:cubicBezTo>
                <a:cubicBezTo>
                  <a:pt x="3397" y="400"/>
                  <a:pt x="3394" y="393"/>
                  <a:pt x="3390" y="389"/>
                </a:cubicBezTo>
                <a:cubicBezTo>
                  <a:pt x="3390" y="372"/>
                  <a:pt x="3390" y="372"/>
                  <a:pt x="3390" y="372"/>
                </a:cubicBezTo>
                <a:cubicBezTo>
                  <a:pt x="3382" y="372"/>
                  <a:pt x="3382" y="372"/>
                  <a:pt x="3382" y="372"/>
                </a:cubicBezTo>
                <a:cubicBezTo>
                  <a:pt x="3382" y="269"/>
                  <a:pt x="3382" y="269"/>
                  <a:pt x="3382" y="269"/>
                </a:cubicBezTo>
                <a:cubicBezTo>
                  <a:pt x="3377" y="269"/>
                  <a:pt x="3377" y="269"/>
                  <a:pt x="3377" y="269"/>
                </a:cubicBezTo>
                <a:cubicBezTo>
                  <a:pt x="3377" y="187"/>
                  <a:pt x="3377" y="187"/>
                  <a:pt x="3377" y="187"/>
                </a:cubicBezTo>
                <a:cubicBezTo>
                  <a:pt x="3377" y="187"/>
                  <a:pt x="3385" y="187"/>
                  <a:pt x="3385" y="177"/>
                </a:cubicBezTo>
                <a:cubicBezTo>
                  <a:pt x="3385" y="167"/>
                  <a:pt x="3377" y="170"/>
                  <a:pt x="3377" y="170"/>
                </a:cubicBezTo>
                <a:cubicBezTo>
                  <a:pt x="3372" y="0"/>
                  <a:pt x="3372" y="0"/>
                  <a:pt x="3372" y="0"/>
                </a:cubicBezTo>
                <a:cubicBezTo>
                  <a:pt x="3367" y="170"/>
                  <a:pt x="3367" y="170"/>
                  <a:pt x="3367" y="170"/>
                </a:cubicBezTo>
                <a:cubicBezTo>
                  <a:pt x="3367" y="170"/>
                  <a:pt x="3359" y="167"/>
                  <a:pt x="3359" y="177"/>
                </a:cubicBezTo>
                <a:cubicBezTo>
                  <a:pt x="3359" y="187"/>
                  <a:pt x="3367" y="187"/>
                  <a:pt x="3367" y="187"/>
                </a:cubicBezTo>
                <a:cubicBezTo>
                  <a:pt x="3367" y="269"/>
                  <a:pt x="3367" y="269"/>
                  <a:pt x="3367" y="269"/>
                </a:cubicBezTo>
                <a:cubicBezTo>
                  <a:pt x="3362" y="269"/>
                  <a:pt x="3362" y="269"/>
                  <a:pt x="3362" y="269"/>
                </a:cubicBezTo>
                <a:cubicBezTo>
                  <a:pt x="3362" y="372"/>
                  <a:pt x="3362" y="372"/>
                  <a:pt x="3362" y="372"/>
                </a:cubicBezTo>
                <a:cubicBezTo>
                  <a:pt x="3354" y="372"/>
                  <a:pt x="3354" y="372"/>
                  <a:pt x="3354" y="372"/>
                </a:cubicBezTo>
                <a:cubicBezTo>
                  <a:pt x="3354" y="389"/>
                  <a:pt x="3354" y="389"/>
                  <a:pt x="3354" y="389"/>
                </a:cubicBezTo>
                <a:cubicBezTo>
                  <a:pt x="3350" y="393"/>
                  <a:pt x="3347" y="400"/>
                  <a:pt x="3347" y="407"/>
                </a:cubicBezTo>
                <a:cubicBezTo>
                  <a:pt x="3347" y="417"/>
                  <a:pt x="3353" y="425"/>
                  <a:pt x="3361" y="429"/>
                </a:cubicBezTo>
                <a:cubicBezTo>
                  <a:pt x="3357" y="560"/>
                  <a:pt x="3357" y="560"/>
                  <a:pt x="3357" y="560"/>
                </a:cubicBezTo>
                <a:cubicBezTo>
                  <a:pt x="3323" y="567"/>
                  <a:pt x="3297" y="597"/>
                  <a:pt x="3297" y="634"/>
                </a:cubicBezTo>
                <a:cubicBezTo>
                  <a:pt x="3297" y="659"/>
                  <a:pt x="3310" y="681"/>
                  <a:pt x="3329" y="695"/>
                </a:cubicBezTo>
                <a:cubicBezTo>
                  <a:pt x="3329" y="1173"/>
                  <a:pt x="3329" y="1173"/>
                  <a:pt x="3329" y="1173"/>
                </a:cubicBezTo>
                <a:cubicBezTo>
                  <a:pt x="3304" y="1187"/>
                  <a:pt x="3288" y="1214"/>
                  <a:pt x="3288" y="1245"/>
                </a:cubicBezTo>
                <a:cubicBezTo>
                  <a:pt x="3288" y="1275"/>
                  <a:pt x="3304" y="1302"/>
                  <a:pt x="3329" y="1317"/>
                </a:cubicBezTo>
                <a:cubicBezTo>
                  <a:pt x="3329" y="1343"/>
                  <a:pt x="3329" y="1343"/>
                  <a:pt x="3329" y="1343"/>
                </a:cubicBezTo>
                <a:cubicBezTo>
                  <a:pt x="3287" y="1479"/>
                  <a:pt x="3287" y="1479"/>
                  <a:pt x="3287" y="1479"/>
                </a:cubicBezTo>
                <a:cubicBezTo>
                  <a:pt x="3180" y="1479"/>
                  <a:pt x="3180" y="1479"/>
                  <a:pt x="3180" y="1479"/>
                </a:cubicBezTo>
                <a:cubicBezTo>
                  <a:pt x="3180" y="1420"/>
                  <a:pt x="3180" y="1420"/>
                  <a:pt x="3180" y="1420"/>
                </a:cubicBezTo>
                <a:cubicBezTo>
                  <a:pt x="3132" y="1420"/>
                  <a:pt x="3132" y="1420"/>
                  <a:pt x="3132" y="1420"/>
                </a:cubicBezTo>
                <a:cubicBezTo>
                  <a:pt x="3132" y="1479"/>
                  <a:pt x="3132" y="1479"/>
                  <a:pt x="3132" y="1479"/>
                </a:cubicBezTo>
                <a:cubicBezTo>
                  <a:pt x="2997" y="1479"/>
                  <a:pt x="2997" y="1479"/>
                  <a:pt x="2997" y="1479"/>
                </a:cubicBezTo>
                <a:cubicBezTo>
                  <a:pt x="2997" y="1395"/>
                  <a:pt x="2997" y="1395"/>
                  <a:pt x="2997" y="1395"/>
                </a:cubicBezTo>
                <a:cubicBezTo>
                  <a:pt x="2850" y="1372"/>
                  <a:pt x="2850" y="1372"/>
                  <a:pt x="2850" y="1372"/>
                </a:cubicBezTo>
                <a:cubicBezTo>
                  <a:pt x="2850" y="1279"/>
                  <a:pt x="2850" y="1279"/>
                  <a:pt x="2850" y="1279"/>
                </a:cubicBezTo>
                <a:cubicBezTo>
                  <a:pt x="2844" y="1271"/>
                  <a:pt x="2844" y="1271"/>
                  <a:pt x="2844" y="1271"/>
                </a:cubicBezTo>
                <a:cubicBezTo>
                  <a:pt x="2844" y="1227"/>
                  <a:pt x="2844" y="1227"/>
                  <a:pt x="2844" y="1227"/>
                </a:cubicBezTo>
                <a:cubicBezTo>
                  <a:pt x="2838" y="1223"/>
                  <a:pt x="2838" y="1223"/>
                  <a:pt x="2838" y="1223"/>
                </a:cubicBezTo>
                <a:cubicBezTo>
                  <a:pt x="2838" y="1194"/>
                  <a:pt x="2838" y="1194"/>
                  <a:pt x="2838" y="1194"/>
                </a:cubicBezTo>
                <a:cubicBezTo>
                  <a:pt x="2818" y="1177"/>
                  <a:pt x="2818" y="1177"/>
                  <a:pt x="2818" y="1177"/>
                </a:cubicBezTo>
                <a:cubicBezTo>
                  <a:pt x="2803" y="1177"/>
                  <a:pt x="2803" y="1177"/>
                  <a:pt x="2803" y="1177"/>
                </a:cubicBezTo>
                <a:cubicBezTo>
                  <a:pt x="2797" y="1119"/>
                  <a:pt x="2797" y="1119"/>
                  <a:pt x="2797" y="1119"/>
                </a:cubicBezTo>
                <a:cubicBezTo>
                  <a:pt x="2791" y="1177"/>
                  <a:pt x="2791" y="1177"/>
                  <a:pt x="2791" y="1177"/>
                </a:cubicBezTo>
                <a:cubicBezTo>
                  <a:pt x="2776" y="1177"/>
                  <a:pt x="2776" y="1177"/>
                  <a:pt x="2776" y="1177"/>
                </a:cubicBezTo>
                <a:cubicBezTo>
                  <a:pt x="2756" y="1194"/>
                  <a:pt x="2756" y="1194"/>
                  <a:pt x="2756" y="1194"/>
                </a:cubicBezTo>
                <a:cubicBezTo>
                  <a:pt x="2756" y="1223"/>
                  <a:pt x="2756" y="1223"/>
                  <a:pt x="2756" y="1223"/>
                </a:cubicBezTo>
                <a:cubicBezTo>
                  <a:pt x="2750" y="1227"/>
                  <a:pt x="2750" y="1227"/>
                  <a:pt x="2750" y="1227"/>
                </a:cubicBezTo>
                <a:cubicBezTo>
                  <a:pt x="2750" y="1271"/>
                  <a:pt x="2750" y="1271"/>
                  <a:pt x="2750" y="1271"/>
                </a:cubicBezTo>
                <a:cubicBezTo>
                  <a:pt x="2744" y="1279"/>
                  <a:pt x="2744" y="1279"/>
                  <a:pt x="2744" y="1279"/>
                </a:cubicBezTo>
                <a:cubicBezTo>
                  <a:pt x="2744" y="1341"/>
                  <a:pt x="2744" y="1341"/>
                  <a:pt x="2744" y="1341"/>
                </a:cubicBezTo>
                <a:cubicBezTo>
                  <a:pt x="2744" y="1341"/>
                  <a:pt x="2733" y="1330"/>
                  <a:pt x="2701" y="1330"/>
                </a:cubicBezTo>
                <a:cubicBezTo>
                  <a:pt x="2658" y="1330"/>
                  <a:pt x="2628" y="1372"/>
                  <a:pt x="2628" y="1372"/>
                </a:cubicBezTo>
                <a:cubicBezTo>
                  <a:pt x="2572" y="1372"/>
                  <a:pt x="2572" y="1372"/>
                  <a:pt x="2572" y="1372"/>
                </a:cubicBezTo>
                <a:cubicBezTo>
                  <a:pt x="2572" y="1389"/>
                  <a:pt x="2572" y="1389"/>
                  <a:pt x="2572" y="1389"/>
                </a:cubicBezTo>
                <a:cubicBezTo>
                  <a:pt x="2553" y="1389"/>
                  <a:pt x="2553" y="1389"/>
                  <a:pt x="2553" y="1389"/>
                </a:cubicBezTo>
                <a:cubicBezTo>
                  <a:pt x="2553" y="1382"/>
                  <a:pt x="2553" y="1382"/>
                  <a:pt x="2553" y="1382"/>
                </a:cubicBezTo>
                <a:cubicBezTo>
                  <a:pt x="2510" y="1382"/>
                  <a:pt x="2510" y="1382"/>
                  <a:pt x="2510" y="1382"/>
                </a:cubicBezTo>
                <a:cubicBezTo>
                  <a:pt x="2502" y="1393"/>
                  <a:pt x="2502" y="1393"/>
                  <a:pt x="2502" y="1393"/>
                </a:cubicBezTo>
                <a:cubicBezTo>
                  <a:pt x="2478" y="1393"/>
                  <a:pt x="2478" y="1393"/>
                  <a:pt x="2478" y="1393"/>
                </a:cubicBezTo>
                <a:cubicBezTo>
                  <a:pt x="2478" y="1402"/>
                  <a:pt x="2478" y="1402"/>
                  <a:pt x="2478" y="1402"/>
                </a:cubicBezTo>
                <a:cubicBezTo>
                  <a:pt x="2470" y="1402"/>
                  <a:pt x="2470" y="1402"/>
                  <a:pt x="2470" y="1402"/>
                </a:cubicBezTo>
                <a:cubicBezTo>
                  <a:pt x="2470" y="1378"/>
                  <a:pt x="2470" y="1378"/>
                  <a:pt x="2470" y="1378"/>
                </a:cubicBezTo>
                <a:cubicBezTo>
                  <a:pt x="2443" y="1378"/>
                  <a:pt x="2443" y="1378"/>
                  <a:pt x="2443" y="1378"/>
                </a:cubicBezTo>
                <a:cubicBezTo>
                  <a:pt x="2432" y="1388"/>
                  <a:pt x="2432" y="1388"/>
                  <a:pt x="2432" y="1388"/>
                </a:cubicBezTo>
                <a:cubicBezTo>
                  <a:pt x="2417" y="1388"/>
                  <a:pt x="2417" y="1388"/>
                  <a:pt x="2417" y="1388"/>
                </a:cubicBezTo>
                <a:cubicBezTo>
                  <a:pt x="2408" y="1375"/>
                  <a:pt x="2408" y="1375"/>
                  <a:pt x="2408" y="1375"/>
                </a:cubicBezTo>
                <a:cubicBezTo>
                  <a:pt x="2393" y="1375"/>
                  <a:pt x="2393" y="1375"/>
                  <a:pt x="2393" y="1375"/>
                </a:cubicBezTo>
                <a:cubicBezTo>
                  <a:pt x="2381" y="1388"/>
                  <a:pt x="2381" y="1388"/>
                  <a:pt x="2381" y="1388"/>
                </a:cubicBezTo>
                <a:cubicBezTo>
                  <a:pt x="2365" y="1388"/>
                  <a:pt x="2365" y="1388"/>
                  <a:pt x="2365" y="1388"/>
                </a:cubicBezTo>
                <a:cubicBezTo>
                  <a:pt x="2365" y="1465"/>
                  <a:pt x="2365" y="1465"/>
                  <a:pt x="2365" y="1465"/>
                </a:cubicBezTo>
                <a:cubicBezTo>
                  <a:pt x="2310" y="1465"/>
                  <a:pt x="2310" y="1465"/>
                  <a:pt x="2310" y="1465"/>
                </a:cubicBezTo>
                <a:cubicBezTo>
                  <a:pt x="2310" y="1440"/>
                  <a:pt x="2310" y="1440"/>
                  <a:pt x="2310" y="1440"/>
                </a:cubicBezTo>
                <a:cubicBezTo>
                  <a:pt x="2284" y="1420"/>
                  <a:pt x="2284" y="1420"/>
                  <a:pt x="2284" y="1420"/>
                </a:cubicBezTo>
                <a:cubicBezTo>
                  <a:pt x="2279" y="1380"/>
                  <a:pt x="2279" y="1380"/>
                  <a:pt x="2279" y="1380"/>
                </a:cubicBezTo>
                <a:cubicBezTo>
                  <a:pt x="2273" y="1419"/>
                  <a:pt x="2273" y="1419"/>
                  <a:pt x="2273" y="1419"/>
                </a:cubicBezTo>
                <a:cubicBezTo>
                  <a:pt x="2243" y="1441"/>
                  <a:pt x="2243" y="1441"/>
                  <a:pt x="2243" y="1441"/>
                </a:cubicBezTo>
                <a:cubicBezTo>
                  <a:pt x="2243" y="1457"/>
                  <a:pt x="2243" y="1457"/>
                  <a:pt x="2243" y="1457"/>
                </a:cubicBezTo>
                <a:cubicBezTo>
                  <a:pt x="2199" y="1457"/>
                  <a:pt x="2199" y="1457"/>
                  <a:pt x="2199" y="1457"/>
                </a:cubicBezTo>
                <a:cubicBezTo>
                  <a:pt x="2199" y="1401"/>
                  <a:pt x="2199" y="1401"/>
                  <a:pt x="2199" y="1401"/>
                </a:cubicBezTo>
                <a:cubicBezTo>
                  <a:pt x="2177" y="1401"/>
                  <a:pt x="2177" y="1401"/>
                  <a:pt x="2177" y="1401"/>
                </a:cubicBezTo>
                <a:cubicBezTo>
                  <a:pt x="2177" y="1391"/>
                  <a:pt x="2177" y="1391"/>
                  <a:pt x="2177" y="1391"/>
                </a:cubicBezTo>
                <a:cubicBezTo>
                  <a:pt x="2152" y="1391"/>
                  <a:pt x="2152" y="1391"/>
                  <a:pt x="2152" y="1391"/>
                </a:cubicBezTo>
                <a:cubicBezTo>
                  <a:pt x="2152" y="1409"/>
                  <a:pt x="2152" y="1409"/>
                  <a:pt x="2152" y="1409"/>
                </a:cubicBezTo>
                <a:cubicBezTo>
                  <a:pt x="2139" y="1409"/>
                  <a:pt x="2139" y="1409"/>
                  <a:pt x="2139" y="1409"/>
                </a:cubicBezTo>
                <a:cubicBezTo>
                  <a:pt x="2139" y="1371"/>
                  <a:pt x="2139" y="1371"/>
                  <a:pt x="2139" y="1371"/>
                </a:cubicBezTo>
                <a:cubicBezTo>
                  <a:pt x="2093" y="1371"/>
                  <a:pt x="2093" y="1371"/>
                  <a:pt x="2093" y="1371"/>
                </a:cubicBezTo>
                <a:cubicBezTo>
                  <a:pt x="2093" y="1436"/>
                  <a:pt x="2093" y="1436"/>
                  <a:pt x="2093" y="1436"/>
                </a:cubicBezTo>
                <a:cubicBezTo>
                  <a:pt x="2077" y="1436"/>
                  <a:pt x="2077" y="1436"/>
                  <a:pt x="2077" y="1436"/>
                </a:cubicBezTo>
                <a:cubicBezTo>
                  <a:pt x="2077" y="1453"/>
                  <a:pt x="2077" y="1453"/>
                  <a:pt x="2077" y="1453"/>
                </a:cubicBezTo>
                <a:cubicBezTo>
                  <a:pt x="2068" y="1453"/>
                  <a:pt x="2068" y="1453"/>
                  <a:pt x="2068" y="1453"/>
                </a:cubicBezTo>
                <a:cubicBezTo>
                  <a:pt x="2068" y="1463"/>
                  <a:pt x="2068" y="1463"/>
                  <a:pt x="2068" y="1463"/>
                </a:cubicBezTo>
                <a:cubicBezTo>
                  <a:pt x="2055" y="1463"/>
                  <a:pt x="2055" y="1463"/>
                  <a:pt x="2055" y="1463"/>
                </a:cubicBezTo>
                <a:cubicBezTo>
                  <a:pt x="2055" y="1453"/>
                  <a:pt x="2055" y="1453"/>
                  <a:pt x="2055" y="1453"/>
                </a:cubicBezTo>
                <a:cubicBezTo>
                  <a:pt x="2033" y="1453"/>
                  <a:pt x="2033" y="1453"/>
                  <a:pt x="2033" y="1453"/>
                </a:cubicBezTo>
                <a:cubicBezTo>
                  <a:pt x="2033" y="1461"/>
                  <a:pt x="2033" y="1461"/>
                  <a:pt x="2033" y="1461"/>
                </a:cubicBezTo>
                <a:cubicBezTo>
                  <a:pt x="2004" y="1461"/>
                  <a:pt x="2004" y="1461"/>
                  <a:pt x="2004" y="1461"/>
                </a:cubicBezTo>
                <a:cubicBezTo>
                  <a:pt x="2004" y="1471"/>
                  <a:pt x="2004" y="1471"/>
                  <a:pt x="2004" y="1471"/>
                </a:cubicBezTo>
                <a:cubicBezTo>
                  <a:pt x="1996" y="1471"/>
                  <a:pt x="1996" y="1471"/>
                  <a:pt x="1996" y="1471"/>
                </a:cubicBezTo>
                <a:cubicBezTo>
                  <a:pt x="1996" y="1463"/>
                  <a:pt x="1996" y="1463"/>
                  <a:pt x="1996" y="1463"/>
                </a:cubicBezTo>
                <a:cubicBezTo>
                  <a:pt x="1983" y="1463"/>
                  <a:pt x="1983" y="1463"/>
                  <a:pt x="1983" y="1463"/>
                </a:cubicBezTo>
                <a:cubicBezTo>
                  <a:pt x="1983" y="1479"/>
                  <a:pt x="1983" y="1479"/>
                  <a:pt x="1983" y="1479"/>
                </a:cubicBezTo>
                <a:cubicBezTo>
                  <a:pt x="1975" y="1479"/>
                  <a:pt x="1975" y="1479"/>
                  <a:pt x="1975" y="1479"/>
                </a:cubicBezTo>
                <a:cubicBezTo>
                  <a:pt x="1975" y="1343"/>
                  <a:pt x="1975" y="1343"/>
                  <a:pt x="1975" y="1343"/>
                </a:cubicBezTo>
                <a:cubicBezTo>
                  <a:pt x="1952" y="1343"/>
                  <a:pt x="1952" y="1343"/>
                  <a:pt x="1952" y="1343"/>
                </a:cubicBezTo>
                <a:cubicBezTo>
                  <a:pt x="1952" y="1352"/>
                  <a:pt x="1952" y="1352"/>
                  <a:pt x="1952" y="1352"/>
                </a:cubicBezTo>
                <a:cubicBezTo>
                  <a:pt x="1943" y="1352"/>
                  <a:pt x="1943" y="1352"/>
                  <a:pt x="1943" y="1352"/>
                </a:cubicBezTo>
                <a:cubicBezTo>
                  <a:pt x="1935" y="1335"/>
                  <a:pt x="1935" y="1335"/>
                  <a:pt x="1935" y="1335"/>
                </a:cubicBezTo>
                <a:cubicBezTo>
                  <a:pt x="1921" y="1335"/>
                  <a:pt x="1921" y="1335"/>
                  <a:pt x="1921" y="1335"/>
                </a:cubicBezTo>
                <a:cubicBezTo>
                  <a:pt x="1912" y="1352"/>
                  <a:pt x="1912" y="1352"/>
                  <a:pt x="1912" y="1352"/>
                </a:cubicBezTo>
                <a:cubicBezTo>
                  <a:pt x="1877" y="1352"/>
                  <a:pt x="1877" y="1352"/>
                  <a:pt x="1877" y="1352"/>
                </a:cubicBezTo>
                <a:cubicBezTo>
                  <a:pt x="1877" y="1456"/>
                  <a:pt x="1877" y="1456"/>
                  <a:pt x="1877" y="1456"/>
                </a:cubicBezTo>
                <a:cubicBezTo>
                  <a:pt x="1805" y="1456"/>
                  <a:pt x="1805" y="1456"/>
                  <a:pt x="1805" y="1456"/>
                </a:cubicBezTo>
                <a:cubicBezTo>
                  <a:pt x="1791" y="1441"/>
                  <a:pt x="1791" y="1441"/>
                  <a:pt x="1791" y="1441"/>
                </a:cubicBezTo>
                <a:cubicBezTo>
                  <a:pt x="1781" y="1452"/>
                  <a:pt x="1781" y="1452"/>
                  <a:pt x="1781" y="1452"/>
                </a:cubicBezTo>
                <a:cubicBezTo>
                  <a:pt x="1771" y="1452"/>
                  <a:pt x="1771" y="1452"/>
                  <a:pt x="1771" y="1452"/>
                </a:cubicBezTo>
                <a:cubicBezTo>
                  <a:pt x="1756" y="1437"/>
                  <a:pt x="1756" y="1437"/>
                  <a:pt x="1756" y="1437"/>
                </a:cubicBezTo>
                <a:cubicBezTo>
                  <a:pt x="1744" y="1437"/>
                  <a:pt x="1744" y="1437"/>
                  <a:pt x="1744" y="1437"/>
                </a:cubicBezTo>
                <a:cubicBezTo>
                  <a:pt x="1731" y="1448"/>
                  <a:pt x="1731" y="1448"/>
                  <a:pt x="1731" y="1448"/>
                </a:cubicBezTo>
                <a:cubicBezTo>
                  <a:pt x="1699" y="1448"/>
                  <a:pt x="1699" y="1448"/>
                  <a:pt x="1699" y="1448"/>
                </a:cubicBezTo>
                <a:cubicBezTo>
                  <a:pt x="1699" y="1437"/>
                  <a:pt x="1699" y="1437"/>
                  <a:pt x="1699" y="1437"/>
                </a:cubicBezTo>
                <a:cubicBezTo>
                  <a:pt x="1673" y="1437"/>
                  <a:pt x="1673" y="1437"/>
                  <a:pt x="1673" y="1437"/>
                </a:cubicBezTo>
                <a:cubicBezTo>
                  <a:pt x="1673" y="1469"/>
                  <a:pt x="1673" y="1469"/>
                  <a:pt x="1673" y="1469"/>
                </a:cubicBezTo>
                <a:cubicBezTo>
                  <a:pt x="1656" y="1469"/>
                  <a:pt x="1656" y="1469"/>
                  <a:pt x="1656" y="1469"/>
                </a:cubicBezTo>
                <a:cubicBezTo>
                  <a:pt x="1656" y="1459"/>
                  <a:pt x="1656" y="1459"/>
                  <a:pt x="1656" y="1459"/>
                </a:cubicBezTo>
                <a:cubicBezTo>
                  <a:pt x="1619" y="1459"/>
                  <a:pt x="1619" y="1459"/>
                  <a:pt x="1619" y="1459"/>
                </a:cubicBezTo>
                <a:cubicBezTo>
                  <a:pt x="1619" y="1448"/>
                  <a:pt x="1619" y="1448"/>
                  <a:pt x="1619" y="1448"/>
                </a:cubicBezTo>
                <a:cubicBezTo>
                  <a:pt x="1587" y="1448"/>
                  <a:pt x="1587" y="1448"/>
                  <a:pt x="1587" y="1448"/>
                </a:cubicBezTo>
                <a:cubicBezTo>
                  <a:pt x="1587" y="1459"/>
                  <a:pt x="1587" y="1459"/>
                  <a:pt x="1587" y="1459"/>
                </a:cubicBezTo>
                <a:cubicBezTo>
                  <a:pt x="1563" y="1459"/>
                  <a:pt x="1563" y="1459"/>
                  <a:pt x="1563" y="1459"/>
                </a:cubicBezTo>
                <a:cubicBezTo>
                  <a:pt x="1563" y="1407"/>
                  <a:pt x="1563" y="1407"/>
                  <a:pt x="1563" y="1407"/>
                </a:cubicBezTo>
                <a:cubicBezTo>
                  <a:pt x="1531" y="1393"/>
                  <a:pt x="1531" y="1393"/>
                  <a:pt x="1531" y="1393"/>
                </a:cubicBezTo>
                <a:cubicBezTo>
                  <a:pt x="1531" y="1408"/>
                  <a:pt x="1531" y="1408"/>
                  <a:pt x="1531" y="1408"/>
                </a:cubicBezTo>
                <a:cubicBezTo>
                  <a:pt x="1524" y="1408"/>
                  <a:pt x="1524" y="1408"/>
                  <a:pt x="1524" y="1408"/>
                </a:cubicBezTo>
                <a:cubicBezTo>
                  <a:pt x="1524" y="1331"/>
                  <a:pt x="1524" y="1331"/>
                  <a:pt x="1524" y="1331"/>
                </a:cubicBezTo>
                <a:cubicBezTo>
                  <a:pt x="1507" y="1331"/>
                  <a:pt x="1507" y="1331"/>
                  <a:pt x="1507" y="1331"/>
                </a:cubicBezTo>
                <a:cubicBezTo>
                  <a:pt x="1507" y="1307"/>
                  <a:pt x="1507" y="1307"/>
                  <a:pt x="1507" y="1307"/>
                </a:cubicBezTo>
                <a:cubicBezTo>
                  <a:pt x="1479" y="1307"/>
                  <a:pt x="1479" y="1307"/>
                  <a:pt x="1479" y="1307"/>
                </a:cubicBezTo>
                <a:cubicBezTo>
                  <a:pt x="1479" y="1281"/>
                  <a:pt x="1479" y="1281"/>
                  <a:pt x="1479" y="1281"/>
                </a:cubicBezTo>
                <a:cubicBezTo>
                  <a:pt x="1465" y="1281"/>
                  <a:pt x="1465" y="1281"/>
                  <a:pt x="1465" y="1281"/>
                </a:cubicBezTo>
                <a:cubicBezTo>
                  <a:pt x="1465" y="1307"/>
                  <a:pt x="1465" y="1307"/>
                  <a:pt x="1465" y="1307"/>
                </a:cubicBezTo>
                <a:cubicBezTo>
                  <a:pt x="1443" y="1307"/>
                  <a:pt x="1443" y="1307"/>
                  <a:pt x="1443" y="1307"/>
                </a:cubicBezTo>
                <a:cubicBezTo>
                  <a:pt x="1443" y="1265"/>
                  <a:pt x="1443" y="1265"/>
                  <a:pt x="1443" y="1265"/>
                </a:cubicBezTo>
                <a:cubicBezTo>
                  <a:pt x="1443" y="1265"/>
                  <a:pt x="1412" y="1232"/>
                  <a:pt x="1389" y="1232"/>
                </a:cubicBezTo>
                <a:cubicBezTo>
                  <a:pt x="1367" y="1232"/>
                  <a:pt x="1337" y="1269"/>
                  <a:pt x="1337" y="1269"/>
                </a:cubicBezTo>
                <a:cubicBezTo>
                  <a:pt x="1337" y="1359"/>
                  <a:pt x="1337" y="1359"/>
                  <a:pt x="1337" y="1359"/>
                </a:cubicBezTo>
                <a:cubicBezTo>
                  <a:pt x="1315" y="1359"/>
                  <a:pt x="1315" y="1359"/>
                  <a:pt x="1315" y="1359"/>
                </a:cubicBezTo>
                <a:cubicBezTo>
                  <a:pt x="1315" y="1417"/>
                  <a:pt x="1315" y="1417"/>
                  <a:pt x="1315" y="1417"/>
                </a:cubicBezTo>
                <a:cubicBezTo>
                  <a:pt x="1275" y="1432"/>
                  <a:pt x="1275" y="1432"/>
                  <a:pt x="1275" y="1432"/>
                </a:cubicBezTo>
                <a:cubicBezTo>
                  <a:pt x="1275" y="1445"/>
                  <a:pt x="1275" y="1445"/>
                  <a:pt x="1275" y="1445"/>
                </a:cubicBezTo>
                <a:cubicBezTo>
                  <a:pt x="1267" y="1445"/>
                  <a:pt x="1267" y="1445"/>
                  <a:pt x="1267" y="1445"/>
                </a:cubicBezTo>
                <a:cubicBezTo>
                  <a:pt x="1267" y="1421"/>
                  <a:pt x="1267" y="1421"/>
                  <a:pt x="1267" y="1421"/>
                </a:cubicBezTo>
                <a:cubicBezTo>
                  <a:pt x="1253" y="1421"/>
                  <a:pt x="1253" y="1421"/>
                  <a:pt x="1253" y="1421"/>
                </a:cubicBezTo>
                <a:cubicBezTo>
                  <a:pt x="1235" y="1395"/>
                  <a:pt x="1235" y="1395"/>
                  <a:pt x="1235" y="1395"/>
                </a:cubicBezTo>
                <a:cubicBezTo>
                  <a:pt x="1213" y="1416"/>
                  <a:pt x="1213" y="1416"/>
                  <a:pt x="1213" y="1416"/>
                </a:cubicBezTo>
                <a:cubicBezTo>
                  <a:pt x="1213" y="1399"/>
                  <a:pt x="1213" y="1399"/>
                  <a:pt x="1213" y="1399"/>
                </a:cubicBezTo>
                <a:cubicBezTo>
                  <a:pt x="1200" y="1399"/>
                  <a:pt x="1200" y="1399"/>
                  <a:pt x="1200" y="1399"/>
                </a:cubicBezTo>
                <a:cubicBezTo>
                  <a:pt x="1200" y="1409"/>
                  <a:pt x="1200" y="1409"/>
                  <a:pt x="1200" y="1409"/>
                </a:cubicBezTo>
                <a:cubicBezTo>
                  <a:pt x="1189" y="1409"/>
                  <a:pt x="1189" y="1409"/>
                  <a:pt x="1189" y="1409"/>
                </a:cubicBezTo>
                <a:cubicBezTo>
                  <a:pt x="1189" y="1392"/>
                  <a:pt x="1189" y="1392"/>
                  <a:pt x="1189" y="1392"/>
                </a:cubicBezTo>
                <a:cubicBezTo>
                  <a:pt x="1164" y="1392"/>
                  <a:pt x="1164" y="1392"/>
                  <a:pt x="1164" y="1392"/>
                </a:cubicBezTo>
                <a:cubicBezTo>
                  <a:pt x="1164" y="1401"/>
                  <a:pt x="1164" y="1401"/>
                  <a:pt x="1164" y="1401"/>
                </a:cubicBezTo>
                <a:cubicBezTo>
                  <a:pt x="1155" y="1401"/>
                  <a:pt x="1155" y="1401"/>
                  <a:pt x="1155" y="1401"/>
                </a:cubicBezTo>
                <a:cubicBezTo>
                  <a:pt x="1155" y="1417"/>
                  <a:pt x="1155" y="1417"/>
                  <a:pt x="1155" y="1417"/>
                </a:cubicBezTo>
                <a:cubicBezTo>
                  <a:pt x="1133" y="1417"/>
                  <a:pt x="1133" y="1417"/>
                  <a:pt x="1133" y="1417"/>
                </a:cubicBezTo>
                <a:cubicBezTo>
                  <a:pt x="1133" y="1397"/>
                  <a:pt x="1133" y="1397"/>
                  <a:pt x="1133" y="1397"/>
                </a:cubicBezTo>
                <a:cubicBezTo>
                  <a:pt x="1123" y="1397"/>
                  <a:pt x="1123" y="1397"/>
                  <a:pt x="1123" y="1397"/>
                </a:cubicBezTo>
                <a:cubicBezTo>
                  <a:pt x="1112" y="1385"/>
                  <a:pt x="1112" y="1385"/>
                  <a:pt x="1112" y="1385"/>
                </a:cubicBezTo>
                <a:cubicBezTo>
                  <a:pt x="1104" y="1391"/>
                  <a:pt x="1104" y="1391"/>
                  <a:pt x="1104" y="1391"/>
                </a:cubicBezTo>
                <a:cubicBezTo>
                  <a:pt x="1095" y="1391"/>
                  <a:pt x="1095" y="1391"/>
                  <a:pt x="1095" y="1391"/>
                </a:cubicBezTo>
                <a:cubicBezTo>
                  <a:pt x="1076" y="1368"/>
                  <a:pt x="1076" y="1368"/>
                  <a:pt x="1076" y="1368"/>
                </a:cubicBezTo>
                <a:cubicBezTo>
                  <a:pt x="1063" y="1389"/>
                  <a:pt x="1063" y="1389"/>
                  <a:pt x="1063" y="1389"/>
                </a:cubicBezTo>
                <a:cubicBezTo>
                  <a:pt x="1051" y="1389"/>
                  <a:pt x="1051" y="1389"/>
                  <a:pt x="1051" y="1389"/>
                </a:cubicBezTo>
                <a:cubicBezTo>
                  <a:pt x="1051" y="1371"/>
                  <a:pt x="1051" y="1371"/>
                  <a:pt x="1051" y="1371"/>
                </a:cubicBezTo>
                <a:cubicBezTo>
                  <a:pt x="1031" y="1371"/>
                  <a:pt x="1031" y="1371"/>
                  <a:pt x="1031" y="1371"/>
                </a:cubicBezTo>
                <a:cubicBezTo>
                  <a:pt x="1031" y="1391"/>
                  <a:pt x="1031" y="1391"/>
                  <a:pt x="1031" y="1391"/>
                </a:cubicBezTo>
                <a:cubicBezTo>
                  <a:pt x="1020" y="1403"/>
                  <a:pt x="1020" y="1403"/>
                  <a:pt x="1020" y="1403"/>
                </a:cubicBezTo>
                <a:cubicBezTo>
                  <a:pt x="1012" y="1403"/>
                  <a:pt x="1012" y="1403"/>
                  <a:pt x="1012" y="1403"/>
                </a:cubicBezTo>
                <a:cubicBezTo>
                  <a:pt x="1012" y="1376"/>
                  <a:pt x="1012" y="1376"/>
                  <a:pt x="1012" y="1376"/>
                </a:cubicBezTo>
                <a:cubicBezTo>
                  <a:pt x="999" y="1376"/>
                  <a:pt x="999" y="1376"/>
                  <a:pt x="999" y="1376"/>
                </a:cubicBezTo>
                <a:cubicBezTo>
                  <a:pt x="988" y="1359"/>
                  <a:pt x="988" y="1359"/>
                  <a:pt x="988" y="1359"/>
                </a:cubicBezTo>
                <a:cubicBezTo>
                  <a:pt x="969" y="1381"/>
                  <a:pt x="969" y="1381"/>
                  <a:pt x="969" y="1381"/>
                </a:cubicBezTo>
                <a:cubicBezTo>
                  <a:pt x="969" y="1224"/>
                  <a:pt x="969" y="1224"/>
                  <a:pt x="969" y="1224"/>
                </a:cubicBezTo>
                <a:cubicBezTo>
                  <a:pt x="943" y="1224"/>
                  <a:pt x="943" y="1224"/>
                  <a:pt x="943" y="1224"/>
                </a:cubicBezTo>
                <a:cubicBezTo>
                  <a:pt x="943" y="1212"/>
                  <a:pt x="943" y="1212"/>
                  <a:pt x="943" y="1212"/>
                </a:cubicBezTo>
                <a:cubicBezTo>
                  <a:pt x="969" y="1212"/>
                  <a:pt x="969" y="1212"/>
                  <a:pt x="969" y="1212"/>
                </a:cubicBezTo>
                <a:cubicBezTo>
                  <a:pt x="969" y="1204"/>
                  <a:pt x="969" y="1204"/>
                  <a:pt x="969" y="1204"/>
                </a:cubicBezTo>
                <a:cubicBezTo>
                  <a:pt x="847" y="1204"/>
                  <a:pt x="847" y="1204"/>
                  <a:pt x="847" y="1204"/>
                </a:cubicBezTo>
                <a:cubicBezTo>
                  <a:pt x="847" y="1211"/>
                  <a:pt x="847" y="1211"/>
                  <a:pt x="847" y="1211"/>
                </a:cubicBezTo>
                <a:cubicBezTo>
                  <a:pt x="857" y="1211"/>
                  <a:pt x="857" y="1211"/>
                  <a:pt x="857" y="1211"/>
                </a:cubicBezTo>
                <a:cubicBezTo>
                  <a:pt x="857" y="1224"/>
                  <a:pt x="857" y="1224"/>
                  <a:pt x="857" y="1224"/>
                </a:cubicBezTo>
                <a:cubicBezTo>
                  <a:pt x="843" y="1224"/>
                  <a:pt x="843" y="1224"/>
                  <a:pt x="843" y="1224"/>
                </a:cubicBezTo>
                <a:cubicBezTo>
                  <a:pt x="843" y="1375"/>
                  <a:pt x="843" y="1375"/>
                  <a:pt x="843" y="1375"/>
                </a:cubicBezTo>
                <a:cubicBezTo>
                  <a:pt x="828" y="1375"/>
                  <a:pt x="828" y="1375"/>
                  <a:pt x="828" y="1375"/>
                </a:cubicBezTo>
                <a:cubicBezTo>
                  <a:pt x="828" y="1387"/>
                  <a:pt x="828" y="1387"/>
                  <a:pt x="828" y="1387"/>
                </a:cubicBezTo>
                <a:cubicBezTo>
                  <a:pt x="816" y="1387"/>
                  <a:pt x="816" y="1387"/>
                  <a:pt x="816" y="1387"/>
                </a:cubicBezTo>
                <a:cubicBezTo>
                  <a:pt x="816" y="1403"/>
                  <a:pt x="816" y="1403"/>
                  <a:pt x="816" y="1403"/>
                </a:cubicBezTo>
                <a:cubicBezTo>
                  <a:pt x="804" y="1403"/>
                  <a:pt x="804" y="1403"/>
                  <a:pt x="804" y="1403"/>
                </a:cubicBezTo>
                <a:cubicBezTo>
                  <a:pt x="787" y="1393"/>
                  <a:pt x="787" y="1393"/>
                  <a:pt x="787" y="1393"/>
                </a:cubicBezTo>
                <a:cubicBezTo>
                  <a:pt x="787" y="1193"/>
                  <a:pt x="787" y="1193"/>
                  <a:pt x="787" y="1193"/>
                </a:cubicBezTo>
                <a:cubicBezTo>
                  <a:pt x="691" y="1193"/>
                  <a:pt x="691" y="1193"/>
                  <a:pt x="691" y="1193"/>
                </a:cubicBezTo>
                <a:cubicBezTo>
                  <a:pt x="691" y="1427"/>
                  <a:pt x="691" y="1427"/>
                  <a:pt x="691" y="1427"/>
                </a:cubicBezTo>
                <a:cubicBezTo>
                  <a:pt x="664" y="1427"/>
                  <a:pt x="664" y="1427"/>
                  <a:pt x="664" y="1427"/>
                </a:cubicBezTo>
                <a:cubicBezTo>
                  <a:pt x="664" y="1445"/>
                  <a:pt x="664" y="1445"/>
                  <a:pt x="664" y="1445"/>
                </a:cubicBezTo>
                <a:cubicBezTo>
                  <a:pt x="640" y="1445"/>
                  <a:pt x="640" y="1445"/>
                  <a:pt x="640" y="1445"/>
                </a:cubicBezTo>
                <a:cubicBezTo>
                  <a:pt x="640" y="1436"/>
                  <a:pt x="640" y="1436"/>
                  <a:pt x="640" y="1436"/>
                </a:cubicBezTo>
                <a:cubicBezTo>
                  <a:pt x="625" y="1436"/>
                  <a:pt x="625" y="1436"/>
                  <a:pt x="625" y="1436"/>
                </a:cubicBezTo>
                <a:cubicBezTo>
                  <a:pt x="625" y="1237"/>
                  <a:pt x="625" y="1237"/>
                  <a:pt x="625" y="1237"/>
                </a:cubicBezTo>
                <a:cubicBezTo>
                  <a:pt x="601" y="1237"/>
                  <a:pt x="601" y="1237"/>
                  <a:pt x="601" y="1237"/>
                </a:cubicBezTo>
                <a:cubicBezTo>
                  <a:pt x="601" y="1228"/>
                  <a:pt x="601" y="1228"/>
                  <a:pt x="601" y="1228"/>
                </a:cubicBezTo>
                <a:cubicBezTo>
                  <a:pt x="536" y="1228"/>
                  <a:pt x="536" y="1228"/>
                  <a:pt x="536" y="1228"/>
                </a:cubicBezTo>
                <a:cubicBezTo>
                  <a:pt x="536" y="1241"/>
                  <a:pt x="536" y="1241"/>
                  <a:pt x="536" y="1241"/>
                </a:cubicBezTo>
                <a:cubicBezTo>
                  <a:pt x="515" y="1241"/>
                  <a:pt x="515" y="1241"/>
                  <a:pt x="515" y="1241"/>
                </a:cubicBezTo>
                <a:cubicBezTo>
                  <a:pt x="515" y="1227"/>
                  <a:pt x="515" y="1227"/>
                  <a:pt x="515" y="1227"/>
                </a:cubicBezTo>
                <a:cubicBezTo>
                  <a:pt x="501" y="1227"/>
                  <a:pt x="501" y="1227"/>
                  <a:pt x="501" y="1227"/>
                </a:cubicBezTo>
                <a:cubicBezTo>
                  <a:pt x="501" y="1227"/>
                  <a:pt x="487" y="1169"/>
                  <a:pt x="456" y="1169"/>
                </a:cubicBezTo>
                <a:cubicBezTo>
                  <a:pt x="425" y="1169"/>
                  <a:pt x="401" y="1224"/>
                  <a:pt x="401" y="1224"/>
                </a:cubicBezTo>
                <a:cubicBezTo>
                  <a:pt x="392" y="1224"/>
                  <a:pt x="392" y="1224"/>
                  <a:pt x="392" y="1224"/>
                </a:cubicBezTo>
                <a:cubicBezTo>
                  <a:pt x="392" y="1243"/>
                  <a:pt x="392" y="1243"/>
                  <a:pt x="392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373" y="1233"/>
                  <a:pt x="373" y="1233"/>
                  <a:pt x="373" y="1233"/>
                </a:cubicBezTo>
                <a:cubicBezTo>
                  <a:pt x="320" y="1233"/>
                  <a:pt x="320" y="1233"/>
                  <a:pt x="320" y="1233"/>
                </a:cubicBezTo>
                <a:cubicBezTo>
                  <a:pt x="320" y="1245"/>
                  <a:pt x="320" y="1245"/>
                  <a:pt x="320" y="1245"/>
                </a:cubicBezTo>
                <a:cubicBezTo>
                  <a:pt x="303" y="1245"/>
                  <a:pt x="303" y="1245"/>
                  <a:pt x="303" y="1245"/>
                </a:cubicBezTo>
                <a:cubicBezTo>
                  <a:pt x="288" y="1257"/>
                  <a:pt x="288" y="1257"/>
                  <a:pt x="288" y="1257"/>
                </a:cubicBezTo>
                <a:cubicBezTo>
                  <a:pt x="288" y="1331"/>
                  <a:pt x="288" y="1331"/>
                  <a:pt x="288" y="1331"/>
                </a:cubicBezTo>
                <a:cubicBezTo>
                  <a:pt x="268" y="1331"/>
                  <a:pt x="268" y="1331"/>
                  <a:pt x="268" y="1331"/>
                </a:cubicBezTo>
                <a:cubicBezTo>
                  <a:pt x="268" y="1373"/>
                  <a:pt x="268" y="1373"/>
                  <a:pt x="268" y="1373"/>
                </a:cubicBezTo>
                <a:cubicBezTo>
                  <a:pt x="252" y="1373"/>
                  <a:pt x="252" y="1373"/>
                  <a:pt x="252" y="1373"/>
                </a:cubicBezTo>
                <a:cubicBezTo>
                  <a:pt x="252" y="1325"/>
                  <a:pt x="252" y="1325"/>
                  <a:pt x="252" y="1325"/>
                </a:cubicBezTo>
                <a:cubicBezTo>
                  <a:pt x="236" y="1325"/>
                  <a:pt x="236" y="1325"/>
                  <a:pt x="236" y="1325"/>
                </a:cubicBezTo>
                <a:cubicBezTo>
                  <a:pt x="236" y="1342"/>
                  <a:pt x="236" y="1342"/>
                  <a:pt x="236" y="1342"/>
                </a:cubicBezTo>
                <a:cubicBezTo>
                  <a:pt x="218" y="1342"/>
                  <a:pt x="218" y="1342"/>
                  <a:pt x="218" y="1342"/>
                </a:cubicBezTo>
                <a:cubicBezTo>
                  <a:pt x="218" y="1331"/>
                  <a:pt x="218" y="1331"/>
                  <a:pt x="218" y="1331"/>
                </a:cubicBezTo>
                <a:cubicBezTo>
                  <a:pt x="195" y="1331"/>
                  <a:pt x="195" y="1331"/>
                  <a:pt x="195" y="1331"/>
                </a:cubicBezTo>
                <a:cubicBezTo>
                  <a:pt x="195" y="1312"/>
                  <a:pt x="195" y="1312"/>
                  <a:pt x="195" y="1312"/>
                </a:cubicBezTo>
                <a:cubicBezTo>
                  <a:pt x="182" y="1299"/>
                  <a:pt x="182" y="1299"/>
                  <a:pt x="182" y="1299"/>
                </a:cubicBezTo>
                <a:cubicBezTo>
                  <a:pt x="168" y="1283"/>
                  <a:pt x="168" y="1283"/>
                  <a:pt x="168" y="1283"/>
                </a:cubicBezTo>
                <a:cubicBezTo>
                  <a:pt x="134" y="1283"/>
                  <a:pt x="134" y="1283"/>
                  <a:pt x="134" y="1283"/>
                </a:cubicBezTo>
                <a:cubicBezTo>
                  <a:pt x="102" y="1307"/>
                  <a:pt x="102" y="1307"/>
                  <a:pt x="102" y="1307"/>
                </a:cubicBezTo>
                <a:cubicBezTo>
                  <a:pt x="78" y="1307"/>
                  <a:pt x="78" y="1307"/>
                  <a:pt x="78" y="1307"/>
                </a:cubicBezTo>
                <a:cubicBezTo>
                  <a:pt x="78" y="1401"/>
                  <a:pt x="78" y="1401"/>
                  <a:pt x="78" y="1401"/>
                </a:cubicBezTo>
                <a:cubicBezTo>
                  <a:pt x="56" y="1357"/>
                  <a:pt x="56" y="1357"/>
                  <a:pt x="56" y="1357"/>
                </a:cubicBezTo>
                <a:cubicBezTo>
                  <a:pt x="56" y="1333"/>
                  <a:pt x="56" y="1333"/>
                  <a:pt x="56" y="1333"/>
                </a:cubicBezTo>
                <a:cubicBezTo>
                  <a:pt x="0" y="1333"/>
                  <a:pt x="0" y="1333"/>
                  <a:pt x="0" y="1333"/>
                </a:cubicBezTo>
                <a:cubicBezTo>
                  <a:pt x="0" y="1542"/>
                  <a:pt x="0" y="1542"/>
                  <a:pt x="0" y="1542"/>
                </a:cubicBezTo>
                <a:cubicBezTo>
                  <a:pt x="8000" y="1542"/>
                  <a:pt x="8000" y="1542"/>
                  <a:pt x="8000" y="1542"/>
                </a:cubicBezTo>
                <a:cubicBezTo>
                  <a:pt x="8000" y="1472"/>
                  <a:pt x="8000" y="1472"/>
                  <a:pt x="8000" y="1472"/>
                </a:cubicBezTo>
                <a:lnTo>
                  <a:pt x="7978" y="1472"/>
                </a:lnTo>
                <a:close/>
                <a:moveTo>
                  <a:pt x="3369" y="1457"/>
                </a:moveTo>
                <a:cubicBezTo>
                  <a:pt x="3356" y="1457"/>
                  <a:pt x="3356" y="1457"/>
                  <a:pt x="3356" y="1457"/>
                </a:cubicBezTo>
                <a:cubicBezTo>
                  <a:pt x="3356" y="1408"/>
                  <a:pt x="3356" y="1408"/>
                  <a:pt x="3356" y="1408"/>
                </a:cubicBezTo>
                <a:cubicBezTo>
                  <a:pt x="3369" y="1408"/>
                  <a:pt x="3369" y="1408"/>
                  <a:pt x="3369" y="1408"/>
                </a:cubicBezTo>
                <a:lnTo>
                  <a:pt x="3369" y="1457"/>
                </a:lnTo>
                <a:close/>
                <a:moveTo>
                  <a:pt x="3369" y="1389"/>
                </a:moveTo>
                <a:cubicBezTo>
                  <a:pt x="3356" y="1389"/>
                  <a:pt x="3356" y="1389"/>
                  <a:pt x="3356" y="1389"/>
                </a:cubicBezTo>
                <a:cubicBezTo>
                  <a:pt x="3356" y="1335"/>
                  <a:pt x="3356" y="1335"/>
                  <a:pt x="3356" y="1335"/>
                </a:cubicBezTo>
                <a:cubicBezTo>
                  <a:pt x="3369" y="1335"/>
                  <a:pt x="3369" y="1335"/>
                  <a:pt x="3369" y="1335"/>
                </a:cubicBezTo>
                <a:lnTo>
                  <a:pt x="3369" y="1389"/>
                </a:lnTo>
                <a:close/>
                <a:moveTo>
                  <a:pt x="3356" y="1141"/>
                </a:moveTo>
                <a:cubicBezTo>
                  <a:pt x="3356" y="1098"/>
                  <a:pt x="3356" y="1098"/>
                  <a:pt x="3356" y="1098"/>
                </a:cubicBezTo>
                <a:cubicBezTo>
                  <a:pt x="3356" y="1098"/>
                  <a:pt x="3373" y="1103"/>
                  <a:pt x="3373" y="1119"/>
                </a:cubicBezTo>
                <a:cubicBezTo>
                  <a:pt x="3373" y="1136"/>
                  <a:pt x="3356" y="1141"/>
                  <a:pt x="3356" y="1141"/>
                </a:cubicBezTo>
                <a:close/>
                <a:moveTo>
                  <a:pt x="3356" y="1060"/>
                </a:moveTo>
                <a:cubicBezTo>
                  <a:pt x="3356" y="1024"/>
                  <a:pt x="3356" y="1024"/>
                  <a:pt x="3356" y="1024"/>
                </a:cubicBezTo>
                <a:cubicBezTo>
                  <a:pt x="3356" y="1024"/>
                  <a:pt x="3373" y="1029"/>
                  <a:pt x="3373" y="1042"/>
                </a:cubicBezTo>
                <a:cubicBezTo>
                  <a:pt x="3373" y="1055"/>
                  <a:pt x="3356" y="1060"/>
                  <a:pt x="3356" y="1060"/>
                </a:cubicBezTo>
                <a:close/>
                <a:moveTo>
                  <a:pt x="3356" y="988"/>
                </a:moveTo>
                <a:cubicBezTo>
                  <a:pt x="3356" y="950"/>
                  <a:pt x="3356" y="950"/>
                  <a:pt x="3356" y="950"/>
                </a:cubicBezTo>
                <a:cubicBezTo>
                  <a:pt x="3356" y="950"/>
                  <a:pt x="3373" y="953"/>
                  <a:pt x="3373" y="969"/>
                </a:cubicBezTo>
                <a:cubicBezTo>
                  <a:pt x="3373" y="985"/>
                  <a:pt x="3356" y="988"/>
                  <a:pt x="3356" y="988"/>
                </a:cubicBezTo>
                <a:close/>
                <a:moveTo>
                  <a:pt x="3356" y="911"/>
                </a:moveTo>
                <a:cubicBezTo>
                  <a:pt x="3356" y="872"/>
                  <a:pt x="3356" y="872"/>
                  <a:pt x="3356" y="872"/>
                </a:cubicBezTo>
                <a:cubicBezTo>
                  <a:pt x="3356" y="872"/>
                  <a:pt x="3373" y="878"/>
                  <a:pt x="3373" y="891"/>
                </a:cubicBezTo>
                <a:cubicBezTo>
                  <a:pt x="3373" y="905"/>
                  <a:pt x="3356" y="911"/>
                  <a:pt x="3356" y="911"/>
                </a:cubicBezTo>
                <a:close/>
                <a:moveTo>
                  <a:pt x="3356" y="835"/>
                </a:moveTo>
                <a:cubicBezTo>
                  <a:pt x="3356" y="796"/>
                  <a:pt x="3356" y="796"/>
                  <a:pt x="3356" y="796"/>
                </a:cubicBezTo>
                <a:cubicBezTo>
                  <a:pt x="3356" y="796"/>
                  <a:pt x="3373" y="800"/>
                  <a:pt x="3373" y="815"/>
                </a:cubicBezTo>
                <a:cubicBezTo>
                  <a:pt x="3373" y="831"/>
                  <a:pt x="3356" y="835"/>
                  <a:pt x="3356" y="835"/>
                </a:cubicBezTo>
                <a:close/>
                <a:moveTo>
                  <a:pt x="3356" y="756"/>
                </a:moveTo>
                <a:cubicBezTo>
                  <a:pt x="3356" y="718"/>
                  <a:pt x="3356" y="718"/>
                  <a:pt x="3356" y="718"/>
                </a:cubicBezTo>
                <a:cubicBezTo>
                  <a:pt x="3356" y="718"/>
                  <a:pt x="3373" y="720"/>
                  <a:pt x="3373" y="737"/>
                </a:cubicBezTo>
                <a:cubicBezTo>
                  <a:pt x="3373" y="754"/>
                  <a:pt x="3356" y="756"/>
                  <a:pt x="3356" y="756"/>
                </a:cubicBezTo>
                <a:close/>
                <a:moveTo>
                  <a:pt x="5556" y="570"/>
                </a:moveTo>
                <a:cubicBezTo>
                  <a:pt x="5508" y="582"/>
                  <a:pt x="5508" y="582"/>
                  <a:pt x="5508" y="582"/>
                </a:cubicBezTo>
                <a:cubicBezTo>
                  <a:pt x="5490" y="529"/>
                  <a:pt x="5490" y="529"/>
                  <a:pt x="5490" y="529"/>
                </a:cubicBezTo>
                <a:cubicBezTo>
                  <a:pt x="5566" y="508"/>
                  <a:pt x="5566" y="508"/>
                  <a:pt x="5566" y="508"/>
                </a:cubicBezTo>
                <a:lnTo>
                  <a:pt x="5556" y="570"/>
                </a:lnTo>
                <a:close/>
              </a:path>
            </a:pathLst>
          </a:cu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28A9D6"/>
                </a:gs>
              </a:gsLst>
              <a:lin ang="5400000" scaled="1"/>
            </a:gradFill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446" y="2973216"/>
            <a:ext cx="9144000" cy="1285939"/>
          </a:xfrm>
          <a:prstGeom prst="rect">
            <a:avLst/>
          </a:prstGeom>
          <a:solidFill>
            <a:srgbClr val="28A9D6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ctr">
              <a:defRPr/>
            </a:pPr>
            <a:endParaRPr lang="en-US" altLang="zh-CN" b="1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0" y="4137459"/>
            <a:ext cx="9144000" cy="0"/>
          </a:xfrm>
          <a:prstGeom prst="line">
            <a:avLst/>
          </a:prstGeom>
          <a:ln w="19050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13"/>
          <p:cNvSpPr txBox="1"/>
          <p:nvPr/>
        </p:nvSpPr>
        <p:spPr>
          <a:xfrm>
            <a:off x="1812544" y="3324541"/>
            <a:ext cx="6318451" cy="583565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3200" b="1" dirty="0" smtClean="0"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ea typeface="微软雅黑" panose="020B0503020204020204" pitchFamily="34" charset="-122"/>
              </a:rPr>
              <a:t>气囊水压试验设备</a:t>
            </a:r>
            <a:endParaRPr lang="zh-CN" altLang="en-US" sz="3200" b="1" dirty="0">
              <a:solidFill>
                <a:srgbClr val="FFFF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2411760" y="4373328"/>
            <a:ext cx="49685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50" b="1" dirty="0">
                <a:solidFill>
                  <a:srgbClr val="28A9D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BEIJING GOLDRARE AUTOMOBILE PARTS CO.,LTD</a:t>
            </a:r>
            <a:endParaRPr lang="zh-CN" altLang="en-US" sz="1350" b="1" dirty="0">
              <a:solidFill>
                <a:srgbClr val="28A9D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647" y="494557"/>
            <a:ext cx="1040769" cy="765270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>
            <a:off x="7110283" y="4457060"/>
            <a:ext cx="2033717" cy="0"/>
          </a:xfrm>
          <a:prstGeom prst="line">
            <a:avLst/>
          </a:prstGeom>
          <a:ln w="3175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0" y="4457060"/>
            <a:ext cx="2681790" cy="0"/>
          </a:xfrm>
          <a:prstGeom prst="line">
            <a:avLst/>
          </a:prstGeom>
          <a:ln w="3175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7111770" y="4505072"/>
            <a:ext cx="2032230" cy="0"/>
          </a:xfrm>
          <a:prstGeom prst="line">
            <a:avLst/>
          </a:prstGeom>
          <a:ln w="3175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7110282" y="4553083"/>
            <a:ext cx="2033718" cy="0"/>
          </a:xfrm>
          <a:prstGeom prst="line">
            <a:avLst/>
          </a:prstGeom>
          <a:ln w="3175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-5265" y="4505072"/>
            <a:ext cx="2687055" cy="0"/>
          </a:xfrm>
          <a:prstGeom prst="line">
            <a:avLst/>
          </a:prstGeom>
          <a:ln w="3175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0" y="4553083"/>
            <a:ext cx="2681790" cy="0"/>
          </a:xfrm>
          <a:prstGeom prst="line">
            <a:avLst/>
          </a:prstGeom>
          <a:ln w="3175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68" y="1716439"/>
            <a:ext cx="2313861" cy="1874227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8228723" y="6596390"/>
            <a:ext cx="894080" cy="252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105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微软雅黑" panose="020B0503020204020204" pitchFamily="34" charset="-122"/>
              </a:rPr>
              <a:t>Version 1.2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702425" y="5198110"/>
            <a:ext cx="1313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2024.11</a:t>
            </a:r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5"/>
          <p:cNvSpPr>
            <a:spLocks noEditPoints="1"/>
          </p:cNvSpPr>
          <p:nvPr/>
        </p:nvSpPr>
        <p:spPr bwMode="auto">
          <a:xfrm>
            <a:off x="0" y="1054641"/>
            <a:ext cx="9144000" cy="1765438"/>
          </a:xfrm>
          <a:custGeom>
            <a:avLst/>
            <a:gdLst>
              <a:gd name="T0" fmla="*/ 7933 w 8000"/>
              <a:gd name="T1" fmla="*/ 1418 h 1542"/>
              <a:gd name="T2" fmla="*/ 7832 w 8000"/>
              <a:gd name="T3" fmla="*/ 1315 h 1542"/>
              <a:gd name="T4" fmla="*/ 7738 w 8000"/>
              <a:gd name="T5" fmla="*/ 1352 h 1542"/>
              <a:gd name="T6" fmla="*/ 7673 w 8000"/>
              <a:gd name="T7" fmla="*/ 1336 h 1542"/>
              <a:gd name="T8" fmla="*/ 7538 w 8000"/>
              <a:gd name="T9" fmla="*/ 1313 h 1542"/>
              <a:gd name="T10" fmla="*/ 7430 w 8000"/>
              <a:gd name="T11" fmla="*/ 1287 h 1542"/>
              <a:gd name="T12" fmla="*/ 7292 w 8000"/>
              <a:gd name="T13" fmla="*/ 1358 h 1542"/>
              <a:gd name="T14" fmla="*/ 7170 w 8000"/>
              <a:gd name="T15" fmla="*/ 1352 h 1542"/>
              <a:gd name="T16" fmla="*/ 6993 w 8000"/>
              <a:gd name="T17" fmla="*/ 1400 h 1542"/>
              <a:gd name="T18" fmla="*/ 6886 w 8000"/>
              <a:gd name="T19" fmla="*/ 1357 h 1542"/>
              <a:gd name="T20" fmla="*/ 6766 w 8000"/>
              <a:gd name="T21" fmla="*/ 1380 h 1542"/>
              <a:gd name="T22" fmla="*/ 6640 w 8000"/>
              <a:gd name="T23" fmla="*/ 1194 h 1542"/>
              <a:gd name="T24" fmla="*/ 6505 w 8000"/>
              <a:gd name="T25" fmla="*/ 1157 h 1542"/>
              <a:gd name="T26" fmla="*/ 6381 w 8000"/>
              <a:gd name="T27" fmla="*/ 1311 h 1542"/>
              <a:gd name="T28" fmla="*/ 6242 w 8000"/>
              <a:gd name="T29" fmla="*/ 1181 h 1542"/>
              <a:gd name="T30" fmla="*/ 5688 w 8000"/>
              <a:gd name="T31" fmla="*/ 818 h 1542"/>
              <a:gd name="T32" fmla="*/ 5396 w 8000"/>
              <a:gd name="T33" fmla="*/ 674 h 1542"/>
              <a:gd name="T34" fmla="*/ 5346 w 8000"/>
              <a:gd name="T35" fmla="*/ 615 h 1542"/>
              <a:gd name="T36" fmla="*/ 5292 w 8000"/>
              <a:gd name="T37" fmla="*/ 1274 h 1542"/>
              <a:gd name="T38" fmla="*/ 5007 w 8000"/>
              <a:gd name="T39" fmla="*/ 1089 h 1542"/>
              <a:gd name="T40" fmla="*/ 4819 w 8000"/>
              <a:gd name="T41" fmla="*/ 685 h 1542"/>
              <a:gd name="T42" fmla="*/ 4540 w 8000"/>
              <a:gd name="T43" fmla="*/ 1250 h 1542"/>
              <a:gd name="T44" fmla="*/ 4474 w 8000"/>
              <a:gd name="T45" fmla="*/ 1255 h 1542"/>
              <a:gd name="T46" fmla="*/ 4398 w 8000"/>
              <a:gd name="T47" fmla="*/ 1265 h 1542"/>
              <a:gd name="T48" fmla="*/ 4286 w 8000"/>
              <a:gd name="T49" fmla="*/ 1131 h 1542"/>
              <a:gd name="T50" fmla="*/ 4046 w 8000"/>
              <a:gd name="T51" fmla="*/ 1117 h 1542"/>
              <a:gd name="T52" fmla="*/ 3923 w 8000"/>
              <a:gd name="T53" fmla="*/ 975 h 1542"/>
              <a:gd name="T54" fmla="*/ 3742 w 8000"/>
              <a:gd name="T55" fmla="*/ 1095 h 1542"/>
              <a:gd name="T56" fmla="*/ 3585 w 8000"/>
              <a:gd name="T57" fmla="*/ 1415 h 1542"/>
              <a:gd name="T58" fmla="*/ 3463 w 8000"/>
              <a:gd name="T59" fmla="*/ 1255 h 1542"/>
              <a:gd name="T60" fmla="*/ 3390 w 8000"/>
              <a:gd name="T61" fmla="*/ 372 h 1542"/>
              <a:gd name="T62" fmla="*/ 3367 w 8000"/>
              <a:gd name="T63" fmla="*/ 187 h 1542"/>
              <a:gd name="T64" fmla="*/ 3329 w 8000"/>
              <a:gd name="T65" fmla="*/ 695 h 1542"/>
              <a:gd name="T66" fmla="*/ 2997 w 8000"/>
              <a:gd name="T67" fmla="*/ 1479 h 1542"/>
              <a:gd name="T68" fmla="*/ 2797 w 8000"/>
              <a:gd name="T69" fmla="*/ 1119 h 1542"/>
              <a:gd name="T70" fmla="*/ 2628 w 8000"/>
              <a:gd name="T71" fmla="*/ 1372 h 1542"/>
              <a:gd name="T72" fmla="*/ 2470 w 8000"/>
              <a:gd name="T73" fmla="*/ 1378 h 1542"/>
              <a:gd name="T74" fmla="*/ 2310 w 8000"/>
              <a:gd name="T75" fmla="*/ 1440 h 1542"/>
              <a:gd name="T76" fmla="*/ 2152 w 8000"/>
              <a:gd name="T77" fmla="*/ 1391 h 1542"/>
              <a:gd name="T78" fmla="*/ 2055 w 8000"/>
              <a:gd name="T79" fmla="*/ 1463 h 1542"/>
              <a:gd name="T80" fmla="*/ 1975 w 8000"/>
              <a:gd name="T81" fmla="*/ 1479 h 1542"/>
              <a:gd name="T82" fmla="*/ 1805 w 8000"/>
              <a:gd name="T83" fmla="*/ 1456 h 1542"/>
              <a:gd name="T84" fmla="*/ 1673 w 8000"/>
              <a:gd name="T85" fmla="*/ 1469 h 1542"/>
              <a:gd name="T86" fmla="*/ 1531 w 8000"/>
              <a:gd name="T87" fmla="*/ 1408 h 1542"/>
              <a:gd name="T88" fmla="*/ 1443 w 8000"/>
              <a:gd name="T89" fmla="*/ 1265 h 1542"/>
              <a:gd name="T90" fmla="*/ 1253 w 8000"/>
              <a:gd name="T91" fmla="*/ 1421 h 1542"/>
              <a:gd name="T92" fmla="*/ 1155 w 8000"/>
              <a:gd name="T93" fmla="*/ 1401 h 1542"/>
              <a:gd name="T94" fmla="*/ 1051 w 8000"/>
              <a:gd name="T95" fmla="*/ 1389 h 1542"/>
              <a:gd name="T96" fmla="*/ 969 w 8000"/>
              <a:gd name="T97" fmla="*/ 1224 h 1542"/>
              <a:gd name="T98" fmla="*/ 843 w 8000"/>
              <a:gd name="T99" fmla="*/ 1375 h 1542"/>
              <a:gd name="T100" fmla="*/ 664 w 8000"/>
              <a:gd name="T101" fmla="*/ 1427 h 1542"/>
              <a:gd name="T102" fmla="*/ 515 w 8000"/>
              <a:gd name="T103" fmla="*/ 1241 h 1542"/>
              <a:gd name="T104" fmla="*/ 320 w 8000"/>
              <a:gd name="T105" fmla="*/ 1245 h 1542"/>
              <a:gd name="T106" fmla="*/ 218 w 8000"/>
              <a:gd name="T107" fmla="*/ 1342 h 1542"/>
              <a:gd name="T108" fmla="*/ 56 w 8000"/>
              <a:gd name="T109" fmla="*/ 1357 h 1542"/>
              <a:gd name="T110" fmla="*/ 3369 w 8000"/>
              <a:gd name="T111" fmla="*/ 1408 h 1542"/>
              <a:gd name="T112" fmla="*/ 3356 w 8000"/>
              <a:gd name="T113" fmla="*/ 1141 h 1542"/>
              <a:gd name="T114" fmla="*/ 3356 w 8000"/>
              <a:gd name="T115" fmla="*/ 872 h 1542"/>
              <a:gd name="T116" fmla="*/ 3356 w 8000"/>
              <a:gd name="T117" fmla="*/ 756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000" h="1542">
                <a:moveTo>
                  <a:pt x="7978" y="1472"/>
                </a:moveTo>
                <a:cubicBezTo>
                  <a:pt x="7978" y="1462"/>
                  <a:pt x="7978" y="1462"/>
                  <a:pt x="7978" y="1462"/>
                </a:cubicBezTo>
                <a:cubicBezTo>
                  <a:pt x="7966" y="1462"/>
                  <a:pt x="7966" y="1462"/>
                  <a:pt x="7966" y="1462"/>
                </a:cubicBezTo>
                <a:cubicBezTo>
                  <a:pt x="7966" y="1436"/>
                  <a:pt x="7966" y="1436"/>
                  <a:pt x="7966" y="1436"/>
                </a:cubicBezTo>
                <a:cubicBezTo>
                  <a:pt x="7955" y="1436"/>
                  <a:pt x="7955" y="1436"/>
                  <a:pt x="7955" y="1436"/>
                </a:cubicBezTo>
                <a:cubicBezTo>
                  <a:pt x="7955" y="1420"/>
                  <a:pt x="7955" y="1420"/>
                  <a:pt x="7955" y="1420"/>
                </a:cubicBezTo>
                <a:cubicBezTo>
                  <a:pt x="7941" y="1420"/>
                  <a:pt x="7941" y="1420"/>
                  <a:pt x="7941" y="1420"/>
                </a:cubicBezTo>
                <a:cubicBezTo>
                  <a:pt x="7941" y="1428"/>
                  <a:pt x="7941" y="1428"/>
                  <a:pt x="7941" y="1428"/>
                </a:cubicBezTo>
                <a:cubicBezTo>
                  <a:pt x="7933" y="1428"/>
                  <a:pt x="7933" y="1428"/>
                  <a:pt x="7933" y="1428"/>
                </a:cubicBezTo>
                <a:cubicBezTo>
                  <a:pt x="7933" y="1418"/>
                  <a:pt x="7933" y="1418"/>
                  <a:pt x="7933" y="1418"/>
                </a:cubicBezTo>
                <a:cubicBezTo>
                  <a:pt x="7916" y="1418"/>
                  <a:pt x="7916" y="1418"/>
                  <a:pt x="7916" y="1418"/>
                </a:cubicBezTo>
                <a:cubicBezTo>
                  <a:pt x="7916" y="1433"/>
                  <a:pt x="7916" y="1433"/>
                  <a:pt x="7916" y="1433"/>
                </a:cubicBezTo>
                <a:cubicBezTo>
                  <a:pt x="7895" y="1433"/>
                  <a:pt x="7895" y="1433"/>
                  <a:pt x="7895" y="1433"/>
                </a:cubicBezTo>
                <a:cubicBezTo>
                  <a:pt x="7895" y="1335"/>
                  <a:pt x="7895" y="1335"/>
                  <a:pt x="7895" y="1335"/>
                </a:cubicBezTo>
                <a:cubicBezTo>
                  <a:pt x="7879" y="1335"/>
                  <a:pt x="7879" y="1335"/>
                  <a:pt x="7879" y="1335"/>
                </a:cubicBezTo>
                <a:cubicBezTo>
                  <a:pt x="7855" y="1316"/>
                  <a:pt x="7855" y="1316"/>
                  <a:pt x="7855" y="1316"/>
                </a:cubicBezTo>
                <a:cubicBezTo>
                  <a:pt x="7855" y="1300"/>
                  <a:pt x="7855" y="1300"/>
                  <a:pt x="7855" y="1300"/>
                </a:cubicBezTo>
                <a:cubicBezTo>
                  <a:pt x="7843" y="1300"/>
                  <a:pt x="7843" y="1300"/>
                  <a:pt x="7843" y="1300"/>
                </a:cubicBezTo>
                <a:cubicBezTo>
                  <a:pt x="7843" y="1315"/>
                  <a:pt x="7843" y="1315"/>
                  <a:pt x="7843" y="1315"/>
                </a:cubicBezTo>
                <a:cubicBezTo>
                  <a:pt x="7832" y="1315"/>
                  <a:pt x="7832" y="1315"/>
                  <a:pt x="7832" y="1315"/>
                </a:cubicBezTo>
                <a:cubicBezTo>
                  <a:pt x="7832" y="1300"/>
                  <a:pt x="7832" y="1300"/>
                  <a:pt x="7832" y="1300"/>
                </a:cubicBezTo>
                <a:cubicBezTo>
                  <a:pt x="7821" y="1300"/>
                  <a:pt x="7821" y="1300"/>
                  <a:pt x="7821" y="1300"/>
                </a:cubicBezTo>
                <a:cubicBezTo>
                  <a:pt x="7821" y="1315"/>
                  <a:pt x="7821" y="1315"/>
                  <a:pt x="7821" y="1315"/>
                </a:cubicBezTo>
                <a:cubicBezTo>
                  <a:pt x="7806" y="1335"/>
                  <a:pt x="7806" y="1335"/>
                  <a:pt x="7806" y="1335"/>
                </a:cubicBezTo>
                <a:cubicBezTo>
                  <a:pt x="7789" y="1335"/>
                  <a:pt x="7789" y="1335"/>
                  <a:pt x="7789" y="1335"/>
                </a:cubicBezTo>
                <a:cubicBezTo>
                  <a:pt x="7789" y="1436"/>
                  <a:pt x="7789" y="1436"/>
                  <a:pt x="7789" y="1436"/>
                </a:cubicBezTo>
                <a:cubicBezTo>
                  <a:pt x="7749" y="1436"/>
                  <a:pt x="7749" y="1436"/>
                  <a:pt x="7749" y="1436"/>
                </a:cubicBezTo>
                <a:cubicBezTo>
                  <a:pt x="7749" y="1345"/>
                  <a:pt x="7749" y="1345"/>
                  <a:pt x="7749" y="1345"/>
                </a:cubicBezTo>
                <a:cubicBezTo>
                  <a:pt x="7738" y="1345"/>
                  <a:pt x="7738" y="1345"/>
                  <a:pt x="7738" y="1345"/>
                </a:cubicBezTo>
                <a:cubicBezTo>
                  <a:pt x="7738" y="1352"/>
                  <a:pt x="7738" y="1352"/>
                  <a:pt x="7738" y="1352"/>
                </a:cubicBezTo>
                <a:cubicBezTo>
                  <a:pt x="7724" y="1352"/>
                  <a:pt x="7724" y="1352"/>
                  <a:pt x="7724" y="1352"/>
                </a:cubicBezTo>
                <a:cubicBezTo>
                  <a:pt x="7724" y="1337"/>
                  <a:pt x="7724" y="1337"/>
                  <a:pt x="7724" y="1337"/>
                </a:cubicBezTo>
                <a:cubicBezTo>
                  <a:pt x="7713" y="1337"/>
                  <a:pt x="7713" y="1337"/>
                  <a:pt x="7713" y="1337"/>
                </a:cubicBezTo>
                <a:cubicBezTo>
                  <a:pt x="7713" y="1321"/>
                  <a:pt x="7713" y="1321"/>
                  <a:pt x="7713" y="1321"/>
                </a:cubicBezTo>
                <a:cubicBezTo>
                  <a:pt x="7697" y="1321"/>
                  <a:pt x="7697" y="1321"/>
                  <a:pt x="7697" y="1321"/>
                </a:cubicBezTo>
                <a:cubicBezTo>
                  <a:pt x="7697" y="1336"/>
                  <a:pt x="7697" y="1336"/>
                  <a:pt x="7697" y="1336"/>
                </a:cubicBezTo>
                <a:cubicBezTo>
                  <a:pt x="7687" y="1336"/>
                  <a:pt x="7687" y="1336"/>
                  <a:pt x="7687" y="1336"/>
                </a:cubicBezTo>
                <a:cubicBezTo>
                  <a:pt x="7687" y="1324"/>
                  <a:pt x="7687" y="1324"/>
                  <a:pt x="7687" y="1324"/>
                </a:cubicBezTo>
                <a:cubicBezTo>
                  <a:pt x="7673" y="1324"/>
                  <a:pt x="7673" y="1324"/>
                  <a:pt x="7673" y="1324"/>
                </a:cubicBezTo>
                <a:cubicBezTo>
                  <a:pt x="7673" y="1336"/>
                  <a:pt x="7673" y="1336"/>
                  <a:pt x="7673" y="1336"/>
                </a:cubicBezTo>
                <a:cubicBezTo>
                  <a:pt x="7659" y="1336"/>
                  <a:pt x="7659" y="1336"/>
                  <a:pt x="7659" y="1336"/>
                </a:cubicBezTo>
                <a:cubicBezTo>
                  <a:pt x="7659" y="1326"/>
                  <a:pt x="7659" y="1326"/>
                  <a:pt x="7659" y="1326"/>
                </a:cubicBezTo>
                <a:cubicBezTo>
                  <a:pt x="7645" y="1326"/>
                  <a:pt x="7645" y="1326"/>
                  <a:pt x="7645" y="1326"/>
                </a:cubicBezTo>
                <a:cubicBezTo>
                  <a:pt x="7645" y="1356"/>
                  <a:pt x="7645" y="1356"/>
                  <a:pt x="7645" y="1356"/>
                </a:cubicBezTo>
                <a:cubicBezTo>
                  <a:pt x="7616" y="1356"/>
                  <a:pt x="7616" y="1356"/>
                  <a:pt x="7616" y="1356"/>
                </a:cubicBezTo>
                <a:cubicBezTo>
                  <a:pt x="7616" y="1439"/>
                  <a:pt x="7616" y="1439"/>
                  <a:pt x="7616" y="1439"/>
                </a:cubicBezTo>
                <a:cubicBezTo>
                  <a:pt x="7581" y="1439"/>
                  <a:pt x="7581" y="1439"/>
                  <a:pt x="7581" y="1439"/>
                </a:cubicBezTo>
                <a:cubicBezTo>
                  <a:pt x="7581" y="1337"/>
                  <a:pt x="7581" y="1337"/>
                  <a:pt x="7581" y="1337"/>
                </a:cubicBezTo>
                <a:cubicBezTo>
                  <a:pt x="7557" y="1337"/>
                  <a:pt x="7557" y="1337"/>
                  <a:pt x="7557" y="1337"/>
                </a:cubicBezTo>
                <a:cubicBezTo>
                  <a:pt x="7538" y="1313"/>
                  <a:pt x="7538" y="1313"/>
                  <a:pt x="7538" y="1313"/>
                </a:cubicBezTo>
                <a:cubicBezTo>
                  <a:pt x="7497" y="1313"/>
                  <a:pt x="7497" y="1313"/>
                  <a:pt x="7497" y="1313"/>
                </a:cubicBezTo>
                <a:cubicBezTo>
                  <a:pt x="7497" y="1416"/>
                  <a:pt x="7497" y="1416"/>
                  <a:pt x="7497" y="1416"/>
                </a:cubicBezTo>
                <a:cubicBezTo>
                  <a:pt x="7483" y="1416"/>
                  <a:pt x="7483" y="1416"/>
                  <a:pt x="7483" y="1416"/>
                </a:cubicBezTo>
                <a:cubicBezTo>
                  <a:pt x="7483" y="1314"/>
                  <a:pt x="7483" y="1314"/>
                  <a:pt x="7483" y="1314"/>
                </a:cubicBezTo>
                <a:cubicBezTo>
                  <a:pt x="7465" y="1285"/>
                  <a:pt x="7465" y="1285"/>
                  <a:pt x="7465" y="1285"/>
                </a:cubicBezTo>
                <a:cubicBezTo>
                  <a:pt x="7452" y="1285"/>
                  <a:pt x="7452" y="1285"/>
                  <a:pt x="7452" y="1285"/>
                </a:cubicBezTo>
                <a:cubicBezTo>
                  <a:pt x="7452" y="1291"/>
                  <a:pt x="7452" y="1291"/>
                  <a:pt x="7452" y="1291"/>
                </a:cubicBezTo>
                <a:cubicBezTo>
                  <a:pt x="7441" y="1291"/>
                  <a:pt x="7441" y="1291"/>
                  <a:pt x="7441" y="1291"/>
                </a:cubicBezTo>
                <a:cubicBezTo>
                  <a:pt x="7441" y="1287"/>
                  <a:pt x="7441" y="1287"/>
                  <a:pt x="7441" y="1287"/>
                </a:cubicBezTo>
                <a:cubicBezTo>
                  <a:pt x="7430" y="1287"/>
                  <a:pt x="7430" y="1287"/>
                  <a:pt x="7430" y="1287"/>
                </a:cubicBezTo>
                <a:cubicBezTo>
                  <a:pt x="7430" y="1301"/>
                  <a:pt x="7430" y="1301"/>
                  <a:pt x="7430" y="1301"/>
                </a:cubicBezTo>
                <a:cubicBezTo>
                  <a:pt x="7383" y="1301"/>
                  <a:pt x="7383" y="1301"/>
                  <a:pt x="7383" y="1301"/>
                </a:cubicBezTo>
                <a:cubicBezTo>
                  <a:pt x="7383" y="1286"/>
                  <a:pt x="7383" y="1286"/>
                  <a:pt x="7383" y="1286"/>
                </a:cubicBezTo>
                <a:cubicBezTo>
                  <a:pt x="7370" y="1261"/>
                  <a:pt x="7370" y="1261"/>
                  <a:pt x="7370" y="1261"/>
                </a:cubicBezTo>
                <a:cubicBezTo>
                  <a:pt x="7326" y="1261"/>
                  <a:pt x="7326" y="1261"/>
                  <a:pt x="7326" y="1261"/>
                </a:cubicBezTo>
                <a:cubicBezTo>
                  <a:pt x="7326" y="1286"/>
                  <a:pt x="7326" y="1286"/>
                  <a:pt x="7326" y="1286"/>
                </a:cubicBezTo>
                <a:cubicBezTo>
                  <a:pt x="7297" y="1286"/>
                  <a:pt x="7297" y="1286"/>
                  <a:pt x="7297" y="1286"/>
                </a:cubicBezTo>
                <a:cubicBezTo>
                  <a:pt x="7297" y="1303"/>
                  <a:pt x="7297" y="1303"/>
                  <a:pt x="7297" y="1303"/>
                </a:cubicBezTo>
                <a:cubicBezTo>
                  <a:pt x="7292" y="1303"/>
                  <a:pt x="7292" y="1303"/>
                  <a:pt x="7292" y="1303"/>
                </a:cubicBezTo>
                <a:cubicBezTo>
                  <a:pt x="7292" y="1358"/>
                  <a:pt x="7292" y="1358"/>
                  <a:pt x="7292" y="1358"/>
                </a:cubicBezTo>
                <a:cubicBezTo>
                  <a:pt x="7281" y="1358"/>
                  <a:pt x="7281" y="1358"/>
                  <a:pt x="7281" y="1358"/>
                </a:cubicBezTo>
                <a:cubicBezTo>
                  <a:pt x="7281" y="1302"/>
                  <a:pt x="7281" y="1302"/>
                  <a:pt x="7281" y="1302"/>
                </a:cubicBezTo>
                <a:cubicBezTo>
                  <a:pt x="7273" y="1302"/>
                  <a:pt x="7273" y="1302"/>
                  <a:pt x="7273" y="1302"/>
                </a:cubicBezTo>
                <a:cubicBezTo>
                  <a:pt x="7273" y="1279"/>
                  <a:pt x="7273" y="1279"/>
                  <a:pt x="7273" y="1279"/>
                </a:cubicBezTo>
                <a:cubicBezTo>
                  <a:pt x="7210" y="1279"/>
                  <a:pt x="7210" y="1279"/>
                  <a:pt x="7210" y="1279"/>
                </a:cubicBezTo>
                <a:cubicBezTo>
                  <a:pt x="7210" y="1303"/>
                  <a:pt x="7210" y="1303"/>
                  <a:pt x="7210" y="1303"/>
                </a:cubicBezTo>
                <a:cubicBezTo>
                  <a:pt x="7179" y="1303"/>
                  <a:pt x="7179" y="1303"/>
                  <a:pt x="7179" y="1303"/>
                </a:cubicBezTo>
                <a:cubicBezTo>
                  <a:pt x="7179" y="1323"/>
                  <a:pt x="7179" y="1323"/>
                  <a:pt x="7179" y="1323"/>
                </a:cubicBezTo>
                <a:cubicBezTo>
                  <a:pt x="7170" y="1323"/>
                  <a:pt x="7170" y="1323"/>
                  <a:pt x="7170" y="1323"/>
                </a:cubicBezTo>
                <a:cubicBezTo>
                  <a:pt x="7170" y="1352"/>
                  <a:pt x="7170" y="1352"/>
                  <a:pt x="7170" y="1352"/>
                </a:cubicBezTo>
                <a:cubicBezTo>
                  <a:pt x="7090" y="1352"/>
                  <a:pt x="7090" y="1352"/>
                  <a:pt x="7090" y="1352"/>
                </a:cubicBezTo>
                <a:cubicBezTo>
                  <a:pt x="7090" y="1362"/>
                  <a:pt x="7090" y="1362"/>
                  <a:pt x="7090" y="1362"/>
                </a:cubicBezTo>
                <a:cubicBezTo>
                  <a:pt x="7069" y="1362"/>
                  <a:pt x="7069" y="1362"/>
                  <a:pt x="7069" y="1362"/>
                </a:cubicBezTo>
                <a:cubicBezTo>
                  <a:pt x="7069" y="1308"/>
                  <a:pt x="7069" y="1308"/>
                  <a:pt x="7069" y="1308"/>
                </a:cubicBezTo>
                <a:cubicBezTo>
                  <a:pt x="7036" y="1308"/>
                  <a:pt x="7036" y="1308"/>
                  <a:pt x="7036" y="1308"/>
                </a:cubicBezTo>
                <a:cubicBezTo>
                  <a:pt x="7036" y="1291"/>
                  <a:pt x="7036" y="1291"/>
                  <a:pt x="7036" y="1291"/>
                </a:cubicBezTo>
                <a:cubicBezTo>
                  <a:pt x="7010" y="1291"/>
                  <a:pt x="7010" y="1291"/>
                  <a:pt x="7010" y="1291"/>
                </a:cubicBezTo>
                <a:cubicBezTo>
                  <a:pt x="7010" y="1305"/>
                  <a:pt x="7010" y="1305"/>
                  <a:pt x="7010" y="1305"/>
                </a:cubicBezTo>
                <a:cubicBezTo>
                  <a:pt x="6993" y="1305"/>
                  <a:pt x="6993" y="1305"/>
                  <a:pt x="6993" y="1305"/>
                </a:cubicBezTo>
                <a:cubicBezTo>
                  <a:pt x="6993" y="1400"/>
                  <a:pt x="6993" y="1400"/>
                  <a:pt x="6993" y="1400"/>
                </a:cubicBezTo>
                <a:cubicBezTo>
                  <a:pt x="6972" y="1400"/>
                  <a:pt x="6972" y="1400"/>
                  <a:pt x="6972" y="1400"/>
                </a:cubicBezTo>
                <a:cubicBezTo>
                  <a:pt x="6972" y="1391"/>
                  <a:pt x="6972" y="1391"/>
                  <a:pt x="6972" y="1391"/>
                </a:cubicBezTo>
                <a:cubicBezTo>
                  <a:pt x="6952" y="1391"/>
                  <a:pt x="6952" y="1391"/>
                  <a:pt x="6952" y="1391"/>
                </a:cubicBezTo>
                <a:cubicBezTo>
                  <a:pt x="6952" y="1405"/>
                  <a:pt x="6952" y="1405"/>
                  <a:pt x="6952" y="1405"/>
                </a:cubicBezTo>
                <a:cubicBezTo>
                  <a:pt x="6936" y="1405"/>
                  <a:pt x="6936" y="1405"/>
                  <a:pt x="6936" y="1405"/>
                </a:cubicBezTo>
                <a:cubicBezTo>
                  <a:pt x="6936" y="1375"/>
                  <a:pt x="6936" y="1375"/>
                  <a:pt x="6936" y="1375"/>
                </a:cubicBezTo>
                <a:cubicBezTo>
                  <a:pt x="6922" y="1375"/>
                  <a:pt x="6922" y="1375"/>
                  <a:pt x="6922" y="1375"/>
                </a:cubicBezTo>
                <a:cubicBezTo>
                  <a:pt x="6922" y="1357"/>
                  <a:pt x="6922" y="1357"/>
                  <a:pt x="6922" y="1357"/>
                </a:cubicBezTo>
                <a:cubicBezTo>
                  <a:pt x="6906" y="1357"/>
                  <a:pt x="6906" y="1357"/>
                  <a:pt x="6906" y="1357"/>
                </a:cubicBezTo>
                <a:cubicBezTo>
                  <a:pt x="6886" y="1357"/>
                  <a:pt x="6886" y="1357"/>
                  <a:pt x="6886" y="1357"/>
                </a:cubicBezTo>
                <a:cubicBezTo>
                  <a:pt x="6886" y="1348"/>
                  <a:pt x="6886" y="1348"/>
                  <a:pt x="6886" y="1348"/>
                </a:cubicBezTo>
                <a:cubicBezTo>
                  <a:pt x="6852" y="1348"/>
                  <a:pt x="6852" y="1348"/>
                  <a:pt x="6852" y="1348"/>
                </a:cubicBezTo>
                <a:cubicBezTo>
                  <a:pt x="6852" y="1334"/>
                  <a:pt x="6852" y="1334"/>
                  <a:pt x="6852" y="1334"/>
                </a:cubicBezTo>
                <a:cubicBezTo>
                  <a:pt x="6839" y="1334"/>
                  <a:pt x="6839" y="1334"/>
                  <a:pt x="6839" y="1334"/>
                </a:cubicBezTo>
                <a:cubicBezTo>
                  <a:pt x="6839" y="1344"/>
                  <a:pt x="6839" y="1344"/>
                  <a:pt x="6839" y="1344"/>
                </a:cubicBezTo>
                <a:cubicBezTo>
                  <a:pt x="6786" y="1344"/>
                  <a:pt x="6786" y="1344"/>
                  <a:pt x="6786" y="1344"/>
                </a:cubicBezTo>
                <a:cubicBezTo>
                  <a:pt x="6786" y="1355"/>
                  <a:pt x="6786" y="1355"/>
                  <a:pt x="6786" y="1355"/>
                </a:cubicBezTo>
                <a:cubicBezTo>
                  <a:pt x="6776" y="1355"/>
                  <a:pt x="6776" y="1355"/>
                  <a:pt x="6776" y="1355"/>
                </a:cubicBezTo>
                <a:cubicBezTo>
                  <a:pt x="6776" y="1370"/>
                  <a:pt x="6776" y="1370"/>
                  <a:pt x="6776" y="1370"/>
                </a:cubicBezTo>
                <a:cubicBezTo>
                  <a:pt x="6766" y="1380"/>
                  <a:pt x="6766" y="1380"/>
                  <a:pt x="6766" y="1380"/>
                </a:cubicBezTo>
                <a:cubicBezTo>
                  <a:pt x="6766" y="1411"/>
                  <a:pt x="6766" y="1411"/>
                  <a:pt x="6766" y="1411"/>
                </a:cubicBezTo>
                <a:cubicBezTo>
                  <a:pt x="6755" y="1411"/>
                  <a:pt x="6755" y="1411"/>
                  <a:pt x="6755" y="1411"/>
                </a:cubicBezTo>
                <a:cubicBezTo>
                  <a:pt x="6755" y="1381"/>
                  <a:pt x="6755" y="1381"/>
                  <a:pt x="6755" y="1381"/>
                </a:cubicBezTo>
                <a:cubicBezTo>
                  <a:pt x="6744" y="1367"/>
                  <a:pt x="6744" y="1367"/>
                  <a:pt x="6744" y="1367"/>
                </a:cubicBezTo>
                <a:cubicBezTo>
                  <a:pt x="6744" y="1291"/>
                  <a:pt x="6744" y="1291"/>
                  <a:pt x="6744" y="1291"/>
                </a:cubicBezTo>
                <a:cubicBezTo>
                  <a:pt x="6727" y="1291"/>
                  <a:pt x="6727" y="1291"/>
                  <a:pt x="6727" y="1291"/>
                </a:cubicBezTo>
                <a:cubicBezTo>
                  <a:pt x="6727" y="1217"/>
                  <a:pt x="6727" y="1217"/>
                  <a:pt x="6727" y="1217"/>
                </a:cubicBezTo>
                <a:cubicBezTo>
                  <a:pt x="6670" y="1217"/>
                  <a:pt x="6670" y="1217"/>
                  <a:pt x="6670" y="1217"/>
                </a:cubicBezTo>
                <a:cubicBezTo>
                  <a:pt x="6670" y="1194"/>
                  <a:pt x="6670" y="1194"/>
                  <a:pt x="6670" y="1194"/>
                </a:cubicBezTo>
                <a:cubicBezTo>
                  <a:pt x="6640" y="1194"/>
                  <a:pt x="6640" y="1194"/>
                  <a:pt x="6640" y="1194"/>
                </a:cubicBezTo>
                <a:cubicBezTo>
                  <a:pt x="6640" y="1246"/>
                  <a:pt x="6640" y="1246"/>
                  <a:pt x="6640" y="1246"/>
                </a:cubicBezTo>
                <a:cubicBezTo>
                  <a:pt x="6625" y="1246"/>
                  <a:pt x="6625" y="1246"/>
                  <a:pt x="6625" y="1246"/>
                </a:cubicBezTo>
                <a:cubicBezTo>
                  <a:pt x="6625" y="1229"/>
                  <a:pt x="6625" y="1229"/>
                  <a:pt x="6625" y="1229"/>
                </a:cubicBezTo>
                <a:cubicBezTo>
                  <a:pt x="6625" y="1229"/>
                  <a:pt x="6614" y="1229"/>
                  <a:pt x="6609" y="1229"/>
                </a:cubicBezTo>
                <a:cubicBezTo>
                  <a:pt x="6604" y="1229"/>
                  <a:pt x="6604" y="1246"/>
                  <a:pt x="6604" y="1246"/>
                </a:cubicBezTo>
                <a:cubicBezTo>
                  <a:pt x="6604" y="1293"/>
                  <a:pt x="6604" y="1293"/>
                  <a:pt x="6604" y="1293"/>
                </a:cubicBezTo>
                <a:cubicBezTo>
                  <a:pt x="6562" y="1293"/>
                  <a:pt x="6562" y="1293"/>
                  <a:pt x="6562" y="1293"/>
                </a:cubicBezTo>
                <a:cubicBezTo>
                  <a:pt x="6562" y="1130"/>
                  <a:pt x="6562" y="1130"/>
                  <a:pt x="6562" y="1130"/>
                </a:cubicBezTo>
                <a:cubicBezTo>
                  <a:pt x="6505" y="1130"/>
                  <a:pt x="6505" y="1130"/>
                  <a:pt x="6505" y="1130"/>
                </a:cubicBezTo>
                <a:cubicBezTo>
                  <a:pt x="6505" y="1157"/>
                  <a:pt x="6505" y="1157"/>
                  <a:pt x="6505" y="1157"/>
                </a:cubicBezTo>
                <a:cubicBezTo>
                  <a:pt x="6481" y="1157"/>
                  <a:pt x="6477" y="1169"/>
                  <a:pt x="6477" y="1169"/>
                </a:cubicBezTo>
                <a:cubicBezTo>
                  <a:pt x="6450" y="1169"/>
                  <a:pt x="6450" y="1169"/>
                  <a:pt x="6450" y="1169"/>
                </a:cubicBezTo>
                <a:cubicBezTo>
                  <a:pt x="6450" y="1202"/>
                  <a:pt x="6450" y="1202"/>
                  <a:pt x="6450" y="1202"/>
                </a:cubicBezTo>
                <a:cubicBezTo>
                  <a:pt x="6438" y="1202"/>
                  <a:pt x="6438" y="1202"/>
                  <a:pt x="6438" y="1202"/>
                </a:cubicBezTo>
                <a:cubicBezTo>
                  <a:pt x="6438" y="1333"/>
                  <a:pt x="6438" y="1333"/>
                  <a:pt x="6438" y="1333"/>
                </a:cubicBezTo>
                <a:cubicBezTo>
                  <a:pt x="6414" y="1333"/>
                  <a:pt x="6414" y="1333"/>
                  <a:pt x="6414" y="1333"/>
                </a:cubicBezTo>
                <a:cubicBezTo>
                  <a:pt x="6414" y="1314"/>
                  <a:pt x="6414" y="1314"/>
                  <a:pt x="6414" y="1314"/>
                </a:cubicBezTo>
                <a:cubicBezTo>
                  <a:pt x="6401" y="1301"/>
                  <a:pt x="6401" y="1301"/>
                  <a:pt x="6401" y="1301"/>
                </a:cubicBezTo>
                <a:cubicBezTo>
                  <a:pt x="6394" y="1301"/>
                  <a:pt x="6394" y="1301"/>
                  <a:pt x="6394" y="1301"/>
                </a:cubicBezTo>
                <a:cubicBezTo>
                  <a:pt x="6381" y="1311"/>
                  <a:pt x="6381" y="1311"/>
                  <a:pt x="6381" y="1311"/>
                </a:cubicBezTo>
                <a:cubicBezTo>
                  <a:pt x="6381" y="1078"/>
                  <a:pt x="6381" y="1078"/>
                  <a:pt x="6381" y="1078"/>
                </a:cubicBezTo>
                <a:cubicBezTo>
                  <a:pt x="6322" y="1065"/>
                  <a:pt x="6322" y="1065"/>
                  <a:pt x="6322" y="1065"/>
                </a:cubicBezTo>
                <a:cubicBezTo>
                  <a:pt x="6297" y="1065"/>
                  <a:pt x="6297" y="1065"/>
                  <a:pt x="6297" y="1065"/>
                </a:cubicBezTo>
                <a:cubicBezTo>
                  <a:pt x="6297" y="1080"/>
                  <a:pt x="6297" y="1080"/>
                  <a:pt x="6297" y="1080"/>
                </a:cubicBezTo>
                <a:cubicBezTo>
                  <a:pt x="6280" y="1080"/>
                  <a:pt x="6280" y="1080"/>
                  <a:pt x="6280" y="1080"/>
                </a:cubicBezTo>
                <a:cubicBezTo>
                  <a:pt x="6280" y="1135"/>
                  <a:pt x="6280" y="1135"/>
                  <a:pt x="6280" y="1135"/>
                </a:cubicBezTo>
                <a:cubicBezTo>
                  <a:pt x="6264" y="1135"/>
                  <a:pt x="6264" y="1135"/>
                  <a:pt x="6264" y="1135"/>
                </a:cubicBezTo>
                <a:cubicBezTo>
                  <a:pt x="6264" y="1207"/>
                  <a:pt x="6264" y="1207"/>
                  <a:pt x="6264" y="1207"/>
                </a:cubicBezTo>
                <a:cubicBezTo>
                  <a:pt x="6242" y="1207"/>
                  <a:pt x="6242" y="1207"/>
                  <a:pt x="6242" y="1207"/>
                </a:cubicBezTo>
                <a:cubicBezTo>
                  <a:pt x="6242" y="1181"/>
                  <a:pt x="6242" y="1181"/>
                  <a:pt x="6242" y="1181"/>
                </a:cubicBezTo>
                <a:cubicBezTo>
                  <a:pt x="6214" y="1181"/>
                  <a:pt x="6214" y="1181"/>
                  <a:pt x="6214" y="1181"/>
                </a:cubicBezTo>
                <a:cubicBezTo>
                  <a:pt x="6214" y="1098"/>
                  <a:pt x="6214" y="1098"/>
                  <a:pt x="6214" y="1098"/>
                </a:cubicBezTo>
                <a:cubicBezTo>
                  <a:pt x="6196" y="1098"/>
                  <a:pt x="6196" y="1098"/>
                  <a:pt x="6196" y="1098"/>
                </a:cubicBezTo>
                <a:cubicBezTo>
                  <a:pt x="6196" y="1048"/>
                  <a:pt x="6196" y="1048"/>
                  <a:pt x="6196" y="1048"/>
                </a:cubicBezTo>
                <a:cubicBezTo>
                  <a:pt x="6114" y="1039"/>
                  <a:pt x="6114" y="1039"/>
                  <a:pt x="6114" y="1039"/>
                </a:cubicBezTo>
                <a:cubicBezTo>
                  <a:pt x="6114" y="1024"/>
                  <a:pt x="6114" y="1024"/>
                  <a:pt x="6114" y="1024"/>
                </a:cubicBezTo>
                <a:cubicBezTo>
                  <a:pt x="5961" y="1014"/>
                  <a:pt x="5961" y="1014"/>
                  <a:pt x="5961" y="1014"/>
                </a:cubicBezTo>
                <a:cubicBezTo>
                  <a:pt x="5961" y="823"/>
                  <a:pt x="5961" y="823"/>
                  <a:pt x="5961" y="823"/>
                </a:cubicBezTo>
                <a:cubicBezTo>
                  <a:pt x="5826" y="790"/>
                  <a:pt x="5826" y="790"/>
                  <a:pt x="5826" y="790"/>
                </a:cubicBezTo>
                <a:cubicBezTo>
                  <a:pt x="5688" y="818"/>
                  <a:pt x="5688" y="818"/>
                  <a:pt x="5688" y="818"/>
                </a:cubicBezTo>
                <a:cubicBezTo>
                  <a:pt x="5688" y="1359"/>
                  <a:pt x="5688" y="1359"/>
                  <a:pt x="5688" y="1359"/>
                </a:cubicBezTo>
                <a:cubicBezTo>
                  <a:pt x="5605" y="1359"/>
                  <a:pt x="5605" y="1359"/>
                  <a:pt x="5605" y="1359"/>
                </a:cubicBezTo>
                <a:cubicBezTo>
                  <a:pt x="5605" y="451"/>
                  <a:pt x="5605" y="451"/>
                  <a:pt x="5605" y="451"/>
                </a:cubicBezTo>
                <a:cubicBezTo>
                  <a:pt x="5468" y="487"/>
                  <a:pt x="5468" y="487"/>
                  <a:pt x="5468" y="487"/>
                </a:cubicBezTo>
                <a:cubicBezTo>
                  <a:pt x="5468" y="1274"/>
                  <a:pt x="5468" y="1274"/>
                  <a:pt x="5468" y="1274"/>
                </a:cubicBezTo>
                <a:cubicBezTo>
                  <a:pt x="5414" y="1274"/>
                  <a:pt x="5414" y="1274"/>
                  <a:pt x="5414" y="1274"/>
                </a:cubicBezTo>
                <a:cubicBezTo>
                  <a:pt x="5414" y="683"/>
                  <a:pt x="5414" y="683"/>
                  <a:pt x="5414" y="683"/>
                </a:cubicBezTo>
                <a:cubicBezTo>
                  <a:pt x="5404" y="683"/>
                  <a:pt x="5404" y="683"/>
                  <a:pt x="5404" y="683"/>
                </a:cubicBezTo>
                <a:cubicBezTo>
                  <a:pt x="5404" y="674"/>
                  <a:pt x="5404" y="674"/>
                  <a:pt x="5404" y="674"/>
                </a:cubicBezTo>
                <a:cubicBezTo>
                  <a:pt x="5396" y="674"/>
                  <a:pt x="5396" y="674"/>
                  <a:pt x="5396" y="674"/>
                </a:cubicBezTo>
                <a:cubicBezTo>
                  <a:pt x="5396" y="655"/>
                  <a:pt x="5396" y="655"/>
                  <a:pt x="5396" y="655"/>
                </a:cubicBezTo>
                <a:cubicBezTo>
                  <a:pt x="5384" y="655"/>
                  <a:pt x="5384" y="655"/>
                  <a:pt x="5384" y="655"/>
                </a:cubicBezTo>
                <a:cubicBezTo>
                  <a:pt x="5384" y="634"/>
                  <a:pt x="5384" y="634"/>
                  <a:pt x="5384" y="634"/>
                </a:cubicBezTo>
                <a:cubicBezTo>
                  <a:pt x="5367" y="634"/>
                  <a:pt x="5367" y="634"/>
                  <a:pt x="5367" y="634"/>
                </a:cubicBezTo>
                <a:cubicBezTo>
                  <a:pt x="5367" y="615"/>
                  <a:pt x="5367" y="615"/>
                  <a:pt x="5367" y="615"/>
                </a:cubicBezTo>
                <a:cubicBezTo>
                  <a:pt x="5360" y="615"/>
                  <a:pt x="5360" y="615"/>
                  <a:pt x="5360" y="615"/>
                </a:cubicBezTo>
                <a:cubicBezTo>
                  <a:pt x="5360" y="593"/>
                  <a:pt x="5360" y="593"/>
                  <a:pt x="5360" y="593"/>
                </a:cubicBezTo>
                <a:cubicBezTo>
                  <a:pt x="5353" y="532"/>
                  <a:pt x="5353" y="532"/>
                  <a:pt x="5353" y="532"/>
                </a:cubicBezTo>
                <a:cubicBezTo>
                  <a:pt x="5346" y="593"/>
                  <a:pt x="5346" y="593"/>
                  <a:pt x="5346" y="593"/>
                </a:cubicBezTo>
                <a:cubicBezTo>
                  <a:pt x="5346" y="615"/>
                  <a:pt x="5346" y="615"/>
                  <a:pt x="5346" y="615"/>
                </a:cubicBezTo>
                <a:cubicBezTo>
                  <a:pt x="5339" y="615"/>
                  <a:pt x="5339" y="615"/>
                  <a:pt x="5339" y="615"/>
                </a:cubicBezTo>
                <a:cubicBezTo>
                  <a:pt x="5339" y="634"/>
                  <a:pt x="5339" y="634"/>
                  <a:pt x="5339" y="634"/>
                </a:cubicBezTo>
                <a:cubicBezTo>
                  <a:pt x="5322" y="634"/>
                  <a:pt x="5322" y="634"/>
                  <a:pt x="5322" y="634"/>
                </a:cubicBezTo>
                <a:cubicBezTo>
                  <a:pt x="5322" y="655"/>
                  <a:pt x="5322" y="655"/>
                  <a:pt x="5322" y="655"/>
                </a:cubicBezTo>
                <a:cubicBezTo>
                  <a:pt x="5310" y="655"/>
                  <a:pt x="5310" y="655"/>
                  <a:pt x="5310" y="655"/>
                </a:cubicBezTo>
                <a:cubicBezTo>
                  <a:pt x="5310" y="674"/>
                  <a:pt x="5310" y="674"/>
                  <a:pt x="5310" y="674"/>
                </a:cubicBezTo>
                <a:cubicBezTo>
                  <a:pt x="5302" y="674"/>
                  <a:pt x="5302" y="674"/>
                  <a:pt x="5302" y="674"/>
                </a:cubicBezTo>
                <a:cubicBezTo>
                  <a:pt x="5302" y="683"/>
                  <a:pt x="5302" y="683"/>
                  <a:pt x="5302" y="683"/>
                </a:cubicBezTo>
                <a:cubicBezTo>
                  <a:pt x="5292" y="683"/>
                  <a:pt x="5292" y="683"/>
                  <a:pt x="5292" y="683"/>
                </a:cubicBezTo>
                <a:cubicBezTo>
                  <a:pt x="5292" y="1274"/>
                  <a:pt x="5292" y="1274"/>
                  <a:pt x="5292" y="1274"/>
                </a:cubicBezTo>
                <a:cubicBezTo>
                  <a:pt x="5260" y="1274"/>
                  <a:pt x="5260" y="1274"/>
                  <a:pt x="5260" y="1274"/>
                </a:cubicBezTo>
                <a:cubicBezTo>
                  <a:pt x="5260" y="792"/>
                  <a:pt x="5260" y="792"/>
                  <a:pt x="5260" y="792"/>
                </a:cubicBezTo>
                <a:cubicBezTo>
                  <a:pt x="5098" y="792"/>
                  <a:pt x="5098" y="792"/>
                  <a:pt x="5098" y="792"/>
                </a:cubicBezTo>
                <a:cubicBezTo>
                  <a:pt x="5073" y="817"/>
                  <a:pt x="5073" y="817"/>
                  <a:pt x="5073" y="817"/>
                </a:cubicBezTo>
                <a:cubicBezTo>
                  <a:pt x="5073" y="1219"/>
                  <a:pt x="5073" y="1219"/>
                  <a:pt x="5073" y="1219"/>
                </a:cubicBezTo>
                <a:cubicBezTo>
                  <a:pt x="5044" y="1219"/>
                  <a:pt x="5044" y="1219"/>
                  <a:pt x="5044" y="1219"/>
                </a:cubicBezTo>
                <a:cubicBezTo>
                  <a:pt x="5031" y="1237"/>
                  <a:pt x="5031" y="1237"/>
                  <a:pt x="5031" y="1237"/>
                </a:cubicBezTo>
                <a:cubicBezTo>
                  <a:pt x="5031" y="1419"/>
                  <a:pt x="5031" y="1419"/>
                  <a:pt x="5031" y="1419"/>
                </a:cubicBezTo>
                <a:cubicBezTo>
                  <a:pt x="5007" y="1419"/>
                  <a:pt x="5007" y="1419"/>
                  <a:pt x="5007" y="1419"/>
                </a:cubicBezTo>
                <a:cubicBezTo>
                  <a:pt x="5007" y="1089"/>
                  <a:pt x="5007" y="1089"/>
                  <a:pt x="5007" y="1089"/>
                </a:cubicBezTo>
                <a:cubicBezTo>
                  <a:pt x="4993" y="1089"/>
                  <a:pt x="4993" y="1089"/>
                  <a:pt x="4993" y="1089"/>
                </a:cubicBezTo>
                <a:cubicBezTo>
                  <a:pt x="4993" y="1050"/>
                  <a:pt x="4993" y="1050"/>
                  <a:pt x="4993" y="1050"/>
                </a:cubicBezTo>
                <a:cubicBezTo>
                  <a:pt x="4981" y="1050"/>
                  <a:pt x="4981" y="1050"/>
                  <a:pt x="4981" y="1050"/>
                </a:cubicBezTo>
                <a:cubicBezTo>
                  <a:pt x="4981" y="1026"/>
                  <a:pt x="4981" y="1026"/>
                  <a:pt x="4981" y="1026"/>
                </a:cubicBezTo>
                <a:cubicBezTo>
                  <a:pt x="4959" y="1026"/>
                  <a:pt x="4959" y="1026"/>
                  <a:pt x="4959" y="1026"/>
                </a:cubicBezTo>
                <a:cubicBezTo>
                  <a:pt x="4945" y="1016"/>
                  <a:pt x="4945" y="1016"/>
                  <a:pt x="4945" y="1016"/>
                </a:cubicBezTo>
                <a:cubicBezTo>
                  <a:pt x="4945" y="887"/>
                  <a:pt x="4945" y="887"/>
                  <a:pt x="4945" y="887"/>
                </a:cubicBezTo>
                <a:cubicBezTo>
                  <a:pt x="4841" y="919"/>
                  <a:pt x="4841" y="919"/>
                  <a:pt x="4841" y="919"/>
                </a:cubicBezTo>
                <a:cubicBezTo>
                  <a:pt x="4819" y="902"/>
                  <a:pt x="4819" y="902"/>
                  <a:pt x="4819" y="902"/>
                </a:cubicBezTo>
                <a:cubicBezTo>
                  <a:pt x="4819" y="685"/>
                  <a:pt x="4819" y="685"/>
                  <a:pt x="4819" y="685"/>
                </a:cubicBezTo>
                <a:cubicBezTo>
                  <a:pt x="4750" y="668"/>
                  <a:pt x="4750" y="668"/>
                  <a:pt x="4750" y="668"/>
                </a:cubicBezTo>
                <a:cubicBezTo>
                  <a:pt x="4616" y="723"/>
                  <a:pt x="4616" y="723"/>
                  <a:pt x="4616" y="723"/>
                </a:cubicBezTo>
                <a:cubicBezTo>
                  <a:pt x="4616" y="734"/>
                  <a:pt x="4616" y="734"/>
                  <a:pt x="4616" y="734"/>
                </a:cubicBezTo>
                <a:cubicBezTo>
                  <a:pt x="4593" y="720"/>
                  <a:pt x="4593" y="720"/>
                  <a:pt x="4593" y="720"/>
                </a:cubicBezTo>
                <a:cubicBezTo>
                  <a:pt x="4574" y="720"/>
                  <a:pt x="4574" y="720"/>
                  <a:pt x="4574" y="720"/>
                </a:cubicBezTo>
                <a:cubicBezTo>
                  <a:pt x="4574" y="739"/>
                  <a:pt x="4574" y="739"/>
                  <a:pt x="4574" y="739"/>
                </a:cubicBezTo>
                <a:cubicBezTo>
                  <a:pt x="4551" y="739"/>
                  <a:pt x="4551" y="739"/>
                  <a:pt x="4551" y="739"/>
                </a:cubicBezTo>
                <a:cubicBezTo>
                  <a:pt x="4551" y="807"/>
                  <a:pt x="4551" y="807"/>
                  <a:pt x="4551" y="807"/>
                </a:cubicBezTo>
                <a:cubicBezTo>
                  <a:pt x="4540" y="807"/>
                  <a:pt x="4540" y="807"/>
                  <a:pt x="4540" y="807"/>
                </a:cubicBezTo>
                <a:cubicBezTo>
                  <a:pt x="4540" y="1250"/>
                  <a:pt x="4540" y="1250"/>
                  <a:pt x="4540" y="1250"/>
                </a:cubicBezTo>
                <a:cubicBezTo>
                  <a:pt x="4523" y="1250"/>
                  <a:pt x="4523" y="1250"/>
                  <a:pt x="4523" y="1250"/>
                </a:cubicBezTo>
                <a:cubicBezTo>
                  <a:pt x="4516" y="1237"/>
                  <a:pt x="4516" y="1237"/>
                  <a:pt x="4516" y="1237"/>
                </a:cubicBezTo>
                <a:cubicBezTo>
                  <a:pt x="4516" y="1205"/>
                  <a:pt x="4516" y="1205"/>
                  <a:pt x="4516" y="1205"/>
                </a:cubicBezTo>
                <a:cubicBezTo>
                  <a:pt x="4499" y="1205"/>
                  <a:pt x="4499" y="1205"/>
                  <a:pt x="4499" y="1205"/>
                </a:cubicBezTo>
                <a:cubicBezTo>
                  <a:pt x="4499" y="1238"/>
                  <a:pt x="4499" y="1238"/>
                  <a:pt x="4499" y="1238"/>
                </a:cubicBezTo>
                <a:cubicBezTo>
                  <a:pt x="4495" y="1234"/>
                  <a:pt x="4495" y="1234"/>
                  <a:pt x="4495" y="1234"/>
                </a:cubicBezTo>
                <a:cubicBezTo>
                  <a:pt x="4495" y="1245"/>
                  <a:pt x="4495" y="1245"/>
                  <a:pt x="4495" y="1245"/>
                </a:cubicBezTo>
                <a:cubicBezTo>
                  <a:pt x="4482" y="1245"/>
                  <a:pt x="4482" y="1245"/>
                  <a:pt x="4482" y="1245"/>
                </a:cubicBezTo>
                <a:cubicBezTo>
                  <a:pt x="4482" y="1255"/>
                  <a:pt x="4482" y="1255"/>
                  <a:pt x="4482" y="1255"/>
                </a:cubicBezTo>
                <a:cubicBezTo>
                  <a:pt x="4474" y="1255"/>
                  <a:pt x="4474" y="1255"/>
                  <a:pt x="4474" y="1255"/>
                </a:cubicBezTo>
                <a:cubicBezTo>
                  <a:pt x="4474" y="1263"/>
                  <a:pt x="4474" y="1263"/>
                  <a:pt x="4474" y="1263"/>
                </a:cubicBezTo>
                <a:cubicBezTo>
                  <a:pt x="4452" y="1263"/>
                  <a:pt x="4452" y="1263"/>
                  <a:pt x="4452" y="1263"/>
                </a:cubicBezTo>
                <a:cubicBezTo>
                  <a:pt x="4452" y="1251"/>
                  <a:pt x="4452" y="1251"/>
                  <a:pt x="4452" y="1251"/>
                </a:cubicBezTo>
                <a:cubicBezTo>
                  <a:pt x="4468" y="1248"/>
                  <a:pt x="4468" y="1248"/>
                  <a:pt x="4468" y="1248"/>
                </a:cubicBezTo>
                <a:cubicBezTo>
                  <a:pt x="4468" y="1242"/>
                  <a:pt x="4468" y="1242"/>
                  <a:pt x="4468" y="1242"/>
                </a:cubicBezTo>
                <a:cubicBezTo>
                  <a:pt x="4407" y="1242"/>
                  <a:pt x="4407" y="1242"/>
                  <a:pt x="4407" y="1242"/>
                </a:cubicBezTo>
                <a:cubicBezTo>
                  <a:pt x="4409" y="1247"/>
                  <a:pt x="4409" y="1247"/>
                  <a:pt x="4409" y="1247"/>
                </a:cubicBezTo>
                <a:cubicBezTo>
                  <a:pt x="4421" y="1249"/>
                  <a:pt x="4421" y="1249"/>
                  <a:pt x="4421" y="1249"/>
                </a:cubicBezTo>
                <a:cubicBezTo>
                  <a:pt x="4421" y="1260"/>
                  <a:pt x="4421" y="1260"/>
                  <a:pt x="4421" y="1260"/>
                </a:cubicBezTo>
                <a:cubicBezTo>
                  <a:pt x="4398" y="1265"/>
                  <a:pt x="4398" y="1265"/>
                  <a:pt x="4398" y="1265"/>
                </a:cubicBezTo>
                <a:cubicBezTo>
                  <a:pt x="4369" y="1201"/>
                  <a:pt x="4369" y="1201"/>
                  <a:pt x="4369" y="1201"/>
                </a:cubicBezTo>
                <a:cubicBezTo>
                  <a:pt x="4369" y="1161"/>
                  <a:pt x="4369" y="1161"/>
                  <a:pt x="4369" y="1161"/>
                </a:cubicBezTo>
                <a:cubicBezTo>
                  <a:pt x="4369" y="948"/>
                  <a:pt x="4369" y="948"/>
                  <a:pt x="4369" y="948"/>
                </a:cubicBezTo>
                <a:cubicBezTo>
                  <a:pt x="4369" y="948"/>
                  <a:pt x="4379" y="944"/>
                  <a:pt x="4379" y="932"/>
                </a:cubicBezTo>
                <a:cubicBezTo>
                  <a:pt x="4379" y="920"/>
                  <a:pt x="4346" y="917"/>
                  <a:pt x="4333" y="917"/>
                </a:cubicBezTo>
                <a:cubicBezTo>
                  <a:pt x="4320" y="917"/>
                  <a:pt x="4287" y="920"/>
                  <a:pt x="4287" y="932"/>
                </a:cubicBezTo>
                <a:cubicBezTo>
                  <a:pt x="4287" y="944"/>
                  <a:pt x="4297" y="948"/>
                  <a:pt x="4297" y="948"/>
                </a:cubicBezTo>
                <a:cubicBezTo>
                  <a:pt x="4297" y="1161"/>
                  <a:pt x="4297" y="1161"/>
                  <a:pt x="4297" y="1161"/>
                </a:cubicBezTo>
                <a:cubicBezTo>
                  <a:pt x="4286" y="1161"/>
                  <a:pt x="4286" y="1161"/>
                  <a:pt x="4286" y="1161"/>
                </a:cubicBezTo>
                <a:cubicBezTo>
                  <a:pt x="4286" y="1131"/>
                  <a:pt x="4286" y="1131"/>
                  <a:pt x="4286" y="1131"/>
                </a:cubicBezTo>
                <a:cubicBezTo>
                  <a:pt x="4238" y="1091"/>
                  <a:pt x="4238" y="1091"/>
                  <a:pt x="4238" y="1091"/>
                </a:cubicBezTo>
                <a:cubicBezTo>
                  <a:pt x="4238" y="974"/>
                  <a:pt x="4238" y="974"/>
                  <a:pt x="4238" y="974"/>
                </a:cubicBezTo>
                <a:cubicBezTo>
                  <a:pt x="4223" y="974"/>
                  <a:pt x="4223" y="974"/>
                  <a:pt x="4223" y="974"/>
                </a:cubicBezTo>
                <a:cubicBezTo>
                  <a:pt x="4166" y="1010"/>
                  <a:pt x="4166" y="1010"/>
                  <a:pt x="4166" y="1010"/>
                </a:cubicBezTo>
                <a:cubicBezTo>
                  <a:pt x="4166" y="995"/>
                  <a:pt x="4166" y="995"/>
                  <a:pt x="4166" y="995"/>
                </a:cubicBezTo>
                <a:cubicBezTo>
                  <a:pt x="4087" y="995"/>
                  <a:pt x="4087" y="995"/>
                  <a:pt x="4087" y="995"/>
                </a:cubicBezTo>
                <a:cubicBezTo>
                  <a:pt x="4087" y="1012"/>
                  <a:pt x="4087" y="1012"/>
                  <a:pt x="4087" y="1012"/>
                </a:cubicBezTo>
                <a:cubicBezTo>
                  <a:pt x="4069" y="1012"/>
                  <a:pt x="4069" y="1012"/>
                  <a:pt x="4069" y="1012"/>
                </a:cubicBezTo>
                <a:cubicBezTo>
                  <a:pt x="4069" y="1130"/>
                  <a:pt x="4069" y="1130"/>
                  <a:pt x="4069" y="1130"/>
                </a:cubicBezTo>
                <a:cubicBezTo>
                  <a:pt x="4046" y="1117"/>
                  <a:pt x="4046" y="1117"/>
                  <a:pt x="4046" y="1117"/>
                </a:cubicBezTo>
                <a:cubicBezTo>
                  <a:pt x="4046" y="1088"/>
                  <a:pt x="4046" y="1088"/>
                  <a:pt x="4046" y="1088"/>
                </a:cubicBezTo>
                <a:cubicBezTo>
                  <a:pt x="4039" y="1088"/>
                  <a:pt x="4039" y="1088"/>
                  <a:pt x="4039" y="1088"/>
                </a:cubicBezTo>
                <a:cubicBezTo>
                  <a:pt x="4039" y="1118"/>
                  <a:pt x="4039" y="1118"/>
                  <a:pt x="4039" y="1118"/>
                </a:cubicBezTo>
                <a:cubicBezTo>
                  <a:pt x="4032" y="1118"/>
                  <a:pt x="4032" y="1118"/>
                  <a:pt x="4032" y="1118"/>
                </a:cubicBezTo>
                <a:cubicBezTo>
                  <a:pt x="4032" y="1061"/>
                  <a:pt x="4032" y="1061"/>
                  <a:pt x="4032" y="1061"/>
                </a:cubicBezTo>
                <a:cubicBezTo>
                  <a:pt x="3989" y="1061"/>
                  <a:pt x="3989" y="1061"/>
                  <a:pt x="3989" y="1061"/>
                </a:cubicBezTo>
                <a:cubicBezTo>
                  <a:pt x="3989" y="1052"/>
                  <a:pt x="3984" y="1018"/>
                  <a:pt x="3943" y="995"/>
                </a:cubicBezTo>
                <a:cubicBezTo>
                  <a:pt x="3943" y="975"/>
                  <a:pt x="3943" y="975"/>
                  <a:pt x="3943" y="975"/>
                </a:cubicBezTo>
                <a:cubicBezTo>
                  <a:pt x="3933" y="975"/>
                  <a:pt x="3933" y="975"/>
                  <a:pt x="3933" y="975"/>
                </a:cubicBezTo>
                <a:cubicBezTo>
                  <a:pt x="3923" y="975"/>
                  <a:pt x="3923" y="975"/>
                  <a:pt x="3923" y="975"/>
                </a:cubicBezTo>
                <a:cubicBezTo>
                  <a:pt x="3923" y="995"/>
                  <a:pt x="3923" y="995"/>
                  <a:pt x="3923" y="995"/>
                </a:cubicBezTo>
                <a:cubicBezTo>
                  <a:pt x="3882" y="1018"/>
                  <a:pt x="3877" y="1052"/>
                  <a:pt x="3877" y="1061"/>
                </a:cubicBezTo>
                <a:cubicBezTo>
                  <a:pt x="3877" y="1070"/>
                  <a:pt x="3885" y="1078"/>
                  <a:pt x="3885" y="1078"/>
                </a:cubicBezTo>
                <a:cubicBezTo>
                  <a:pt x="3859" y="1078"/>
                  <a:pt x="3859" y="1078"/>
                  <a:pt x="3859" y="1078"/>
                </a:cubicBezTo>
                <a:cubicBezTo>
                  <a:pt x="3846" y="1078"/>
                  <a:pt x="3846" y="1078"/>
                  <a:pt x="3846" y="1078"/>
                </a:cubicBezTo>
                <a:cubicBezTo>
                  <a:pt x="3809" y="1051"/>
                  <a:pt x="3809" y="1051"/>
                  <a:pt x="3809" y="1051"/>
                </a:cubicBezTo>
                <a:cubicBezTo>
                  <a:pt x="3781" y="1070"/>
                  <a:pt x="3781" y="1070"/>
                  <a:pt x="3781" y="1070"/>
                </a:cubicBezTo>
                <a:cubicBezTo>
                  <a:pt x="3770" y="1080"/>
                  <a:pt x="3770" y="1080"/>
                  <a:pt x="3770" y="1080"/>
                </a:cubicBezTo>
                <a:cubicBezTo>
                  <a:pt x="3742" y="1080"/>
                  <a:pt x="3742" y="1080"/>
                  <a:pt x="3742" y="1080"/>
                </a:cubicBezTo>
                <a:cubicBezTo>
                  <a:pt x="3742" y="1095"/>
                  <a:pt x="3742" y="1095"/>
                  <a:pt x="3742" y="1095"/>
                </a:cubicBezTo>
                <a:cubicBezTo>
                  <a:pt x="3759" y="1095"/>
                  <a:pt x="3763" y="1109"/>
                  <a:pt x="3763" y="1109"/>
                </a:cubicBezTo>
                <a:cubicBezTo>
                  <a:pt x="3763" y="1133"/>
                  <a:pt x="3763" y="1133"/>
                  <a:pt x="3763" y="1133"/>
                </a:cubicBezTo>
                <a:cubicBezTo>
                  <a:pt x="3734" y="1133"/>
                  <a:pt x="3734" y="1133"/>
                  <a:pt x="3734" y="1133"/>
                </a:cubicBezTo>
                <a:cubicBezTo>
                  <a:pt x="3734" y="1123"/>
                  <a:pt x="3734" y="1123"/>
                  <a:pt x="3734" y="1123"/>
                </a:cubicBezTo>
                <a:cubicBezTo>
                  <a:pt x="3673" y="1123"/>
                  <a:pt x="3673" y="1123"/>
                  <a:pt x="3673" y="1123"/>
                </a:cubicBezTo>
                <a:cubicBezTo>
                  <a:pt x="3673" y="1147"/>
                  <a:pt x="3673" y="1147"/>
                  <a:pt x="3673" y="1147"/>
                </a:cubicBezTo>
                <a:cubicBezTo>
                  <a:pt x="3635" y="1147"/>
                  <a:pt x="3635" y="1147"/>
                  <a:pt x="3635" y="1147"/>
                </a:cubicBezTo>
                <a:cubicBezTo>
                  <a:pt x="3635" y="1405"/>
                  <a:pt x="3635" y="1405"/>
                  <a:pt x="3635" y="1405"/>
                </a:cubicBezTo>
                <a:cubicBezTo>
                  <a:pt x="3585" y="1405"/>
                  <a:pt x="3585" y="1405"/>
                  <a:pt x="3585" y="1405"/>
                </a:cubicBezTo>
                <a:cubicBezTo>
                  <a:pt x="3585" y="1415"/>
                  <a:pt x="3585" y="1415"/>
                  <a:pt x="3585" y="1415"/>
                </a:cubicBezTo>
                <a:cubicBezTo>
                  <a:pt x="3576" y="1415"/>
                  <a:pt x="3576" y="1415"/>
                  <a:pt x="3576" y="1415"/>
                </a:cubicBezTo>
                <a:cubicBezTo>
                  <a:pt x="3576" y="1437"/>
                  <a:pt x="3576" y="1437"/>
                  <a:pt x="3576" y="1437"/>
                </a:cubicBezTo>
                <a:cubicBezTo>
                  <a:pt x="3565" y="1437"/>
                  <a:pt x="3565" y="1437"/>
                  <a:pt x="3565" y="1437"/>
                </a:cubicBezTo>
                <a:cubicBezTo>
                  <a:pt x="3565" y="1403"/>
                  <a:pt x="3565" y="1403"/>
                  <a:pt x="3565" y="1403"/>
                </a:cubicBezTo>
                <a:cubicBezTo>
                  <a:pt x="3528" y="1403"/>
                  <a:pt x="3528" y="1403"/>
                  <a:pt x="3528" y="1403"/>
                </a:cubicBezTo>
                <a:cubicBezTo>
                  <a:pt x="3528" y="1259"/>
                  <a:pt x="3528" y="1259"/>
                  <a:pt x="3528" y="1259"/>
                </a:cubicBezTo>
                <a:cubicBezTo>
                  <a:pt x="3478" y="1259"/>
                  <a:pt x="3478" y="1259"/>
                  <a:pt x="3478" y="1259"/>
                </a:cubicBezTo>
                <a:cubicBezTo>
                  <a:pt x="3478" y="1245"/>
                  <a:pt x="3478" y="1245"/>
                  <a:pt x="3478" y="1245"/>
                </a:cubicBezTo>
                <a:cubicBezTo>
                  <a:pt x="3463" y="1245"/>
                  <a:pt x="3463" y="1245"/>
                  <a:pt x="3463" y="1245"/>
                </a:cubicBezTo>
                <a:cubicBezTo>
                  <a:pt x="3463" y="1255"/>
                  <a:pt x="3463" y="1255"/>
                  <a:pt x="3463" y="1255"/>
                </a:cubicBezTo>
                <a:cubicBezTo>
                  <a:pt x="3455" y="1255"/>
                  <a:pt x="3455" y="1255"/>
                  <a:pt x="3455" y="1255"/>
                </a:cubicBezTo>
                <a:cubicBezTo>
                  <a:pt x="3456" y="1251"/>
                  <a:pt x="3456" y="1248"/>
                  <a:pt x="3456" y="1245"/>
                </a:cubicBezTo>
                <a:cubicBezTo>
                  <a:pt x="3456" y="1211"/>
                  <a:pt x="3436" y="1182"/>
                  <a:pt x="3407" y="1168"/>
                </a:cubicBezTo>
                <a:cubicBezTo>
                  <a:pt x="3407" y="700"/>
                  <a:pt x="3407" y="700"/>
                  <a:pt x="3407" y="700"/>
                </a:cubicBezTo>
                <a:cubicBezTo>
                  <a:pt x="3431" y="687"/>
                  <a:pt x="3447" y="662"/>
                  <a:pt x="3447" y="634"/>
                </a:cubicBezTo>
                <a:cubicBezTo>
                  <a:pt x="3447" y="597"/>
                  <a:pt x="3421" y="567"/>
                  <a:pt x="3387" y="560"/>
                </a:cubicBezTo>
                <a:cubicBezTo>
                  <a:pt x="3383" y="429"/>
                  <a:pt x="3383" y="429"/>
                  <a:pt x="3383" y="429"/>
                </a:cubicBezTo>
                <a:cubicBezTo>
                  <a:pt x="3391" y="425"/>
                  <a:pt x="3397" y="417"/>
                  <a:pt x="3397" y="407"/>
                </a:cubicBezTo>
                <a:cubicBezTo>
                  <a:pt x="3397" y="400"/>
                  <a:pt x="3394" y="393"/>
                  <a:pt x="3390" y="389"/>
                </a:cubicBezTo>
                <a:cubicBezTo>
                  <a:pt x="3390" y="372"/>
                  <a:pt x="3390" y="372"/>
                  <a:pt x="3390" y="372"/>
                </a:cubicBezTo>
                <a:cubicBezTo>
                  <a:pt x="3382" y="372"/>
                  <a:pt x="3382" y="372"/>
                  <a:pt x="3382" y="372"/>
                </a:cubicBezTo>
                <a:cubicBezTo>
                  <a:pt x="3382" y="269"/>
                  <a:pt x="3382" y="269"/>
                  <a:pt x="3382" y="269"/>
                </a:cubicBezTo>
                <a:cubicBezTo>
                  <a:pt x="3377" y="269"/>
                  <a:pt x="3377" y="269"/>
                  <a:pt x="3377" y="269"/>
                </a:cubicBezTo>
                <a:cubicBezTo>
                  <a:pt x="3377" y="187"/>
                  <a:pt x="3377" y="187"/>
                  <a:pt x="3377" y="187"/>
                </a:cubicBezTo>
                <a:cubicBezTo>
                  <a:pt x="3377" y="187"/>
                  <a:pt x="3385" y="187"/>
                  <a:pt x="3385" y="177"/>
                </a:cubicBezTo>
                <a:cubicBezTo>
                  <a:pt x="3385" y="167"/>
                  <a:pt x="3377" y="170"/>
                  <a:pt x="3377" y="170"/>
                </a:cubicBezTo>
                <a:cubicBezTo>
                  <a:pt x="3372" y="0"/>
                  <a:pt x="3372" y="0"/>
                  <a:pt x="3372" y="0"/>
                </a:cubicBezTo>
                <a:cubicBezTo>
                  <a:pt x="3367" y="170"/>
                  <a:pt x="3367" y="170"/>
                  <a:pt x="3367" y="170"/>
                </a:cubicBezTo>
                <a:cubicBezTo>
                  <a:pt x="3367" y="170"/>
                  <a:pt x="3359" y="167"/>
                  <a:pt x="3359" y="177"/>
                </a:cubicBezTo>
                <a:cubicBezTo>
                  <a:pt x="3359" y="187"/>
                  <a:pt x="3367" y="187"/>
                  <a:pt x="3367" y="187"/>
                </a:cubicBezTo>
                <a:cubicBezTo>
                  <a:pt x="3367" y="269"/>
                  <a:pt x="3367" y="269"/>
                  <a:pt x="3367" y="269"/>
                </a:cubicBezTo>
                <a:cubicBezTo>
                  <a:pt x="3362" y="269"/>
                  <a:pt x="3362" y="269"/>
                  <a:pt x="3362" y="269"/>
                </a:cubicBezTo>
                <a:cubicBezTo>
                  <a:pt x="3362" y="372"/>
                  <a:pt x="3362" y="372"/>
                  <a:pt x="3362" y="372"/>
                </a:cubicBezTo>
                <a:cubicBezTo>
                  <a:pt x="3354" y="372"/>
                  <a:pt x="3354" y="372"/>
                  <a:pt x="3354" y="372"/>
                </a:cubicBezTo>
                <a:cubicBezTo>
                  <a:pt x="3354" y="389"/>
                  <a:pt x="3354" y="389"/>
                  <a:pt x="3354" y="389"/>
                </a:cubicBezTo>
                <a:cubicBezTo>
                  <a:pt x="3350" y="393"/>
                  <a:pt x="3347" y="400"/>
                  <a:pt x="3347" y="407"/>
                </a:cubicBezTo>
                <a:cubicBezTo>
                  <a:pt x="3347" y="417"/>
                  <a:pt x="3353" y="425"/>
                  <a:pt x="3361" y="429"/>
                </a:cubicBezTo>
                <a:cubicBezTo>
                  <a:pt x="3357" y="560"/>
                  <a:pt x="3357" y="560"/>
                  <a:pt x="3357" y="560"/>
                </a:cubicBezTo>
                <a:cubicBezTo>
                  <a:pt x="3323" y="567"/>
                  <a:pt x="3297" y="597"/>
                  <a:pt x="3297" y="634"/>
                </a:cubicBezTo>
                <a:cubicBezTo>
                  <a:pt x="3297" y="659"/>
                  <a:pt x="3310" y="681"/>
                  <a:pt x="3329" y="695"/>
                </a:cubicBezTo>
                <a:cubicBezTo>
                  <a:pt x="3329" y="1173"/>
                  <a:pt x="3329" y="1173"/>
                  <a:pt x="3329" y="1173"/>
                </a:cubicBezTo>
                <a:cubicBezTo>
                  <a:pt x="3304" y="1187"/>
                  <a:pt x="3288" y="1214"/>
                  <a:pt x="3288" y="1245"/>
                </a:cubicBezTo>
                <a:cubicBezTo>
                  <a:pt x="3288" y="1275"/>
                  <a:pt x="3304" y="1302"/>
                  <a:pt x="3329" y="1317"/>
                </a:cubicBezTo>
                <a:cubicBezTo>
                  <a:pt x="3329" y="1343"/>
                  <a:pt x="3329" y="1343"/>
                  <a:pt x="3329" y="1343"/>
                </a:cubicBezTo>
                <a:cubicBezTo>
                  <a:pt x="3287" y="1479"/>
                  <a:pt x="3287" y="1479"/>
                  <a:pt x="3287" y="1479"/>
                </a:cubicBezTo>
                <a:cubicBezTo>
                  <a:pt x="3180" y="1479"/>
                  <a:pt x="3180" y="1479"/>
                  <a:pt x="3180" y="1479"/>
                </a:cubicBezTo>
                <a:cubicBezTo>
                  <a:pt x="3180" y="1420"/>
                  <a:pt x="3180" y="1420"/>
                  <a:pt x="3180" y="1420"/>
                </a:cubicBezTo>
                <a:cubicBezTo>
                  <a:pt x="3132" y="1420"/>
                  <a:pt x="3132" y="1420"/>
                  <a:pt x="3132" y="1420"/>
                </a:cubicBezTo>
                <a:cubicBezTo>
                  <a:pt x="3132" y="1479"/>
                  <a:pt x="3132" y="1479"/>
                  <a:pt x="3132" y="1479"/>
                </a:cubicBezTo>
                <a:cubicBezTo>
                  <a:pt x="2997" y="1479"/>
                  <a:pt x="2997" y="1479"/>
                  <a:pt x="2997" y="1479"/>
                </a:cubicBezTo>
                <a:cubicBezTo>
                  <a:pt x="2997" y="1395"/>
                  <a:pt x="2997" y="1395"/>
                  <a:pt x="2997" y="1395"/>
                </a:cubicBezTo>
                <a:cubicBezTo>
                  <a:pt x="2850" y="1372"/>
                  <a:pt x="2850" y="1372"/>
                  <a:pt x="2850" y="1372"/>
                </a:cubicBezTo>
                <a:cubicBezTo>
                  <a:pt x="2850" y="1279"/>
                  <a:pt x="2850" y="1279"/>
                  <a:pt x="2850" y="1279"/>
                </a:cubicBezTo>
                <a:cubicBezTo>
                  <a:pt x="2844" y="1271"/>
                  <a:pt x="2844" y="1271"/>
                  <a:pt x="2844" y="1271"/>
                </a:cubicBezTo>
                <a:cubicBezTo>
                  <a:pt x="2844" y="1227"/>
                  <a:pt x="2844" y="1227"/>
                  <a:pt x="2844" y="1227"/>
                </a:cubicBezTo>
                <a:cubicBezTo>
                  <a:pt x="2838" y="1223"/>
                  <a:pt x="2838" y="1223"/>
                  <a:pt x="2838" y="1223"/>
                </a:cubicBezTo>
                <a:cubicBezTo>
                  <a:pt x="2838" y="1194"/>
                  <a:pt x="2838" y="1194"/>
                  <a:pt x="2838" y="1194"/>
                </a:cubicBezTo>
                <a:cubicBezTo>
                  <a:pt x="2818" y="1177"/>
                  <a:pt x="2818" y="1177"/>
                  <a:pt x="2818" y="1177"/>
                </a:cubicBezTo>
                <a:cubicBezTo>
                  <a:pt x="2803" y="1177"/>
                  <a:pt x="2803" y="1177"/>
                  <a:pt x="2803" y="1177"/>
                </a:cubicBezTo>
                <a:cubicBezTo>
                  <a:pt x="2797" y="1119"/>
                  <a:pt x="2797" y="1119"/>
                  <a:pt x="2797" y="1119"/>
                </a:cubicBezTo>
                <a:cubicBezTo>
                  <a:pt x="2791" y="1177"/>
                  <a:pt x="2791" y="1177"/>
                  <a:pt x="2791" y="1177"/>
                </a:cubicBezTo>
                <a:cubicBezTo>
                  <a:pt x="2776" y="1177"/>
                  <a:pt x="2776" y="1177"/>
                  <a:pt x="2776" y="1177"/>
                </a:cubicBezTo>
                <a:cubicBezTo>
                  <a:pt x="2756" y="1194"/>
                  <a:pt x="2756" y="1194"/>
                  <a:pt x="2756" y="1194"/>
                </a:cubicBezTo>
                <a:cubicBezTo>
                  <a:pt x="2756" y="1223"/>
                  <a:pt x="2756" y="1223"/>
                  <a:pt x="2756" y="1223"/>
                </a:cubicBezTo>
                <a:cubicBezTo>
                  <a:pt x="2750" y="1227"/>
                  <a:pt x="2750" y="1227"/>
                  <a:pt x="2750" y="1227"/>
                </a:cubicBezTo>
                <a:cubicBezTo>
                  <a:pt x="2750" y="1271"/>
                  <a:pt x="2750" y="1271"/>
                  <a:pt x="2750" y="1271"/>
                </a:cubicBezTo>
                <a:cubicBezTo>
                  <a:pt x="2744" y="1279"/>
                  <a:pt x="2744" y="1279"/>
                  <a:pt x="2744" y="1279"/>
                </a:cubicBezTo>
                <a:cubicBezTo>
                  <a:pt x="2744" y="1341"/>
                  <a:pt x="2744" y="1341"/>
                  <a:pt x="2744" y="1341"/>
                </a:cubicBezTo>
                <a:cubicBezTo>
                  <a:pt x="2744" y="1341"/>
                  <a:pt x="2733" y="1330"/>
                  <a:pt x="2701" y="1330"/>
                </a:cubicBezTo>
                <a:cubicBezTo>
                  <a:pt x="2658" y="1330"/>
                  <a:pt x="2628" y="1372"/>
                  <a:pt x="2628" y="1372"/>
                </a:cubicBezTo>
                <a:cubicBezTo>
                  <a:pt x="2572" y="1372"/>
                  <a:pt x="2572" y="1372"/>
                  <a:pt x="2572" y="1372"/>
                </a:cubicBezTo>
                <a:cubicBezTo>
                  <a:pt x="2572" y="1389"/>
                  <a:pt x="2572" y="1389"/>
                  <a:pt x="2572" y="1389"/>
                </a:cubicBezTo>
                <a:cubicBezTo>
                  <a:pt x="2553" y="1389"/>
                  <a:pt x="2553" y="1389"/>
                  <a:pt x="2553" y="1389"/>
                </a:cubicBezTo>
                <a:cubicBezTo>
                  <a:pt x="2553" y="1382"/>
                  <a:pt x="2553" y="1382"/>
                  <a:pt x="2553" y="1382"/>
                </a:cubicBezTo>
                <a:cubicBezTo>
                  <a:pt x="2510" y="1382"/>
                  <a:pt x="2510" y="1382"/>
                  <a:pt x="2510" y="1382"/>
                </a:cubicBezTo>
                <a:cubicBezTo>
                  <a:pt x="2502" y="1393"/>
                  <a:pt x="2502" y="1393"/>
                  <a:pt x="2502" y="1393"/>
                </a:cubicBezTo>
                <a:cubicBezTo>
                  <a:pt x="2478" y="1393"/>
                  <a:pt x="2478" y="1393"/>
                  <a:pt x="2478" y="1393"/>
                </a:cubicBezTo>
                <a:cubicBezTo>
                  <a:pt x="2478" y="1402"/>
                  <a:pt x="2478" y="1402"/>
                  <a:pt x="2478" y="1402"/>
                </a:cubicBezTo>
                <a:cubicBezTo>
                  <a:pt x="2470" y="1402"/>
                  <a:pt x="2470" y="1402"/>
                  <a:pt x="2470" y="1402"/>
                </a:cubicBezTo>
                <a:cubicBezTo>
                  <a:pt x="2470" y="1378"/>
                  <a:pt x="2470" y="1378"/>
                  <a:pt x="2470" y="1378"/>
                </a:cubicBezTo>
                <a:cubicBezTo>
                  <a:pt x="2443" y="1378"/>
                  <a:pt x="2443" y="1378"/>
                  <a:pt x="2443" y="1378"/>
                </a:cubicBezTo>
                <a:cubicBezTo>
                  <a:pt x="2432" y="1388"/>
                  <a:pt x="2432" y="1388"/>
                  <a:pt x="2432" y="1388"/>
                </a:cubicBezTo>
                <a:cubicBezTo>
                  <a:pt x="2417" y="1388"/>
                  <a:pt x="2417" y="1388"/>
                  <a:pt x="2417" y="1388"/>
                </a:cubicBezTo>
                <a:cubicBezTo>
                  <a:pt x="2408" y="1375"/>
                  <a:pt x="2408" y="1375"/>
                  <a:pt x="2408" y="1375"/>
                </a:cubicBezTo>
                <a:cubicBezTo>
                  <a:pt x="2393" y="1375"/>
                  <a:pt x="2393" y="1375"/>
                  <a:pt x="2393" y="1375"/>
                </a:cubicBezTo>
                <a:cubicBezTo>
                  <a:pt x="2381" y="1388"/>
                  <a:pt x="2381" y="1388"/>
                  <a:pt x="2381" y="1388"/>
                </a:cubicBezTo>
                <a:cubicBezTo>
                  <a:pt x="2365" y="1388"/>
                  <a:pt x="2365" y="1388"/>
                  <a:pt x="2365" y="1388"/>
                </a:cubicBezTo>
                <a:cubicBezTo>
                  <a:pt x="2365" y="1465"/>
                  <a:pt x="2365" y="1465"/>
                  <a:pt x="2365" y="1465"/>
                </a:cubicBezTo>
                <a:cubicBezTo>
                  <a:pt x="2310" y="1465"/>
                  <a:pt x="2310" y="1465"/>
                  <a:pt x="2310" y="1465"/>
                </a:cubicBezTo>
                <a:cubicBezTo>
                  <a:pt x="2310" y="1440"/>
                  <a:pt x="2310" y="1440"/>
                  <a:pt x="2310" y="1440"/>
                </a:cubicBezTo>
                <a:cubicBezTo>
                  <a:pt x="2284" y="1420"/>
                  <a:pt x="2284" y="1420"/>
                  <a:pt x="2284" y="1420"/>
                </a:cubicBezTo>
                <a:cubicBezTo>
                  <a:pt x="2279" y="1380"/>
                  <a:pt x="2279" y="1380"/>
                  <a:pt x="2279" y="1380"/>
                </a:cubicBezTo>
                <a:cubicBezTo>
                  <a:pt x="2273" y="1419"/>
                  <a:pt x="2273" y="1419"/>
                  <a:pt x="2273" y="1419"/>
                </a:cubicBezTo>
                <a:cubicBezTo>
                  <a:pt x="2243" y="1441"/>
                  <a:pt x="2243" y="1441"/>
                  <a:pt x="2243" y="1441"/>
                </a:cubicBezTo>
                <a:cubicBezTo>
                  <a:pt x="2243" y="1457"/>
                  <a:pt x="2243" y="1457"/>
                  <a:pt x="2243" y="1457"/>
                </a:cubicBezTo>
                <a:cubicBezTo>
                  <a:pt x="2199" y="1457"/>
                  <a:pt x="2199" y="1457"/>
                  <a:pt x="2199" y="1457"/>
                </a:cubicBezTo>
                <a:cubicBezTo>
                  <a:pt x="2199" y="1401"/>
                  <a:pt x="2199" y="1401"/>
                  <a:pt x="2199" y="1401"/>
                </a:cubicBezTo>
                <a:cubicBezTo>
                  <a:pt x="2177" y="1401"/>
                  <a:pt x="2177" y="1401"/>
                  <a:pt x="2177" y="1401"/>
                </a:cubicBezTo>
                <a:cubicBezTo>
                  <a:pt x="2177" y="1391"/>
                  <a:pt x="2177" y="1391"/>
                  <a:pt x="2177" y="1391"/>
                </a:cubicBezTo>
                <a:cubicBezTo>
                  <a:pt x="2152" y="1391"/>
                  <a:pt x="2152" y="1391"/>
                  <a:pt x="2152" y="1391"/>
                </a:cubicBezTo>
                <a:cubicBezTo>
                  <a:pt x="2152" y="1409"/>
                  <a:pt x="2152" y="1409"/>
                  <a:pt x="2152" y="1409"/>
                </a:cubicBezTo>
                <a:cubicBezTo>
                  <a:pt x="2139" y="1409"/>
                  <a:pt x="2139" y="1409"/>
                  <a:pt x="2139" y="1409"/>
                </a:cubicBezTo>
                <a:cubicBezTo>
                  <a:pt x="2139" y="1371"/>
                  <a:pt x="2139" y="1371"/>
                  <a:pt x="2139" y="1371"/>
                </a:cubicBezTo>
                <a:cubicBezTo>
                  <a:pt x="2093" y="1371"/>
                  <a:pt x="2093" y="1371"/>
                  <a:pt x="2093" y="1371"/>
                </a:cubicBezTo>
                <a:cubicBezTo>
                  <a:pt x="2093" y="1436"/>
                  <a:pt x="2093" y="1436"/>
                  <a:pt x="2093" y="1436"/>
                </a:cubicBezTo>
                <a:cubicBezTo>
                  <a:pt x="2077" y="1436"/>
                  <a:pt x="2077" y="1436"/>
                  <a:pt x="2077" y="1436"/>
                </a:cubicBezTo>
                <a:cubicBezTo>
                  <a:pt x="2077" y="1453"/>
                  <a:pt x="2077" y="1453"/>
                  <a:pt x="2077" y="1453"/>
                </a:cubicBezTo>
                <a:cubicBezTo>
                  <a:pt x="2068" y="1453"/>
                  <a:pt x="2068" y="1453"/>
                  <a:pt x="2068" y="1453"/>
                </a:cubicBezTo>
                <a:cubicBezTo>
                  <a:pt x="2068" y="1463"/>
                  <a:pt x="2068" y="1463"/>
                  <a:pt x="2068" y="1463"/>
                </a:cubicBezTo>
                <a:cubicBezTo>
                  <a:pt x="2055" y="1463"/>
                  <a:pt x="2055" y="1463"/>
                  <a:pt x="2055" y="1463"/>
                </a:cubicBezTo>
                <a:cubicBezTo>
                  <a:pt x="2055" y="1453"/>
                  <a:pt x="2055" y="1453"/>
                  <a:pt x="2055" y="1453"/>
                </a:cubicBezTo>
                <a:cubicBezTo>
                  <a:pt x="2033" y="1453"/>
                  <a:pt x="2033" y="1453"/>
                  <a:pt x="2033" y="1453"/>
                </a:cubicBezTo>
                <a:cubicBezTo>
                  <a:pt x="2033" y="1461"/>
                  <a:pt x="2033" y="1461"/>
                  <a:pt x="2033" y="1461"/>
                </a:cubicBezTo>
                <a:cubicBezTo>
                  <a:pt x="2004" y="1461"/>
                  <a:pt x="2004" y="1461"/>
                  <a:pt x="2004" y="1461"/>
                </a:cubicBezTo>
                <a:cubicBezTo>
                  <a:pt x="2004" y="1471"/>
                  <a:pt x="2004" y="1471"/>
                  <a:pt x="2004" y="1471"/>
                </a:cubicBezTo>
                <a:cubicBezTo>
                  <a:pt x="1996" y="1471"/>
                  <a:pt x="1996" y="1471"/>
                  <a:pt x="1996" y="1471"/>
                </a:cubicBezTo>
                <a:cubicBezTo>
                  <a:pt x="1996" y="1463"/>
                  <a:pt x="1996" y="1463"/>
                  <a:pt x="1996" y="1463"/>
                </a:cubicBezTo>
                <a:cubicBezTo>
                  <a:pt x="1983" y="1463"/>
                  <a:pt x="1983" y="1463"/>
                  <a:pt x="1983" y="1463"/>
                </a:cubicBezTo>
                <a:cubicBezTo>
                  <a:pt x="1983" y="1479"/>
                  <a:pt x="1983" y="1479"/>
                  <a:pt x="1983" y="1479"/>
                </a:cubicBezTo>
                <a:cubicBezTo>
                  <a:pt x="1975" y="1479"/>
                  <a:pt x="1975" y="1479"/>
                  <a:pt x="1975" y="1479"/>
                </a:cubicBezTo>
                <a:cubicBezTo>
                  <a:pt x="1975" y="1343"/>
                  <a:pt x="1975" y="1343"/>
                  <a:pt x="1975" y="1343"/>
                </a:cubicBezTo>
                <a:cubicBezTo>
                  <a:pt x="1952" y="1343"/>
                  <a:pt x="1952" y="1343"/>
                  <a:pt x="1952" y="1343"/>
                </a:cubicBezTo>
                <a:cubicBezTo>
                  <a:pt x="1952" y="1352"/>
                  <a:pt x="1952" y="1352"/>
                  <a:pt x="1952" y="1352"/>
                </a:cubicBezTo>
                <a:cubicBezTo>
                  <a:pt x="1943" y="1352"/>
                  <a:pt x="1943" y="1352"/>
                  <a:pt x="1943" y="1352"/>
                </a:cubicBezTo>
                <a:cubicBezTo>
                  <a:pt x="1935" y="1335"/>
                  <a:pt x="1935" y="1335"/>
                  <a:pt x="1935" y="1335"/>
                </a:cubicBezTo>
                <a:cubicBezTo>
                  <a:pt x="1921" y="1335"/>
                  <a:pt x="1921" y="1335"/>
                  <a:pt x="1921" y="1335"/>
                </a:cubicBezTo>
                <a:cubicBezTo>
                  <a:pt x="1912" y="1352"/>
                  <a:pt x="1912" y="1352"/>
                  <a:pt x="1912" y="1352"/>
                </a:cubicBezTo>
                <a:cubicBezTo>
                  <a:pt x="1877" y="1352"/>
                  <a:pt x="1877" y="1352"/>
                  <a:pt x="1877" y="1352"/>
                </a:cubicBezTo>
                <a:cubicBezTo>
                  <a:pt x="1877" y="1456"/>
                  <a:pt x="1877" y="1456"/>
                  <a:pt x="1877" y="1456"/>
                </a:cubicBezTo>
                <a:cubicBezTo>
                  <a:pt x="1805" y="1456"/>
                  <a:pt x="1805" y="1456"/>
                  <a:pt x="1805" y="1456"/>
                </a:cubicBezTo>
                <a:cubicBezTo>
                  <a:pt x="1791" y="1441"/>
                  <a:pt x="1791" y="1441"/>
                  <a:pt x="1791" y="1441"/>
                </a:cubicBezTo>
                <a:cubicBezTo>
                  <a:pt x="1781" y="1452"/>
                  <a:pt x="1781" y="1452"/>
                  <a:pt x="1781" y="1452"/>
                </a:cubicBezTo>
                <a:cubicBezTo>
                  <a:pt x="1771" y="1452"/>
                  <a:pt x="1771" y="1452"/>
                  <a:pt x="1771" y="1452"/>
                </a:cubicBezTo>
                <a:cubicBezTo>
                  <a:pt x="1756" y="1437"/>
                  <a:pt x="1756" y="1437"/>
                  <a:pt x="1756" y="1437"/>
                </a:cubicBezTo>
                <a:cubicBezTo>
                  <a:pt x="1744" y="1437"/>
                  <a:pt x="1744" y="1437"/>
                  <a:pt x="1744" y="1437"/>
                </a:cubicBezTo>
                <a:cubicBezTo>
                  <a:pt x="1731" y="1448"/>
                  <a:pt x="1731" y="1448"/>
                  <a:pt x="1731" y="1448"/>
                </a:cubicBezTo>
                <a:cubicBezTo>
                  <a:pt x="1699" y="1448"/>
                  <a:pt x="1699" y="1448"/>
                  <a:pt x="1699" y="1448"/>
                </a:cubicBezTo>
                <a:cubicBezTo>
                  <a:pt x="1699" y="1437"/>
                  <a:pt x="1699" y="1437"/>
                  <a:pt x="1699" y="1437"/>
                </a:cubicBezTo>
                <a:cubicBezTo>
                  <a:pt x="1673" y="1437"/>
                  <a:pt x="1673" y="1437"/>
                  <a:pt x="1673" y="1437"/>
                </a:cubicBezTo>
                <a:cubicBezTo>
                  <a:pt x="1673" y="1469"/>
                  <a:pt x="1673" y="1469"/>
                  <a:pt x="1673" y="1469"/>
                </a:cubicBezTo>
                <a:cubicBezTo>
                  <a:pt x="1656" y="1469"/>
                  <a:pt x="1656" y="1469"/>
                  <a:pt x="1656" y="1469"/>
                </a:cubicBezTo>
                <a:cubicBezTo>
                  <a:pt x="1656" y="1459"/>
                  <a:pt x="1656" y="1459"/>
                  <a:pt x="1656" y="1459"/>
                </a:cubicBezTo>
                <a:cubicBezTo>
                  <a:pt x="1619" y="1459"/>
                  <a:pt x="1619" y="1459"/>
                  <a:pt x="1619" y="1459"/>
                </a:cubicBezTo>
                <a:cubicBezTo>
                  <a:pt x="1619" y="1448"/>
                  <a:pt x="1619" y="1448"/>
                  <a:pt x="1619" y="1448"/>
                </a:cubicBezTo>
                <a:cubicBezTo>
                  <a:pt x="1587" y="1448"/>
                  <a:pt x="1587" y="1448"/>
                  <a:pt x="1587" y="1448"/>
                </a:cubicBezTo>
                <a:cubicBezTo>
                  <a:pt x="1587" y="1459"/>
                  <a:pt x="1587" y="1459"/>
                  <a:pt x="1587" y="1459"/>
                </a:cubicBezTo>
                <a:cubicBezTo>
                  <a:pt x="1563" y="1459"/>
                  <a:pt x="1563" y="1459"/>
                  <a:pt x="1563" y="1459"/>
                </a:cubicBezTo>
                <a:cubicBezTo>
                  <a:pt x="1563" y="1407"/>
                  <a:pt x="1563" y="1407"/>
                  <a:pt x="1563" y="1407"/>
                </a:cubicBezTo>
                <a:cubicBezTo>
                  <a:pt x="1531" y="1393"/>
                  <a:pt x="1531" y="1393"/>
                  <a:pt x="1531" y="1393"/>
                </a:cubicBezTo>
                <a:cubicBezTo>
                  <a:pt x="1531" y="1408"/>
                  <a:pt x="1531" y="1408"/>
                  <a:pt x="1531" y="1408"/>
                </a:cubicBezTo>
                <a:cubicBezTo>
                  <a:pt x="1524" y="1408"/>
                  <a:pt x="1524" y="1408"/>
                  <a:pt x="1524" y="1408"/>
                </a:cubicBezTo>
                <a:cubicBezTo>
                  <a:pt x="1524" y="1331"/>
                  <a:pt x="1524" y="1331"/>
                  <a:pt x="1524" y="1331"/>
                </a:cubicBezTo>
                <a:cubicBezTo>
                  <a:pt x="1507" y="1331"/>
                  <a:pt x="1507" y="1331"/>
                  <a:pt x="1507" y="1331"/>
                </a:cubicBezTo>
                <a:cubicBezTo>
                  <a:pt x="1507" y="1307"/>
                  <a:pt x="1507" y="1307"/>
                  <a:pt x="1507" y="1307"/>
                </a:cubicBezTo>
                <a:cubicBezTo>
                  <a:pt x="1479" y="1307"/>
                  <a:pt x="1479" y="1307"/>
                  <a:pt x="1479" y="1307"/>
                </a:cubicBezTo>
                <a:cubicBezTo>
                  <a:pt x="1479" y="1281"/>
                  <a:pt x="1479" y="1281"/>
                  <a:pt x="1479" y="1281"/>
                </a:cubicBezTo>
                <a:cubicBezTo>
                  <a:pt x="1465" y="1281"/>
                  <a:pt x="1465" y="1281"/>
                  <a:pt x="1465" y="1281"/>
                </a:cubicBezTo>
                <a:cubicBezTo>
                  <a:pt x="1465" y="1307"/>
                  <a:pt x="1465" y="1307"/>
                  <a:pt x="1465" y="1307"/>
                </a:cubicBezTo>
                <a:cubicBezTo>
                  <a:pt x="1443" y="1307"/>
                  <a:pt x="1443" y="1307"/>
                  <a:pt x="1443" y="1307"/>
                </a:cubicBezTo>
                <a:cubicBezTo>
                  <a:pt x="1443" y="1265"/>
                  <a:pt x="1443" y="1265"/>
                  <a:pt x="1443" y="1265"/>
                </a:cubicBezTo>
                <a:cubicBezTo>
                  <a:pt x="1443" y="1265"/>
                  <a:pt x="1412" y="1232"/>
                  <a:pt x="1389" y="1232"/>
                </a:cubicBezTo>
                <a:cubicBezTo>
                  <a:pt x="1367" y="1232"/>
                  <a:pt x="1337" y="1269"/>
                  <a:pt x="1337" y="1269"/>
                </a:cubicBezTo>
                <a:cubicBezTo>
                  <a:pt x="1337" y="1359"/>
                  <a:pt x="1337" y="1359"/>
                  <a:pt x="1337" y="1359"/>
                </a:cubicBezTo>
                <a:cubicBezTo>
                  <a:pt x="1315" y="1359"/>
                  <a:pt x="1315" y="1359"/>
                  <a:pt x="1315" y="1359"/>
                </a:cubicBezTo>
                <a:cubicBezTo>
                  <a:pt x="1315" y="1417"/>
                  <a:pt x="1315" y="1417"/>
                  <a:pt x="1315" y="1417"/>
                </a:cubicBezTo>
                <a:cubicBezTo>
                  <a:pt x="1275" y="1432"/>
                  <a:pt x="1275" y="1432"/>
                  <a:pt x="1275" y="1432"/>
                </a:cubicBezTo>
                <a:cubicBezTo>
                  <a:pt x="1275" y="1445"/>
                  <a:pt x="1275" y="1445"/>
                  <a:pt x="1275" y="1445"/>
                </a:cubicBezTo>
                <a:cubicBezTo>
                  <a:pt x="1267" y="1445"/>
                  <a:pt x="1267" y="1445"/>
                  <a:pt x="1267" y="1445"/>
                </a:cubicBezTo>
                <a:cubicBezTo>
                  <a:pt x="1267" y="1421"/>
                  <a:pt x="1267" y="1421"/>
                  <a:pt x="1267" y="1421"/>
                </a:cubicBezTo>
                <a:cubicBezTo>
                  <a:pt x="1253" y="1421"/>
                  <a:pt x="1253" y="1421"/>
                  <a:pt x="1253" y="1421"/>
                </a:cubicBezTo>
                <a:cubicBezTo>
                  <a:pt x="1235" y="1395"/>
                  <a:pt x="1235" y="1395"/>
                  <a:pt x="1235" y="1395"/>
                </a:cubicBezTo>
                <a:cubicBezTo>
                  <a:pt x="1213" y="1416"/>
                  <a:pt x="1213" y="1416"/>
                  <a:pt x="1213" y="1416"/>
                </a:cubicBezTo>
                <a:cubicBezTo>
                  <a:pt x="1213" y="1399"/>
                  <a:pt x="1213" y="1399"/>
                  <a:pt x="1213" y="1399"/>
                </a:cubicBezTo>
                <a:cubicBezTo>
                  <a:pt x="1200" y="1399"/>
                  <a:pt x="1200" y="1399"/>
                  <a:pt x="1200" y="1399"/>
                </a:cubicBezTo>
                <a:cubicBezTo>
                  <a:pt x="1200" y="1409"/>
                  <a:pt x="1200" y="1409"/>
                  <a:pt x="1200" y="1409"/>
                </a:cubicBezTo>
                <a:cubicBezTo>
                  <a:pt x="1189" y="1409"/>
                  <a:pt x="1189" y="1409"/>
                  <a:pt x="1189" y="1409"/>
                </a:cubicBezTo>
                <a:cubicBezTo>
                  <a:pt x="1189" y="1392"/>
                  <a:pt x="1189" y="1392"/>
                  <a:pt x="1189" y="1392"/>
                </a:cubicBezTo>
                <a:cubicBezTo>
                  <a:pt x="1164" y="1392"/>
                  <a:pt x="1164" y="1392"/>
                  <a:pt x="1164" y="1392"/>
                </a:cubicBezTo>
                <a:cubicBezTo>
                  <a:pt x="1164" y="1401"/>
                  <a:pt x="1164" y="1401"/>
                  <a:pt x="1164" y="1401"/>
                </a:cubicBezTo>
                <a:cubicBezTo>
                  <a:pt x="1155" y="1401"/>
                  <a:pt x="1155" y="1401"/>
                  <a:pt x="1155" y="1401"/>
                </a:cubicBezTo>
                <a:cubicBezTo>
                  <a:pt x="1155" y="1417"/>
                  <a:pt x="1155" y="1417"/>
                  <a:pt x="1155" y="1417"/>
                </a:cubicBezTo>
                <a:cubicBezTo>
                  <a:pt x="1133" y="1417"/>
                  <a:pt x="1133" y="1417"/>
                  <a:pt x="1133" y="1417"/>
                </a:cubicBezTo>
                <a:cubicBezTo>
                  <a:pt x="1133" y="1397"/>
                  <a:pt x="1133" y="1397"/>
                  <a:pt x="1133" y="1397"/>
                </a:cubicBezTo>
                <a:cubicBezTo>
                  <a:pt x="1123" y="1397"/>
                  <a:pt x="1123" y="1397"/>
                  <a:pt x="1123" y="1397"/>
                </a:cubicBezTo>
                <a:cubicBezTo>
                  <a:pt x="1112" y="1385"/>
                  <a:pt x="1112" y="1385"/>
                  <a:pt x="1112" y="1385"/>
                </a:cubicBezTo>
                <a:cubicBezTo>
                  <a:pt x="1104" y="1391"/>
                  <a:pt x="1104" y="1391"/>
                  <a:pt x="1104" y="1391"/>
                </a:cubicBezTo>
                <a:cubicBezTo>
                  <a:pt x="1095" y="1391"/>
                  <a:pt x="1095" y="1391"/>
                  <a:pt x="1095" y="1391"/>
                </a:cubicBezTo>
                <a:cubicBezTo>
                  <a:pt x="1076" y="1368"/>
                  <a:pt x="1076" y="1368"/>
                  <a:pt x="1076" y="1368"/>
                </a:cubicBezTo>
                <a:cubicBezTo>
                  <a:pt x="1063" y="1389"/>
                  <a:pt x="1063" y="1389"/>
                  <a:pt x="1063" y="1389"/>
                </a:cubicBezTo>
                <a:cubicBezTo>
                  <a:pt x="1051" y="1389"/>
                  <a:pt x="1051" y="1389"/>
                  <a:pt x="1051" y="1389"/>
                </a:cubicBezTo>
                <a:cubicBezTo>
                  <a:pt x="1051" y="1371"/>
                  <a:pt x="1051" y="1371"/>
                  <a:pt x="1051" y="1371"/>
                </a:cubicBezTo>
                <a:cubicBezTo>
                  <a:pt x="1031" y="1371"/>
                  <a:pt x="1031" y="1371"/>
                  <a:pt x="1031" y="1371"/>
                </a:cubicBezTo>
                <a:cubicBezTo>
                  <a:pt x="1031" y="1391"/>
                  <a:pt x="1031" y="1391"/>
                  <a:pt x="1031" y="1391"/>
                </a:cubicBezTo>
                <a:cubicBezTo>
                  <a:pt x="1020" y="1403"/>
                  <a:pt x="1020" y="1403"/>
                  <a:pt x="1020" y="1403"/>
                </a:cubicBezTo>
                <a:cubicBezTo>
                  <a:pt x="1012" y="1403"/>
                  <a:pt x="1012" y="1403"/>
                  <a:pt x="1012" y="1403"/>
                </a:cubicBezTo>
                <a:cubicBezTo>
                  <a:pt x="1012" y="1376"/>
                  <a:pt x="1012" y="1376"/>
                  <a:pt x="1012" y="1376"/>
                </a:cubicBezTo>
                <a:cubicBezTo>
                  <a:pt x="999" y="1376"/>
                  <a:pt x="999" y="1376"/>
                  <a:pt x="999" y="1376"/>
                </a:cubicBezTo>
                <a:cubicBezTo>
                  <a:pt x="988" y="1359"/>
                  <a:pt x="988" y="1359"/>
                  <a:pt x="988" y="1359"/>
                </a:cubicBezTo>
                <a:cubicBezTo>
                  <a:pt x="969" y="1381"/>
                  <a:pt x="969" y="1381"/>
                  <a:pt x="969" y="1381"/>
                </a:cubicBezTo>
                <a:cubicBezTo>
                  <a:pt x="969" y="1224"/>
                  <a:pt x="969" y="1224"/>
                  <a:pt x="969" y="1224"/>
                </a:cubicBezTo>
                <a:cubicBezTo>
                  <a:pt x="943" y="1224"/>
                  <a:pt x="943" y="1224"/>
                  <a:pt x="943" y="1224"/>
                </a:cubicBezTo>
                <a:cubicBezTo>
                  <a:pt x="943" y="1212"/>
                  <a:pt x="943" y="1212"/>
                  <a:pt x="943" y="1212"/>
                </a:cubicBezTo>
                <a:cubicBezTo>
                  <a:pt x="969" y="1212"/>
                  <a:pt x="969" y="1212"/>
                  <a:pt x="969" y="1212"/>
                </a:cubicBezTo>
                <a:cubicBezTo>
                  <a:pt x="969" y="1204"/>
                  <a:pt x="969" y="1204"/>
                  <a:pt x="969" y="1204"/>
                </a:cubicBezTo>
                <a:cubicBezTo>
                  <a:pt x="847" y="1204"/>
                  <a:pt x="847" y="1204"/>
                  <a:pt x="847" y="1204"/>
                </a:cubicBezTo>
                <a:cubicBezTo>
                  <a:pt x="847" y="1211"/>
                  <a:pt x="847" y="1211"/>
                  <a:pt x="847" y="1211"/>
                </a:cubicBezTo>
                <a:cubicBezTo>
                  <a:pt x="857" y="1211"/>
                  <a:pt x="857" y="1211"/>
                  <a:pt x="857" y="1211"/>
                </a:cubicBezTo>
                <a:cubicBezTo>
                  <a:pt x="857" y="1224"/>
                  <a:pt x="857" y="1224"/>
                  <a:pt x="857" y="1224"/>
                </a:cubicBezTo>
                <a:cubicBezTo>
                  <a:pt x="843" y="1224"/>
                  <a:pt x="843" y="1224"/>
                  <a:pt x="843" y="1224"/>
                </a:cubicBezTo>
                <a:cubicBezTo>
                  <a:pt x="843" y="1375"/>
                  <a:pt x="843" y="1375"/>
                  <a:pt x="843" y="1375"/>
                </a:cubicBezTo>
                <a:cubicBezTo>
                  <a:pt x="828" y="1375"/>
                  <a:pt x="828" y="1375"/>
                  <a:pt x="828" y="1375"/>
                </a:cubicBezTo>
                <a:cubicBezTo>
                  <a:pt x="828" y="1387"/>
                  <a:pt x="828" y="1387"/>
                  <a:pt x="828" y="1387"/>
                </a:cubicBezTo>
                <a:cubicBezTo>
                  <a:pt x="816" y="1387"/>
                  <a:pt x="816" y="1387"/>
                  <a:pt x="816" y="1387"/>
                </a:cubicBezTo>
                <a:cubicBezTo>
                  <a:pt x="816" y="1403"/>
                  <a:pt x="816" y="1403"/>
                  <a:pt x="816" y="1403"/>
                </a:cubicBezTo>
                <a:cubicBezTo>
                  <a:pt x="804" y="1403"/>
                  <a:pt x="804" y="1403"/>
                  <a:pt x="804" y="1403"/>
                </a:cubicBezTo>
                <a:cubicBezTo>
                  <a:pt x="787" y="1393"/>
                  <a:pt x="787" y="1393"/>
                  <a:pt x="787" y="1393"/>
                </a:cubicBezTo>
                <a:cubicBezTo>
                  <a:pt x="787" y="1193"/>
                  <a:pt x="787" y="1193"/>
                  <a:pt x="787" y="1193"/>
                </a:cubicBezTo>
                <a:cubicBezTo>
                  <a:pt x="691" y="1193"/>
                  <a:pt x="691" y="1193"/>
                  <a:pt x="691" y="1193"/>
                </a:cubicBezTo>
                <a:cubicBezTo>
                  <a:pt x="691" y="1427"/>
                  <a:pt x="691" y="1427"/>
                  <a:pt x="691" y="1427"/>
                </a:cubicBezTo>
                <a:cubicBezTo>
                  <a:pt x="664" y="1427"/>
                  <a:pt x="664" y="1427"/>
                  <a:pt x="664" y="1427"/>
                </a:cubicBezTo>
                <a:cubicBezTo>
                  <a:pt x="664" y="1445"/>
                  <a:pt x="664" y="1445"/>
                  <a:pt x="664" y="1445"/>
                </a:cubicBezTo>
                <a:cubicBezTo>
                  <a:pt x="640" y="1445"/>
                  <a:pt x="640" y="1445"/>
                  <a:pt x="640" y="1445"/>
                </a:cubicBezTo>
                <a:cubicBezTo>
                  <a:pt x="640" y="1436"/>
                  <a:pt x="640" y="1436"/>
                  <a:pt x="640" y="1436"/>
                </a:cubicBezTo>
                <a:cubicBezTo>
                  <a:pt x="625" y="1436"/>
                  <a:pt x="625" y="1436"/>
                  <a:pt x="625" y="1436"/>
                </a:cubicBezTo>
                <a:cubicBezTo>
                  <a:pt x="625" y="1237"/>
                  <a:pt x="625" y="1237"/>
                  <a:pt x="625" y="1237"/>
                </a:cubicBezTo>
                <a:cubicBezTo>
                  <a:pt x="601" y="1237"/>
                  <a:pt x="601" y="1237"/>
                  <a:pt x="601" y="1237"/>
                </a:cubicBezTo>
                <a:cubicBezTo>
                  <a:pt x="601" y="1228"/>
                  <a:pt x="601" y="1228"/>
                  <a:pt x="601" y="1228"/>
                </a:cubicBezTo>
                <a:cubicBezTo>
                  <a:pt x="536" y="1228"/>
                  <a:pt x="536" y="1228"/>
                  <a:pt x="536" y="1228"/>
                </a:cubicBezTo>
                <a:cubicBezTo>
                  <a:pt x="536" y="1241"/>
                  <a:pt x="536" y="1241"/>
                  <a:pt x="536" y="1241"/>
                </a:cubicBezTo>
                <a:cubicBezTo>
                  <a:pt x="515" y="1241"/>
                  <a:pt x="515" y="1241"/>
                  <a:pt x="515" y="1241"/>
                </a:cubicBezTo>
                <a:cubicBezTo>
                  <a:pt x="515" y="1227"/>
                  <a:pt x="515" y="1227"/>
                  <a:pt x="515" y="1227"/>
                </a:cubicBezTo>
                <a:cubicBezTo>
                  <a:pt x="501" y="1227"/>
                  <a:pt x="501" y="1227"/>
                  <a:pt x="501" y="1227"/>
                </a:cubicBezTo>
                <a:cubicBezTo>
                  <a:pt x="501" y="1227"/>
                  <a:pt x="487" y="1169"/>
                  <a:pt x="456" y="1169"/>
                </a:cubicBezTo>
                <a:cubicBezTo>
                  <a:pt x="425" y="1169"/>
                  <a:pt x="401" y="1224"/>
                  <a:pt x="401" y="1224"/>
                </a:cubicBezTo>
                <a:cubicBezTo>
                  <a:pt x="392" y="1224"/>
                  <a:pt x="392" y="1224"/>
                  <a:pt x="392" y="1224"/>
                </a:cubicBezTo>
                <a:cubicBezTo>
                  <a:pt x="392" y="1243"/>
                  <a:pt x="392" y="1243"/>
                  <a:pt x="392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373" y="1233"/>
                  <a:pt x="373" y="1233"/>
                  <a:pt x="373" y="1233"/>
                </a:cubicBezTo>
                <a:cubicBezTo>
                  <a:pt x="320" y="1233"/>
                  <a:pt x="320" y="1233"/>
                  <a:pt x="320" y="1233"/>
                </a:cubicBezTo>
                <a:cubicBezTo>
                  <a:pt x="320" y="1245"/>
                  <a:pt x="320" y="1245"/>
                  <a:pt x="320" y="1245"/>
                </a:cubicBezTo>
                <a:cubicBezTo>
                  <a:pt x="303" y="1245"/>
                  <a:pt x="303" y="1245"/>
                  <a:pt x="303" y="1245"/>
                </a:cubicBezTo>
                <a:cubicBezTo>
                  <a:pt x="288" y="1257"/>
                  <a:pt x="288" y="1257"/>
                  <a:pt x="288" y="1257"/>
                </a:cubicBezTo>
                <a:cubicBezTo>
                  <a:pt x="288" y="1331"/>
                  <a:pt x="288" y="1331"/>
                  <a:pt x="288" y="1331"/>
                </a:cubicBezTo>
                <a:cubicBezTo>
                  <a:pt x="268" y="1331"/>
                  <a:pt x="268" y="1331"/>
                  <a:pt x="268" y="1331"/>
                </a:cubicBezTo>
                <a:cubicBezTo>
                  <a:pt x="268" y="1373"/>
                  <a:pt x="268" y="1373"/>
                  <a:pt x="268" y="1373"/>
                </a:cubicBezTo>
                <a:cubicBezTo>
                  <a:pt x="252" y="1373"/>
                  <a:pt x="252" y="1373"/>
                  <a:pt x="252" y="1373"/>
                </a:cubicBezTo>
                <a:cubicBezTo>
                  <a:pt x="252" y="1325"/>
                  <a:pt x="252" y="1325"/>
                  <a:pt x="252" y="1325"/>
                </a:cubicBezTo>
                <a:cubicBezTo>
                  <a:pt x="236" y="1325"/>
                  <a:pt x="236" y="1325"/>
                  <a:pt x="236" y="1325"/>
                </a:cubicBezTo>
                <a:cubicBezTo>
                  <a:pt x="236" y="1342"/>
                  <a:pt x="236" y="1342"/>
                  <a:pt x="236" y="1342"/>
                </a:cubicBezTo>
                <a:cubicBezTo>
                  <a:pt x="218" y="1342"/>
                  <a:pt x="218" y="1342"/>
                  <a:pt x="218" y="1342"/>
                </a:cubicBezTo>
                <a:cubicBezTo>
                  <a:pt x="218" y="1331"/>
                  <a:pt x="218" y="1331"/>
                  <a:pt x="218" y="1331"/>
                </a:cubicBezTo>
                <a:cubicBezTo>
                  <a:pt x="195" y="1331"/>
                  <a:pt x="195" y="1331"/>
                  <a:pt x="195" y="1331"/>
                </a:cubicBezTo>
                <a:cubicBezTo>
                  <a:pt x="195" y="1312"/>
                  <a:pt x="195" y="1312"/>
                  <a:pt x="195" y="1312"/>
                </a:cubicBezTo>
                <a:cubicBezTo>
                  <a:pt x="182" y="1299"/>
                  <a:pt x="182" y="1299"/>
                  <a:pt x="182" y="1299"/>
                </a:cubicBezTo>
                <a:cubicBezTo>
                  <a:pt x="168" y="1283"/>
                  <a:pt x="168" y="1283"/>
                  <a:pt x="168" y="1283"/>
                </a:cubicBezTo>
                <a:cubicBezTo>
                  <a:pt x="134" y="1283"/>
                  <a:pt x="134" y="1283"/>
                  <a:pt x="134" y="1283"/>
                </a:cubicBezTo>
                <a:cubicBezTo>
                  <a:pt x="102" y="1307"/>
                  <a:pt x="102" y="1307"/>
                  <a:pt x="102" y="1307"/>
                </a:cubicBezTo>
                <a:cubicBezTo>
                  <a:pt x="78" y="1307"/>
                  <a:pt x="78" y="1307"/>
                  <a:pt x="78" y="1307"/>
                </a:cubicBezTo>
                <a:cubicBezTo>
                  <a:pt x="78" y="1401"/>
                  <a:pt x="78" y="1401"/>
                  <a:pt x="78" y="1401"/>
                </a:cubicBezTo>
                <a:cubicBezTo>
                  <a:pt x="56" y="1357"/>
                  <a:pt x="56" y="1357"/>
                  <a:pt x="56" y="1357"/>
                </a:cubicBezTo>
                <a:cubicBezTo>
                  <a:pt x="56" y="1333"/>
                  <a:pt x="56" y="1333"/>
                  <a:pt x="56" y="1333"/>
                </a:cubicBezTo>
                <a:cubicBezTo>
                  <a:pt x="0" y="1333"/>
                  <a:pt x="0" y="1333"/>
                  <a:pt x="0" y="1333"/>
                </a:cubicBezTo>
                <a:cubicBezTo>
                  <a:pt x="0" y="1542"/>
                  <a:pt x="0" y="1542"/>
                  <a:pt x="0" y="1542"/>
                </a:cubicBezTo>
                <a:cubicBezTo>
                  <a:pt x="8000" y="1542"/>
                  <a:pt x="8000" y="1542"/>
                  <a:pt x="8000" y="1542"/>
                </a:cubicBezTo>
                <a:cubicBezTo>
                  <a:pt x="8000" y="1472"/>
                  <a:pt x="8000" y="1472"/>
                  <a:pt x="8000" y="1472"/>
                </a:cubicBezTo>
                <a:lnTo>
                  <a:pt x="7978" y="1472"/>
                </a:lnTo>
                <a:close/>
                <a:moveTo>
                  <a:pt x="3369" y="1457"/>
                </a:moveTo>
                <a:cubicBezTo>
                  <a:pt x="3356" y="1457"/>
                  <a:pt x="3356" y="1457"/>
                  <a:pt x="3356" y="1457"/>
                </a:cubicBezTo>
                <a:cubicBezTo>
                  <a:pt x="3356" y="1408"/>
                  <a:pt x="3356" y="1408"/>
                  <a:pt x="3356" y="1408"/>
                </a:cubicBezTo>
                <a:cubicBezTo>
                  <a:pt x="3369" y="1408"/>
                  <a:pt x="3369" y="1408"/>
                  <a:pt x="3369" y="1408"/>
                </a:cubicBezTo>
                <a:lnTo>
                  <a:pt x="3369" y="1457"/>
                </a:lnTo>
                <a:close/>
                <a:moveTo>
                  <a:pt x="3369" y="1389"/>
                </a:moveTo>
                <a:cubicBezTo>
                  <a:pt x="3356" y="1389"/>
                  <a:pt x="3356" y="1389"/>
                  <a:pt x="3356" y="1389"/>
                </a:cubicBezTo>
                <a:cubicBezTo>
                  <a:pt x="3356" y="1335"/>
                  <a:pt x="3356" y="1335"/>
                  <a:pt x="3356" y="1335"/>
                </a:cubicBezTo>
                <a:cubicBezTo>
                  <a:pt x="3369" y="1335"/>
                  <a:pt x="3369" y="1335"/>
                  <a:pt x="3369" y="1335"/>
                </a:cubicBezTo>
                <a:lnTo>
                  <a:pt x="3369" y="1389"/>
                </a:lnTo>
                <a:close/>
                <a:moveTo>
                  <a:pt x="3356" y="1141"/>
                </a:moveTo>
                <a:cubicBezTo>
                  <a:pt x="3356" y="1098"/>
                  <a:pt x="3356" y="1098"/>
                  <a:pt x="3356" y="1098"/>
                </a:cubicBezTo>
                <a:cubicBezTo>
                  <a:pt x="3356" y="1098"/>
                  <a:pt x="3373" y="1103"/>
                  <a:pt x="3373" y="1119"/>
                </a:cubicBezTo>
                <a:cubicBezTo>
                  <a:pt x="3373" y="1136"/>
                  <a:pt x="3356" y="1141"/>
                  <a:pt x="3356" y="1141"/>
                </a:cubicBezTo>
                <a:close/>
                <a:moveTo>
                  <a:pt x="3356" y="1060"/>
                </a:moveTo>
                <a:cubicBezTo>
                  <a:pt x="3356" y="1024"/>
                  <a:pt x="3356" y="1024"/>
                  <a:pt x="3356" y="1024"/>
                </a:cubicBezTo>
                <a:cubicBezTo>
                  <a:pt x="3356" y="1024"/>
                  <a:pt x="3373" y="1029"/>
                  <a:pt x="3373" y="1042"/>
                </a:cubicBezTo>
                <a:cubicBezTo>
                  <a:pt x="3373" y="1055"/>
                  <a:pt x="3356" y="1060"/>
                  <a:pt x="3356" y="1060"/>
                </a:cubicBezTo>
                <a:close/>
                <a:moveTo>
                  <a:pt x="3356" y="988"/>
                </a:moveTo>
                <a:cubicBezTo>
                  <a:pt x="3356" y="950"/>
                  <a:pt x="3356" y="950"/>
                  <a:pt x="3356" y="950"/>
                </a:cubicBezTo>
                <a:cubicBezTo>
                  <a:pt x="3356" y="950"/>
                  <a:pt x="3373" y="953"/>
                  <a:pt x="3373" y="969"/>
                </a:cubicBezTo>
                <a:cubicBezTo>
                  <a:pt x="3373" y="985"/>
                  <a:pt x="3356" y="988"/>
                  <a:pt x="3356" y="988"/>
                </a:cubicBezTo>
                <a:close/>
                <a:moveTo>
                  <a:pt x="3356" y="911"/>
                </a:moveTo>
                <a:cubicBezTo>
                  <a:pt x="3356" y="872"/>
                  <a:pt x="3356" y="872"/>
                  <a:pt x="3356" y="872"/>
                </a:cubicBezTo>
                <a:cubicBezTo>
                  <a:pt x="3356" y="872"/>
                  <a:pt x="3373" y="878"/>
                  <a:pt x="3373" y="891"/>
                </a:cubicBezTo>
                <a:cubicBezTo>
                  <a:pt x="3373" y="905"/>
                  <a:pt x="3356" y="911"/>
                  <a:pt x="3356" y="911"/>
                </a:cubicBezTo>
                <a:close/>
                <a:moveTo>
                  <a:pt x="3356" y="835"/>
                </a:moveTo>
                <a:cubicBezTo>
                  <a:pt x="3356" y="796"/>
                  <a:pt x="3356" y="796"/>
                  <a:pt x="3356" y="796"/>
                </a:cubicBezTo>
                <a:cubicBezTo>
                  <a:pt x="3356" y="796"/>
                  <a:pt x="3373" y="800"/>
                  <a:pt x="3373" y="815"/>
                </a:cubicBezTo>
                <a:cubicBezTo>
                  <a:pt x="3373" y="831"/>
                  <a:pt x="3356" y="835"/>
                  <a:pt x="3356" y="835"/>
                </a:cubicBezTo>
                <a:close/>
                <a:moveTo>
                  <a:pt x="3356" y="756"/>
                </a:moveTo>
                <a:cubicBezTo>
                  <a:pt x="3356" y="718"/>
                  <a:pt x="3356" y="718"/>
                  <a:pt x="3356" y="718"/>
                </a:cubicBezTo>
                <a:cubicBezTo>
                  <a:pt x="3356" y="718"/>
                  <a:pt x="3373" y="720"/>
                  <a:pt x="3373" y="737"/>
                </a:cubicBezTo>
                <a:cubicBezTo>
                  <a:pt x="3373" y="754"/>
                  <a:pt x="3356" y="756"/>
                  <a:pt x="3356" y="756"/>
                </a:cubicBezTo>
                <a:close/>
                <a:moveTo>
                  <a:pt x="5556" y="570"/>
                </a:moveTo>
                <a:cubicBezTo>
                  <a:pt x="5508" y="582"/>
                  <a:pt x="5508" y="582"/>
                  <a:pt x="5508" y="582"/>
                </a:cubicBezTo>
                <a:cubicBezTo>
                  <a:pt x="5490" y="529"/>
                  <a:pt x="5490" y="529"/>
                  <a:pt x="5490" y="529"/>
                </a:cubicBezTo>
                <a:cubicBezTo>
                  <a:pt x="5566" y="508"/>
                  <a:pt x="5566" y="508"/>
                  <a:pt x="5566" y="508"/>
                </a:cubicBezTo>
                <a:lnTo>
                  <a:pt x="5556" y="570"/>
                </a:lnTo>
                <a:close/>
              </a:path>
            </a:pathLst>
          </a:cu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28A9D6"/>
                </a:gs>
              </a:gsLst>
              <a:lin ang="5400000" scaled="1"/>
            </a:gradFill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2827138"/>
            <a:ext cx="9144000" cy="1285939"/>
          </a:xfrm>
          <a:prstGeom prst="rect">
            <a:avLst/>
          </a:prstGeom>
          <a:solidFill>
            <a:srgbClr val="28A9D6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25" name="直接连接符 24"/>
          <p:cNvCxnSpPr/>
          <p:nvPr/>
        </p:nvCxnSpPr>
        <p:spPr>
          <a:xfrm>
            <a:off x="0" y="4137459"/>
            <a:ext cx="9144000" cy="0"/>
          </a:xfrm>
          <a:prstGeom prst="line">
            <a:avLst/>
          </a:prstGeom>
          <a:ln w="19050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13"/>
          <p:cNvSpPr txBox="1"/>
          <p:nvPr/>
        </p:nvSpPr>
        <p:spPr>
          <a:xfrm>
            <a:off x="2386009" y="2988313"/>
            <a:ext cx="4371982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ln w="3175">
                  <a:solidFill>
                    <a:srgbClr val="31A5D7"/>
                  </a:solidFill>
                </a:ln>
                <a:solidFill>
                  <a:schemeClr val="bg1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THANKS</a:t>
            </a:r>
            <a:endParaRPr lang="zh-CN" altLang="en-US" sz="6000" b="1" dirty="0">
              <a:ln w="3175">
                <a:solidFill>
                  <a:srgbClr val="31A5D7"/>
                </a:solidFill>
              </a:ln>
              <a:solidFill>
                <a:schemeClr val="bg1"/>
              </a:solidFill>
              <a:latin typeface="Arial Unicode MS" panose="020B0604020202020204" charset="-122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0" y="4453856"/>
            <a:ext cx="4320000" cy="108935"/>
            <a:chOff x="0" y="4795475"/>
            <a:chExt cx="4320000" cy="145246"/>
          </a:xfrm>
        </p:grpSpPr>
        <p:cxnSp>
          <p:nvCxnSpPr>
            <p:cNvPr id="28" name="直接连接符 27"/>
            <p:cNvCxnSpPr/>
            <p:nvPr/>
          </p:nvCxnSpPr>
          <p:spPr>
            <a:xfrm>
              <a:off x="0" y="4795475"/>
              <a:ext cx="4320000" cy="12674"/>
            </a:xfrm>
            <a:prstGeom prst="line">
              <a:avLst/>
            </a:prstGeom>
            <a:ln w="3175">
              <a:solidFill>
                <a:srgbClr val="28A9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0" y="4861761"/>
              <a:ext cx="4320000" cy="12674"/>
            </a:xfrm>
            <a:prstGeom prst="line">
              <a:avLst/>
            </a:prstGeom>
            <a:ln w="3175">
              <a:solidFill>
                <a:srgbClr val="28A9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0" y="4928047"/>
              <a:ext cx="4320000" cy="12674"/>
            </a:xfrm>
            <a:prstGeom prst="line">
              <a:avLst/>
            </a:prstGeom>
            <a:ln w="3175">
              <a:solidFill>
                <a:srgbClr val="28A9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13"/>
          <p:cNvGrpSpPr/>
          <p:nvPr/>
        </p:nvGrpSpPr>
        <p:grpSpPr>
          <a:xfrm>
            <a:off x="4824000" y="4453856"/>
            <a:ext cx="4320000" cy="108935"/>
            <a:chOff x="0" y="4795475"/>
            <a:chExt cx="4320000" cy="145246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0" y="4795475"/>
              <a:ext cx="4320000" cy="12674"/>
            </a:xfrm>
            <a:prstGeom prst="line">
              <a:avLst/>
            </a:prstGeom>
            <a:ln w="3175">
              <a:solidFill>
                <a:srgbClr val="28A9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0" y="4861761"/>
              <a:ext cx="4320000" cy="12674"/>
            </a:xfrm>
            <a:prstGeom prst="line">
              <a:avLst/>
            </a:prstGeom>
            <a:ln w="3175">
              <a:solidFill>
                <a:srgbClr val="28A9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0" y="4928047"/>
              <a:ext cx="4320000" cy="12674"/>
            </a:xfrm>
            <a:prstGeom prst="line">
              <a:avLst/>
            </a:prstGeom>
            <a:ln w="3175">
              <a:solidFill>
                <a:srgbClr val="28A9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061" y="4285622"/>
            <a:ext cx="592820" cy="4358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66395" y="488950"/>
            <a:ext cx="5788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ea typeface="微软雅黑" panose="020B0503020204020204" pitchFamily="34" charset="-122"/>
              </a:rPr>
              <a:t>气囊水压试验</a:t>
            </a:r>
            <a:r>
              <a:rPr lang="zh-CN" altLang="en-US" b="1" dirty="0" smtClean="0"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ea typeface="微软雅黑" panose="020B0503020204020204" pitchFamily="34" charset="-122"/>
              </a:rPr>
              <a:t>设备</a:t>
            </a:r>
            <a:endParaRPr lang="zh-CN" altLang="en-US" b="1" dirty="0">
              <a:solidFill>
                <a:srgbClr val="FFFF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ea typeface="微软雅黑" panose="020B0503020204020204" pitchFamily="34" charset="-122"/>
            </a:endParaRPr>
          </a:p>
        </p:txBody>
      </p:sp>
      <p:sp>
        <p:nvSpPr>
          <p:cNvPr id="2" name="圆角矩形 1"/>
          <p:cNvSpPr/>
          <p:nvPr/>
        </p:nvSpPr>
        <p:spPr bwMode="auto">
          <a:xfrm>
            <a:off x="412970" y="4472399"/>
            <a:ext cx="1297858" cy="668594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r>
              <a:rPr lang="zh-CN" altLang="en-US" dirty="0"/>
              <a:t>手动试压泵</a:t>
            </a:r>
          </a:p>
        </p:txBody>
      </p:sp>
      <p:cxnSp>
        <p:nvCxnSpPr>
          <p:cNvPr id="5" name="直接箭头连接符 4"/>
          <p:cNvCxnSpPr>
            <a:stCxn id="2" idx="3"/>
            <a:endCxn id="10" idx="1"/>
          </p:cNvCxnSpPr>
          <p:nvPr/>
        </p:nvCxnSpPr>
        <p:spPr bwMode="auto">
          <a:xfrm>
            <a:off x="1710828" y="4806696"/>
            <a:ext cx="608447" cy="95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</p:spPr>
      </p:cxnSp>
      <p:sp>
        <p:nvSpPr>
          <p:cNvPr id="8" name="TextBox 7"/>
          <p:cNvSpPr txBox="1"/>
          <p:nvPr/>
        </p:nvSpPr>
        <p:spPr>
          <a:xfrm>
            <a:off x="1652869" y="4487430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G1/2</a:t>
            </a:r>
            <a:br>
              <a:rPr lang="en-US" altLang="zh-CN" dirty="0" smtClean="0"/>
            </a:br>
            <a:r>
              <a:rPr lang="zh-CN" altLang="en-US" dirty="0" smtClean="0"/>
              <a:t>接头</a:t>
            </a:r>
            <a:endParaRPr lang="zh-CN" altLang="en-US" dirty="0"/>
          </a:p>
        </p:txBody>
      </p:sp>
      <p:sp>
        <p:nvSpPr>
          <p:cNvPr id="10" name="圆角矩形 9"/>
          <p:cNvSpPr/>
          <p:nvPr/>
        </p:nvSpPr>
        <p:spPr bwMode="auto">
          <a:xfrm>
            <a:off x="2319275" y="4481924"/>
            <a:ext cx="983225" cy="668594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algn="ctr"/>
            <a:r>
              <a:rPr lang="en-US" altLang="zh-CN" dirty="0"/>
              <a:t>G1/2</a:t>
            </a:r>
            <a:r>
              <a:rPr lang="zh-CN" altLang="en-US" dirty="0" smtClean="0"/>
              <a:t>三通接头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3" name="直接箭头连接符 12"/>
          <p:cNvCxnSpPr>
            <a:stCxn id="44" idx="0"/>
            <a:endCxn id="14" idx="2"/>
          </p:cNvCxnSpPr>
          <p:nvPr/>
        </p:nvCxnSpPr>
        <p:spPr bwMode="auto">
          <a:xfrm flipV="1">
            <a:off x="2829938" y="1967644"/>
            <a:ext cx="0" cy="3539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</p:spPr>
      </p:cxnSp>
      <p:sp>
        <p:nvSpPr>
          <p:cNvPr id="14" name="圆角矩形 13"/>
          <p:cNvSpPr/>
          <p:nvPr/>
        </p:nvSpPr>
        <p:spPr bwMode="auto">
          <a:xfrm>
            <a:off x="2338325" y="1338380"/>
            <a:ext cx="983225" cy="629264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algn="ctr">
              <a:defRPr/>
            </a:pPr>
            <a:r>
              <a:rPr lang="zh-CN" altLang="zh-CN" dirty="0"/>
              <a:t>蓄能器</a:t>
            </a:r>
            <a:endParaRPr lang="zh-CN" altLang="en-US" dirty="0"/>
          </a:p>
        </p:txBody>
      </p:sp>
      <p:cxnSp>
        <p:nvCxnSpPr>
          <p:cNvPr id="17" name="直接箭头连接符 16"/>
          <p:cNvCxnSpPr>
            <a:stCxn id="10" idx="3"/>
            <a:endCxn id="28" idx="1"/>
          </p:cNvCxnSpPr>
          <p:nvPr/>
        </p:nvCxnSpPr>
        <p:spPr bwMode="auto">
          <a:xfrm>
            <a:off x="3302500" y="4816221"/>
            <a:ext cx="361951" cy="26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</p:spPr>
      </p:cxnSp>
      <p:sp>
        <p:nvSpPr>
          <p:cNvPr id="20" name="圆角矩形 19"/>
          <p:cNvSpPr/>
          <p:nvPr/>
        </p:nvSpPr>
        <p:spPr bwMode="auto">
          <a:xfrm>
            <a:off x="5017211" y="4481003"/>
            <a:ext cx="983225" cy="668594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algn="ctr"/>
            <a:r>
              <a:rPr lang="en-US" altLang="zh-CN" dirty="0"/>
              <a:t>G1/2</a:t>
            </a:r>
            <a:r>
              <a:rPr lang="zh-CN" altLang="en-US" dirty="0" smtClean="0"/>
              <a:t>三通接头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21" name="直接箭头连接符 20"/>
          <p:cNvCxnSpPr/>
          <p:nvPr/>
        </p:nvCxnSpPr>
        <p:spPr bwMode="auto">
          <a:xfrm flipH="1" flipV="1">
            <a:off x="5503304" y="4009669"/>
            <a:ext cx="1" cy="4522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</p:spPr>
      </p:cxnSp>
      <p:sp>
        <p:nvSpPr>
          <p:cNvPr id="22" name="圆角矩形 21"/>
          <p:cNvSpPr/>
          <p:nvPr/>
        </p:nvSpPr>
        <p:spPr bwMode="auto">
          <a:xfrm>
            <a:off x="5011692" y="3380406"/>
            <a:ext cx="983225" cy="629264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水压表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65314" y="4070195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G1/2</a:t>
            </a:r>
            <a:endParaRPr lang="zh-CN" altLang="en-US" dirty="0"/>
          </a:p>
        </p:txBody>
      </p:sp>
      <p:cxnSp>
        <p:nvCxnSpPr>
          <p:cNvPr id="26" name="直接箭头连接符 25"/>
          <p:cNvCxnSpPr>
            <a:stCxn id="20" idx="3"/>
            <a:endCxn id="34" idx="1"/>
          </p:cNvCxnSpPr>
          <p:nvPr/>
        </p:nvCxnSpPr>
        <p:spPr bwMode="auto">
          <a:xfrm flipV="1">
            <a:off x="6000436" y="4810595"/>
            <a:ext cx="258075" cy="47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</p:spPr>
      </p:cxnSp>
      <p:sp>
        <p:nvSpPr>
          <p:cNvPr id="27" name="圆角矩形 26"/>
          <p:cNvSpPr/>
          <p:nvPr/>
        </p:nvSpPr>
        <p:spPr bwMode="auto">
          <a:xfrm>
            <a:off x="7400226" y="4422624"/>
            <a:ext cx="943896" cy="723294"/>
          </a:xfrm>
          <a:prstGeom prst="roundRect">
            <a:avLst>
              <a:gd name="adj" fmla="val 11229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气囊</a:t>
            </a:r>
          </a:p>
        </p:txBody>
      </p:sp>
      <p:sp>
        <p:nvSpPr>
          <p:cNvPr id="28" name="圆角矩形 27"/>
          <p:cNvSpPr/>
          <p:nvPr/>
        </p:nvSpPr>
        <p:spPr bwMode="auto">
          <a:xfrm>
            <a:off x="3664451" y="4484538"/>
            <a:ext cx="883640" cy="668594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r>
              <a:rPr lang="en-US" altLang="zh-CN" sz="1500" dirty="0"/>
              <a:t>G1/2</a:t>
            </a:r>
            <a:r>
              <a:rPr lang="zh-CN" altLang="en-US" sz="1500" dirty="0"/>
              <a:t>双</a:t>
            </a:r>
            <a:r>
              <a:rPr lang="zh-CN" altLang="en-US" sz="1500" dirty="0" smtClean="0"/>
              <a:t>接头管</a:t>
            </a:r>
            <a:endParaRPr lang="zh-CN" altLang="en-US" sz="1500" dirty="0"/>
          </a:p>
        </p:txBody>
      </p:sp>
      <p:cxnSp>
        <p:nvCxnSpPr>
          <p:cNvPr id="29" name="直接箭头连接符 28"/>
          <p:cNvCxnSpPr>
            <a:stCxn id="28" idx="3"/>
            <a:endCxn id="20" idx="1"/>
          </p:cNvCxnSpPr>
          <p:nvPr/>
        </p:nvCxnSpPr>
        <p:spPr bwMode="auto">
          <a:xfrm flipV="1">
            <a:off x="4548091" y="4815300"/>
            <a:ext cx="469120" cy="35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</p:spPr>
      </p:cxnSp>
      <p:sp>
        <p:nvSpPr>
          <p:cNvPr id="34" name="圆角矩形 33"/>
          <p:cNvSpPr/>
          <p:nvPr/>
        </p:nvSpPr>
        <p:spPr bwMode="auto">
          <a:xfrm>
            <a:off x="6258511" y="4476298"/>
            <a:ext cx="883640" cy="668594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r>
              <a:rPr lang="en-US" altLang="zh-CN" sz="1500" dirty="0"/>
              <a:t>G1/2</a:t>
            </a:r>
            <a:r>
              <a:rPr lang="zh-CN" altLang="en-US" sz="1500" dirty="0"/>
              <a:t>双</a:t>
            </a:r>
            <a:r>
              <a:rPr lang="zh-CN" altLang="en-US" sz="1500" dirty="0" smtClean="0"/>
              <a:t>接头管</a:t>
            </a:r>
            <a:endParaRPr lang="zh-CN" altLang="en-US" sz="1500" dirty="0"/>
          </a:p>
        </p:txBody>
      </p:sp>
      <p:cxnSp>
        <p:nvCxnSpPr>
          <p:cNvPr id="37" name="直接箭头连接符 36"/>
          <p:cNvCxnSpPr/>
          <p:nvPr/>
        </p:nvCxnSpPr>
        <p:spPr bwMode="auto">
          <a:xfrm flipV="1">
            <a:off x="7133212" y="4801991"/>
            <a:ext cx="258075" cy="47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</p:spPr>
      </p:cxnSp>
      <p:sp>
        <p:nvSpPr>
          <p:cNvPr id="44" name="圆角矩形 43"/>
          <p:cNvSpPr/>
          <p:nvPr/>
        </p:nvSpPr>
        <p:spPr bwMode="auto">
          <a:xfrm>
            <a:off x="2338325" y="2321547"/>
            <a:ext cx="983225" cy="668594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algn="ctr"/>
            <a:r>
              <a:rPr lang="en-US" altLang="zh-CN" sz="1400" dirty="0" smtClean="0"/>
              <a:t>M27*2</a:t>
            </a:r>
            <a:r>
              <a:rPr lang="zh-CN" altLang="en-US" sz="1400" dirty="0" smtClean="0"/>
              <a:t>外转</a:t>
            </a:r>
            <a:r>
              <a:rPr lang="en-US" altLang="zh-CN" sz="1400" dirty="0" smtClean="0"/>
              <a:t>G1/2</a:t>
            </a:r>
            <a:r>
              <a:rPr lang="zh-CN" altLang="en-US" sz="1400" dirty="0" smtClean="0"/>
              <a:t>内接头</a:t>
            </a: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9" name="圆角矩形 48"/>
          <p:cNvSpPr/>
          <p:nvPr/>
        </p:nvSpPr>
        <p:spPr bwMode="auto">
          <a:xfrm>
            <a:off x="2376425" y="3398226"/>
            <a:ext cx="883640" cy="668594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r>
              <a:rPr lang="en-US" altLang="zh-CN" sz="1500" dirty="0" smtClean="0"/>
              <a:t>G1/2</a:t>
            </a:r>
            <a:r>
              <a:rPr lang="zh-CN" altLang="en-US" sz="1500" dirty="0" smtClean="0"/>
              <a:t>外接头</a:t>
            </a:r>
            <a:endParaRPr lang="zh-CN" altLang="en-US" sz="1500" dirty="0"/>
          </a:p>
        </p:txBody>
      </p:sp>
      <p:cxnSp>
        <p:nvCxnSpPr>
          <p:cNvPr id="52" name="直接箭头连接符 51"/>
          <p:cNvCxnSpPr>
            <a:stCxn id="49" idx="0"/>
            <a:endCxn id="44" idx="2"/>
          </p:cNvCxnSpPr>
          <p:nvPr/>
        </p:nvCxnSpPr>
        <p:spPr bwMode="auto">
          <a:xfrm flipV="1">
            <a:off x="2818245" y="2990141"/>
            <a:ext cx="11693" cy="4080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</p:spPr>
      </p:cxnSp>
      <p:cxnSp>
        <p:nvCxnSpPr>
          <p:cNvPr id="53" name="直接箭头连接符 52"/>
          <p:cNvCxnSpPr>
            <a:stCxn id="10" idx="0"/>
            <a:endCxn id="49" idx="2"/>
          </p:cNvCxnSpPr>
          <p:nvPr/>
        </p:nvCxnSpPr>
        <p:spPr bwMode="auto">
          <a:xfrm flipV="1">
            <a:off x="2810888" y="4066820"/>
            <a:ext cx="7357" cy="4151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</p:spPr>
      </p:cxnSp>
    </p:spTree>
    <p:extLst>
      <p:ext uri="{BB962C8B-B14F-4D97-AF65-F5344CB8AC3E}">
        <p14:creationId xmlns:p14="http://schemas.microsoft.com/office/powerpoint/2010/main" val="400446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66395" y="488950"/>
            <a:ext cx="5788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ea typeface="微软雅黑" panose="020B0503020204020204" pitchFamily="34" charset="-122"/>
              </a:rPr>
              <a:t>气囊水压试验</a:t>
            </a:r>
            <a:r>
              <a:rPr lang="zh-CN" altLang="en-US" b="1" dirty="0" smtClean="0"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ea typeface="微软雅黑" panose="020B0503020204020204" pitchFamily="34" charset="-122"/>
              </a:rPr>
              <a:t>设备</a:t>
            </a:r>
            <a:r>
              <a:rPr lang="en-US" altLang="zh-CN" b="1" dirty="0" smtClean="0"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ea typeface="微软雅黑" panose="020B0503020204020204" pitchFamily="34" charset="-122"/>
              </a:rPr>
              <a:t>—</a:t>
            </a:r>
            <a:r>
              <a:rPr lang="zh-CN" altLang="en-US" b="1" dirty="0" smtClean="0"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ea typeface="微软雅黑" panose="020B0503020204020204" pitchFamily="34" charset="-122"/>
              </a:rPr>
              <a:t>手动试压泵</a:t>
            </a:r>
            <a:endParaRPr lang="zh-CN" altLang="en-US" b="1" dirty="0">
              <a:solidFill>
                <a:srgbClr val="FFFF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ea typeface="微软雅黑" panose="020B0503020204020204" pitchFamily="34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5" y="964560"/>
            <a:ext cx="3306182" cy="2811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701" y="964560"/>
            <a:ext cx="4912508" cy="2348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1277" y="3913238"/>
            <a:ext cx="8170607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dirty="0" smtClean="0"/>
              <a:t>设备型号：</a:t>
            </a:r>
            <a:r>
              <a:rPr lang="en-US" altLang="zh-CN" sz="1500" dirty="0" smtClean="0"/>
              <a:t>SY</a:t>
            </a:r>
            <a:r>
              <a:rPr lang="zh-CN" altLang="en-US" sz="1500" dirty="0" smtClean="0"/>
              <a:t>－</a:t>
            </a:r>
            <a:r>
              <a:rPr lang="en-US" altLang="zh-CN" sz="1500" dirty="0" smtClean="0"/>
              <a:t>6.3</a:t>
            </a:r>
            <a:r>
              <a:rPr lang="zh-CN" altLang="en-US" sz="1500" dirty="0" smtClean="0"/>
              <a:t>；</a:t>
            </a:r>
            <a:endParaRPr lang="en-US" altLang="zh-CN" sz="1500" dirty="0" smtClean="0"/>
          </a:p>
          <a:p>
            <a:r>
              <a:rPr lang="zh-CN" altLang="en-US" sz="1500" dirty="0" smtClean="0"/>
              <a:t>技术参数：见上表；</a:t>
            </a:r>
            <a:endParaRPr lang="en-US" altLang="zh-CN" sz="1500" dirty="0" smtClean="0"/>
          </a:p>
          <a:p>
            <a:r>
              <a:rPr lang="zh-CN" altLang="en-US" sz="1500" dirty="0" smtClean="0"/>
              <a:t>接       </a:t>
            </a:r>
            <a:r>
              <a:rPr lang="zh-CN" altLang="en-US" sz="1500" dirty="0"/>
              <a:t>头： </a:t>
            </a:r>
            <a:r>
              <a:rPr lang="en-US" altLang="zh-CN" sz="1600" dirty="0"/>
              <a:t>G1/2</a:t>
            </a:r>
            <a:r>
              <a:rPr lang="zh-CN" altLang="en-US" sz="1500" dirty="0" smtClean="0"/>
              <a:t>的</a:t>
            </a:r>
            <a:r>
              <a:rPr lang="zh-CN" altLang="en-US" sz="1500" dirty="0"/>
              <a:t>外丝管螺纹；</a:t>
            </a:r>
            <a:r>
              <a:rPr lang="en-US" altLang="zh-CN" sz="1500" dirty="0" smtClean="0"/>
              <a:t/>
            </a:r>
            <a:br>
              <a:rPr lang="en-US" altLang="zh-CN" sz="1500" dirty="0" smtClean="0"/>
            </a:br>
            <a:r>
              <a:rPr lang="zh-CN" altLang="en-US" sz="1500" dirty="0" smtClean="0"/>
              <a:t>尺       寸：</a:t>
            </a:r>
            <a:r>
              <a:rPr lang="en-US" altLang="zh-CN" sz="1500" dirty="0" smtClean="0"/>
              <a:t>35*20*45cm</a:t>
            </a:r>
          </a:p>
          <a:p>
            <a:r>
              <a:rPr lang="zh-CN" altLang="en-US" sz="1500" dirty="0" smtClean="0"/>
              <a:t>价       格：</a:t>
            </a:r>
            <a:r>
              <a:rPr lang="en-US" altLang="zh-CN" sz="1500" dirty="0" smtClean="0"/>
              <a:t>270</a:t>
            </a:r>
            <a:r>
              <a:rPr lang="zh-CN" altLang="en-US" sz="1500" dirty="0" smtClean="0"/>
              <a:t>；</a:t>
            </a:r>
            <a:r>
              <a:rPr lang="en-US" altLang="zh-CN" sz="1500" dirty="0" smtClean="0"/>
              <a:t/>
            </a:r>
            <a:br>
              <a:rPr lang="en-US" altLang="zh-CN" sz="1500" dirty="0" smtClean="0"/>
            </a:br>
            <a:r>
              <a:rPr lang="zh-CN" altLang="en-US" sz="1500" dirty="0" smtClean="0"/>
              <a:t>淘宝地址：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sz="1000" dirty="0"/>
              <a:t>https://</a:t>
            </a:r>
            <a:r>
              <a:rPr lang="en-US" altLang="zh-CN" sz="1000" dirty="0" smtClean="0"/>
              <a:t>item.taobao.com/item.htm?from=cart&amp;id=527397917274&amp;pisk=fDLjF-iym-2fuknqA5hPFnfy8WQ6fdgE5519tCU46ZQACNO69GUZmZS15LByutRVkO_61BI9QOR4i3ve9r8qmNz1oNbtLvuE8SAcSNBgfUG4nzCGtVzYWo3sN0ZiLvuE5mFR5xMe3SLHozCC9NCADNI-N15_XRpODaFRE1fTH1UxNb1GeRBOHGFJw61UXNCAX8BRg6VAMrITe_Bl6NCAHEBaO1ifnIGrluiTzqoBgTaTRWffDqAbbPzaXsIcpgBTW_85Gi6pMEP1GSfJzUsF45lVyBxyH</a:t>
            </a:r>
            <a:r>
              <a:rPr lang="en-US" altLang="zh-CN" sz="1000" dirty="0"/>
              <a:t>__I5zQfAnpfwQD_RtKetaBJB-GDgZWRv_LK_kXyPtJ9lghURG7J8MQv40DVbZ1BBEvb1PppaB8cqFMQeOxVtaCXB2H543UFdxV7f7s35_6ENbZgjYtcROXsgyVlD_ff4bG7HhjAZ_6ENbZgjiClG6lSN-KG.&amp;skuId=3474929809363&amp;spm=a1z0d.6639537%2F202410.item.d527397917274.331e7484X5cU0T</a:t>
            </a:r>
            <a:endParaRPr lang="zh-CN" altLang="en-US" sz="1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66395" y="488950"/>
            <a:ext cx="5788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ea typeface="微软雅黑" panose="020B0503020204020204" pitchFamily="34" charset="-122"/>
              </a:rPr>
              <a:t>气囊水压试验</a:t>
            </a:r>
            <a:r>
              <a:rPr lang="zh-CN" altLang="en-US" b="1" dirty="0" smtClean="0"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ea typeface="微软雅黑" panose="020B0503020204020204" pitchFamily="34" charset="-122"/>
              </a:rPr>
              <a:t>设备</a:t>
            </a:r>
            <a:r>
              <a:rPr lang="en-US" altLang="zh-CN" b="1" dirty="0" smtClean="0"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ea typeface="微软雅黑" panose="020B0503020204020204" pitchFamily="34" charset="-122"/>
              </a:rPr>
              <a:t>—</a:t>
            </a:r>
            <a:r>
              <a:rPr lang="zh-CN" altLang="zh-CN" b="1" dirty="0"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ea typeface="微软雅黑" panose="020B0503020204020204" pitchFamily="34" charset="-122"/>
              </a:rPr>
              <a:t>蓄能器</a:t>
            </a:r>
            <a:endParaRPr lang="zh-CN" altLang="en-US" b="1" dirty="0">
              <a:solidFill>
                <a:srgbClr val="FFFF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7494" y="2564111"/>
            <a:ext cx="841109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设备型号：</a:t>
            </a:r>
            <a:r>
              <a:rPr lang="en-US" altLang="zh-CN" dirty="0"/>
              <a:t> NXQ</a:t>
            </a:r>
            <a:r>
              <a:rPr lang="en-US" altLang="zh-CN" baseline="-25000" dirty="0"/>
              <a:t>A</a:t>
            </a:r>
            <a:r>
              <a:rPr lang="en-US" altLang="zh-CN" dirty="0"/>
              <a:t>-0.40/10-L-Y 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r>
              <a:rPr lang="zh-CN" altLang="en-US" dirty="0" smtClean="0"/>
              <a:t>承压范围：</a:t>
            </a:r>
            <a:r>
              <a:rPr lang="en-US" altLang="zh-CN" dirty="0" smtClean="0"/>
              <a:t>0~10mpa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r>
              <a:rPr lang="zh-CN" altLang="en-US" dirty="0" smtClean="0"/>
              <a:t>螺纹直径</a:t>
            </a:r>
            <a:r>
              <a:rPr lang="zh-CN" altLang="en-US" dirty="0" smtClean="0"/>
              <a:t>：内丝  </a:t>
            </a:r>
            <a:r>
              <a:rPr lang="en-US" altLang="zh-CN" dirty="0" smtClean="0"/>
              <a:t>M27 </a:t>
            </a:r>
            <a:r>
              <a:rPr lang="en-US" altLang="zh-CN" dirty="0"/>
              <a:t>× </a:t>
            </a:r>
            <a:r>
              <a:rPr lang="en-US" altLang="zh-CN" dirty="0" smtClean="0"/>
              <a:t>2-6H</a:t>
            </a:r>
            <a:r>
              <a:rPr lang="zh-CN" altLang="en-US" dirty="0" smtClean="0"/>
              <a:t>螺纹；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尺       寸：高</a:t>
            </a:r>
            <a:r>
              <a:rPr lang="en-US" altLang="zh-CN" dirty="0" smtClean="0"/>
              <a:t>260mm*</a:t>
            </a:r>
            <a:r>
              <a:rPr lang="zh-CN" altLang="en-US" dirty="0" smtClean="0"/>
              <a:t>直径</a:t>
            </a:r>
            <a:r>
              <a:rPr lang="en-US" altLang="zh-CN" dirty="0" smtClean="0"/>
              <a:t>89</a:t>
            </a:r>
            <a:r>
              <a:rPr lang="zh-CN" altLang="en-US" dirty="0" smtClean="0"/>
              <a:t> </a:t>
            </a:r>
            <a:r>
              <a:rPr lang="en-US" altLang="zh-CN" dirty="0" smtClean="0"/>
              <a:t>mm</a:t>
            </a:r>
            <a:r>
              <a:rPr lang="zh-CN" altLang="en-US" dirty="0" smtClean="0"/>
              <a:t>；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安装方式：垂直地面安装，底部接水管；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价       格：</a:t>
            </a:r>
            <a:r>
              <a:rPr lang="en-US" altLang="zh-CN" dirty="0" smtClean="0"/>
              <a:t>170</a:t>
            </a:r>
            <a:r>
              <a:rPr lang="zh-CN" altLang="en-US" dirty="0" smtClean="0"/>
              <a:t>；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淘宝地址：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sz="1200" dirty="0"/>
              <a:t>https://item.taobao.com/item.htm?app=chrome&amp;bxsign=scdH95sRjr9dk-kTPD52zPIdp4bfVo4GXeDgxcBDSVUCyLmD8l62JugtVM7tQcD5_h7iUyMWn6y-Z4rfUtIvq_vufIHwZubppNpJ3yhKIaGlBhvmJBXNDgXiBrRiY8wPDA1&amp;cpp=1&amp;id=520951661795&amp;share_crt_v=1&amp;shareurl=true&amp;short_name=h.TYMFPxMHlMAJoVc&amp;sp_tk=bG9PcDNzak5pa3o%3D&amp;spm=a2159r.13376460.0.0&amp;tbSocialPopKey=shareItem&amp;tk=loOp3sjNikz&amp;un=95c64a08d9f2075d2040bd82ddc2e1ea&amp;un_site=0&amp;ut_sk=1.YmrFMsGLS20DANfqf23XSqwp_21646297_1732008255747.TaoPassword-WeiXin.1&amp;wxsign=tbwxmCTLWBdJzvGy64561epNHMVgd_ftgUzAbIp4Z4I3Hphvl157fe4eOqalXnXdP6JwRRE9nVmxt6TLzuMs5q6DJ_KmKibv0IDt52Y5ReVSZWlGKb9RiMLJM-VJg9rHBek&amp;skuId=3868760898542</a:t>
            </a:r>
            <a:endParaRPr lang="zh-CN" altLang="en-US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640" y="401126"/>
            <a:ext cx="1813830" cy="377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130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66395" y="488950"/>
            <a:ext cx="5788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ea typeface="微软雅黑" panose="020B0503020204020204" pitchFamily="34" charset="-122"/>
              </a:rPr>
              <a:t>气囊水压试验</a:t>
            </a:r>
            <a:r>
              <a:rPr lang="zh-CN" altLang="en-US" b="1" dirty="0" smtClean="0"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ea typeface="微软雅黑" panose="020B0503020204020204" pitchFamily="34" charset="-122"/>
              </a:rPr>
              <a:t>设备</a:t>
            </a:r>
            <a:r>
              <a:rPr lang="en-US" altLang="zh-CN" b="1" dirty="0" smtClean="0"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ea typeface="微软雅黑" panose="020B0503020204020204" pitchFamily="34" charset="-122"/>
              </a:rPr>
              <a:t>—</a:t>
            </a:r>
            <a:r>
              <a:rPr lang="zh-CN" altLang="en-US" b="1" dirty="0" smtClean="0"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ea typeface="微软雅黑" panose="020B0503020204020204" pitchFamily="34" charset="-122"/>
              </a:rPr>
              <a:t>水压表</a:t>
            </a:r>
            <a:endParaRPr lang="zh-CN" altLang="en-US" b="1" dirty="0">
              <a:solidFill>
                <a:srgbClr val="FFFF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7494" y="2564111"/>
            <a:ext cx="84110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设备型号：</a:t>
            </a:r>
            <a:r>
              <a:rPr lang="en-US" altLang="zh-CN" dirty="0" smtClean="0"/>
              <a:t>YN60BF</a:t>
            </a:r>
            <a:r>
              <a:rPr lang="zh-CN" altLang="en-US" dirty="0" smtClean="0"/>
              <a:t>（科立诺）；</a:t>
            </a:r>
            <a:endParaRPr lang="en-US" altLang="zh-CN" dirty="0" smtClean="0"/>
          </a:p>
          <a:p>
            <a:r>
              <a:rPr lang="zh-CN" altLang="en-US" dirty="0" smtClean="0"/>
              <a:t>承压范围：</a:t>
            </a:r>
            <a:r>
              <a:rPr lang="en-US" altLang="zh-CN" dirty="0" smtClean="0"/>
              <a:t>0~10 </a:t>
            </a:r>
            <a:r>
              <a:rPr lang="en-US" altLang="zh-CN" dirty="0" err="1" smtClean="0"/>
              <a:t>mPa</a:t>
            </a:r>
            <a:r>
              <a:rPr lang="en-US" altLang="zh-CN" dirty="0" smtClean="0"/>
              <a:t> 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r>
              <a:rPr lang="zh-CN" altLang="en-US" dirty="0" smtClean="0"/>
              <a:t>螺纹直径：</a:t>
            </a:r>
            <a:r>
              <a:rPr lang="en-US" altLang="zh-CN" dirty="0" smtClean="0"/>
              <a:t>G1/2 </a:t>
            </a:r>
            <a:r>
              <a:rPr lang="zh-CN" altLang="en-US" dirty="0" smtClean="0"/>
              <a:t>；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尺       寸：</a:t>
            </a:r>
            <a:r>
              <a:rPr lang="en-US" altLang="zh-CN" dirty="0" smtClean="0"/>
              <a:t>φ68*30mm</a:t>
            </a:r>
            <a:r>
              <a:rPr lang="zh-CN" altLang="en-US" dirty="0" smtClean="0"/>
              <a:t>；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价       格：</a:t>
            </a:r>
            <a:r>
              <a:rPr lang="en-US" altLang="zh-CN" dirty="0" smtClean="0"/>
              <a:t>81</a:t>
            </a:r>
            <a:r>
              <a:rPr lang="zh-CN" altLang="en-US" dirty="0" smtClean="0"/>
              <a:t>；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淘宝地址：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sz="1200" dirty="0"/>
              <a:t>https://detail.tmall.com/item.htm?from=cart&amp;id=597622463710&amp;pisk=fKbtFPG31J2MX5GKvmZHnG030UVhHZCN9O5SoKvic9Bdhtdmos9DktBAHdxbQFbApt6viqffoI_v7wjiod2wks6kk82urzfN_F8bE82Ri0vvPQMs5xvjOH6Mdu3UrzfN9LbGdZUlSHOsJQnjltt6R6OvdCO6ChNpRIAJlVtj5DMBLp9Xlh9jdpOvwKgXhVNKRCArcItXhD9BNIpXlE6fOEp3HpG6nqIc0bai57P9Qdbp6HZh1p1C9SAMXeC9p8ZFJ4-9F19Kl85IMJJvLaw3v65AfOAFHzepR_sp5CBbP0vCv6_wqUESXT6wK37pvzMpTM1GcNWtMqONSaxvUHFjunYCr3s5BjPPOFOf3370UVJ1G_7PqUUxRFKf4WblyfFtELdmfWFK0m-6TP_0yr1FOv929LVTkmo2YWRpEWFK0m-6TBpu6Rnq0HPF.&amp;spm=a1z0d.6639537%2F202410.item.d597622463710.291674845qsJwo&amp;skuId=4154509452276</a:t>
            </a:r>
            <a:endParaRPr lang="zh-CN" altLang="en-US" sz="1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497" y="673616"/>
            <a:ext cx="2531651" cy="3180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465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66395" y="488950"/>
            <a:ext cx="5788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b="1" dirty="0" smtClean="0"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ea typeface="微软雅黑" panose="020B0503020204020204" pitchFamily="34" charset="-122"/>
              </a:rPr>
              <a:t>气囊水压试验设备</a:t>
            </a:r>
            <a:r>
              <a:rPr lang="en-US" altLang="zh-CN" b="1" dirty="0" smtClean="0"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ea typeface="微软雅黑" panose="020B0503020204020204" pitchFamily="34" charset="-122"/>
              </a:rPr>
              <a:t>—G1/2</a:t>
            </a:r>
            <a:r>
              <a:rPr lang="zh-CN" altLang="en-US" b="1" dirty="0" smtClean="0"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ea typeface="微软雅黑" panose="020B0503020204020204" pitchFamily="34" charset="-122"/>
              </a:rPr>
              <a:t>内三通接头</a:t>
            </a:r>
            <a:endParaRPr lang="zh-CN" altLang="en-US" b="1" dirty="0">
              <a:solidFill>
                <a:srgbClr val="FFFF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8991" y="2926061"/>
            <a:ext cx="841109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设备型号：</a:t>
            </a:r>
            <a:r>
              <a:rPr lang="en-US" altLang="zh-CN" dirty="0" smtClean="0"/>
              <a:t>304</a:t>
            </a:r>
            <a:r>
              <a:rPr lang="zh-CN" altLang="en-US" dirty="0"/>
              <a:t> </a:t>
            </a:r>
            <a:r>
              <a:rPr lang="en-US" altLang="zh-CN" dirty="0" smtClean="0"/>
              <a:t>DN15=1/2</a:t>
            </a:r>
            <a:r>
              <a:rPr lang="zh-CN" altLang="en-US" dirty="0" smtClean="0"/>
              <a:t>（</a:t>
            </a:r>
            <a:r>
              <a:rPr lang="en-US" altLang="zh-CN" dirty="0"/>
              <a:t> 4</a:t>
            </a:r>
            <a:r>
              <a:rPr lang="zh-CN" altLang="en-US" dirty="0"/>
              <a:t>分</a:t>
            </a:r>
            <a:r>
              <a:rPr lang="zh-CN" altLang="en-US" dirty="0" smtClean="0"/>
              <a:t>）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r>
              <a:rPr lang="zh-CN" altLang="en-US" dirty="0" smtClean="0"/>
              <a:t>螺纹</a:t>
            </a:r>
            <a:r>
              <a:rPr lang="zh-CN" altLang="en-US" dirty="0" smtClean="0"/>
              <a:t>直径：</a:t>
            </a:r>
            <a:r>
              <a:rPr lang="en-US" altLang="zh-CN" dirty="0" smtClean="0"/>
              <a:t>G1/2 </a:t>
            </a:r>
            <a:r>
              <a:rPr lang="zh-CN" altLang="en-US" dirty="0" smtClean="0"/>
              <a:t>；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价       格</a:t>
            </a:r>
            <a:r>
              <a:rPr lang="zh-CN" altLang="en-US" dirty="0" smtClean="0"/>
              <a:t>：</a:t>
            </a:r>
            <a:r>
              <a:rPr lang="en-US" altLang="zh-CN" dirty="0" smtClean="0"/>
              <a:t>6.8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r>
              <a:rPr lang="zh-CN" altLang="en-US" dirty="0" smtClean="0"/>
              <a:t>数       量：</a:t>
            </a:r>
            <a:r>
              <a:rPr lang="en-US" altLang="zh-CN" dirty="0" smtClean="0"/>
              <a:t>2</a:t>
            </a:r>
            <a:r>
              <a:rPr lang="zh-CN" altLang="en-US" dirty="0" smtClean="0"/>
              <a:t>个；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淘宝地址：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sz="1200" dirty="0"/>
              <a:t>https://detail.tmall.com/</a:t>
            </a:r>
            <a:r>
              <a:rPr lang="en-US" altLang="zh-CN" sz="1200" dirty="0" err="1"/>
              <a:t>item.htm?id</a:t>
            </a:r>
            <a:r>
              <a:rPr lang="en-US" altLang="zh-CN" sz="1200" dirty="0"/>
              <a:t>=632058762015&amp;pisk=flU-tcAcNtXoKp7JbksmKs5IY6f0JzFyM8P6-vDkA-eYw8toEequvHe3Hum3Ov4KJ-yjAz0uZ-QLHRZkKWanOy3zouYnETuLOR0dIObGS7Prz26GITAQTZur9U9SNpDXlXeOA0qcS7PrLQpCso_Mpo6NFHhQd0gjlXDjOvMQdqgjTxTSOUgIhshemhRMD17X5PanNa2Wzj4HSWc-2vLnHeKltbi-17HACwUA70H_NxLCQWSAbvH45tjYg2Z7EjydWt3b1o3SwJ_6jxZYGzoiWGt8C8kmbrnA5Kh4c7qQz8dpRbzuSDHZD6TExqaiflwJT1PjPXsP6P49w_piBXx5MsKeY0GVPybORd553olxI_QpYHoVgjHGMsKeY0GqMAfReH-E0s5..&amp;scene=</a:t>
            </a:r>
            <a:r>
              <a:rPr lang="en-US" altLang="zh-CN" sz="1200" dirty="0" err="1"/>
              <a:t>taobao_shop&amp;spm</a:t>
            </a:r>
            <a:r>
              <a:rPr lang="en-US" altLang="zh-CN" sz="1200" dirty="0"/>
              <a:t>=a1z10.1-b-s.w5003-23315495859.4.73be5e5fZiM5x0&amp;skuId=4507099125791</a:t>
            </a:r>
            <a:endParaRPr lang="zh-CN" altLang="en-US" sz="12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571" y="1229756"/>
            <a:ext cx="3978845" cy="2980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710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66395" y="488950"/>
            <a:ext cx="5788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b="1" dirty="0" smtClean="0"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ea typeface="微软雅黑" panose="020B0503020204020204" pitchFamily="34" charset="-122"/>
              </a:rPr>
              <a:t>气囊水压试验设备</a:t>
            </a:r>
            <a:r>
              <a:rPr lang="en-US" altLang="zh-CN" b="1" dirty="0" smtClean="0"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ea typeface="微软雅黑" panose="020B0503020204020204" pitchFamily="34" charset="-122"/>
              </a:rPr>
              <a:t>—</a:t>
            </a:r>
            <a:r>
              <a:rPr lang="en-US" altLang="zh-CN" b="1" dirty="0"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ea typeface="微软雅黑" panose="020B0503020204020204" pitchFamily="34" charset="-122"/>
              </a:rPr>
              <a:t>M27*2</a:t>
            </a:r>
            <a:r>
              <a:rPr lang="zh-CN" altLang="en-US" b="1" dirty="0"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ea typeface="微软雅黑" panose="020B0503020204020204" pitchFamily="34" charset="-122"/>
              </a:rPr>
              <a:t>外转</a:t>
            </a:r>
            <a:r>
              <a:rPr lang="en-US" altLang="zh-CN" b="1" dirty="0"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ea typeface="微软雅黑" panose="020B0503020204020204" pitchFamily="34" charset="-122"/>
              </a:rPr>
              <a:t>G1/2</a:t>
            </a:r>
            <a:r>
              <a:rPr lang="zh-CN" altLang="en-US" b="1" dirty="0"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ea typeface="微软雅黑" panose="020B0503020204020204" pitchFamily="34" charset="-122"/>
              </a:rPr>
              <a:t>内</a:t>
            </a:r>
            <a:r>
              <a:rPr lang="zh-CN" altLang="en-US" b="1" dirty="0"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ea typeface="微软雅黑" panose="020B0503020204020204" pitchFamily="34" charset="-122"/>
              </a:rPr>
              <a:t>接头</a:t>
            </a:r>
            <a:endParaRPr lang="zh-CN" altLang="en-US" b="1" dirty="0">
              <a:solidFill>
                <a:srgbClr val="FFFF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8991" y="2926061"/>
            <a:ext cx="841109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设备型号：外丝</a:t>
            </a:r>
            <a:r>
              <a:rPr lang="en-US" altLang="zh-CN" dirty="0" smtClean="0"/>
              <a:t>M27*2</a:t>
            </a:r>
            <a:r>
              <a:rPr lang="zh-CN" altLang="en-US" dirty="0" smtClean="0"/>
              <a:t>转内丝</a:t>
            </a:r>
            <a:r>
              <a:rPr lang="en-US" altLang="zh-CN" dirty="0" smtClean="0"/>
              <a:t>G1/2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r>
              <a:rPr lang="zh-CN" altLang="en-US" dirty="0" smtClean="0"/>
              <a:t>螺纹</a:t>
            </a:r>
            <a:r>
              <a:rPr lang="zh-CN" altLang="en-US" dirty="0" smtClean="0"/>
              <a:t>直径</a:t>
            </a:r>
            <a:r>
              <a:rPr lang="zh-CN" altLang="en-US" dirty="0" smtClean="0"/>
              <a:t>：</a:t>
            </a:r>
            <a:r>
              <a:rPr lang="en-US" altLang="zh-CN" dirty="0"/>
              <a:t> M27*2</a:t>
            </a:r>
            <a:r>
              <a:rPr lang="zh-CN" altLang="en-US" dirty="0"/>
              <a:t>转内丝</a:t>
            </a:r>
            <a:r>
              <a:rPr lang="en-US" altLang="zh-CN" dirty="0"/>
              <a:t>G1/2 </a:t>
            </a:r>
            <a:r>
              <a:rPr lang="zh-CN" altLang="en-US" dirty="0" smtClean="0"/>
              <a:t>；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价       格</a:t>
            </a:r>
            <a:r>
              <a:rPr lang="zh-CN" altLang="en-US" dirty="0" smtClean="0"/>
              <a:t>：</a:t>
            </a:r>
            <a:r>
              <a:rPr lang="en-US" altLang="zh-CN" dirty="0" smtClean="0"/>
              <a:t>23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r>
              <a:rPr lang="zh-CN" altLang="en-US" dirty="0" smtClean="0"/>
              <a:t>数       量：</a:t>
            </a:r>
            <a:r>
              <a:rPr lang="en-US" altLang="zh-CN" dirty="0" smtClean="0"/>
              <a:t>1</a:t>
            </a:r>
            <a:r>
              <a:rPr lang="zh-CN" altLang="en-US" dirty="0" smtClean="0"/>
              <a:t>个；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淘宝地址：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sz="1200" dirty="0"/>
              <a:t>https://detail.tmall.com/item.htm?from=cart&amp;id=634495099457&amp;pisk=fkLKFvNiOADnQiVTXuiGEfkXvMcGJUde6pRbrTX3Vdp9FLCurQ6lyLpJe9jSLwYJBL9RZzAWr_TR8Fx3r9DFyQ9cyxDmoqAeTw7SnxVDLDjclsCQR8XQ1O9hCmUZoqAe6WfIiCgD-hsAbsE7PLsC5C15C665dkGO5_1RPys7Rlw1QO65Pg6C5P1lMkaQPgGTf_1bPW1CPVg1gseCPa95CEFxeONCEzKlycYWJ8w4ur8O1YWX9xzVOEfL2tdhBxM2WrSdhB6TPxR_wAWRQEMiXCRJApfweqHO5ItOR6pSloX6XCTFmZnbvK9FIi8OXqwO_hOHVeJLwz1e-EjR3Gh7zgb6oitXp7l21w1WUi8o3yWBNI82mZ385wI544YDkWhLntCuAfhT4uSC_2Tok4Ow1R6P6tcKyurPbf5OnfhT4uSC_1Bm9vEz4GlN.&amp;spm=a1z0d.6639537%2F202410.item.d634495099457.38fa7484oVETDq&amp;skuId=5746519530592</a:t>
            </a:r>
            <a:endParaRPr lang="zh-CN" altLang="en-US" sz="1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1078178"/>
            <a:ext cx="2524125" cy="3037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91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66395" y="488950"/>
            <a:ext cx="5788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b="1" dirty="0" smtClean="0"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ea typeface="微软雅黑" panose="020B0503020204020204" pitchFamily="34" charset="-122"/>
              </a:rPr>
              <a:t>气囊水压试验设备</a:t>
            </a:r>
            <a:r>
              <a:rPr lang="en-US" altLang="zh-CN" b="1" dirty="0" smtClean="0"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ea typeface="微软雅黑" panose="020B0503020204020204" pitchFamily="34" charset="-122"/>
              </a:rPr>
              <a:t>—</a:t>
            </a:r>
            <a:r>
              <a:rPr lang="zh-CN" altLang="en-US" b="1" dirty="0" smtClean="0"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ea typeface="微软雅黑" panose="020B0503020204020204" pitchFamily="34" charset="-122"/>
              </a:rPr>
              <a:t>外丝</a:t>
            </a:r>
            <a:r>
              <a:rPr lang="en-US" altLang="zh-CN" b="1" dirty="0" smtClean="0"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ea typeface="微软雅黑" panose="020B0503020204020204" pitchFamily="34" charset="-122"/>
              </a:rPr>
              <a:t>G1/2</a:t>
            </a:r>
            <a:r>
              <a:rPr lang="zh-CN" altLang="en-US" b="1" dirty="0" smtClean="0"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ea typeface="微软雅黑" panose="020B0503020204020204" pitchFamily="34" charset="-122"/>
              </a:rPr>
              <a:t>接头</a:t>
            </a:r>
            <a:endParaRPr lang="zh-CN" altLang="en-US" b="1" dirty="0">
              <a:solidFill>
                <a:srgbClr val="FFFF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8991" y="2926061"/>
            <a:ext cx="84110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设备型号：外丝</a:t>
            </a:r>
            <a:r>
              <a:rPr lang="en-US" altLang="zh-CN" dirty="0" smtClean="0"/>
              <a:t>G1/2</a:t>
            </a:r>
            <a:r>
              <a:rPr lang="zh-CN" altLang="en-US" dirty="0" smtClean="0"/>
              <a:t>接头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r>
              <a:rPr lang="zh-CN" altLang="en-US" dirty="0" smtClean="0"/>
              <a:t>螺纹</a:t>
            </a:r>
            <a:r>
              <a:rPr lang="zh-CN" altLang="en-US" dirty="0" smtClean="0"/>
              <a:t>直径</a:t>
            </a:r>
            <a:r>
              <a:rPr lang="zh-CN" altLang="en-US" dirty="0" smtClean="0"/>
              <a:t>：</a:t>
            </a:r>
            <a:r>
              <a:rPr lang="en-US" altLang="zh-CN" dirty="0"/>
              <a:t> </a:t>
            </a:r>
            <a:r>
              <a:rPr lang="zh-CN" altLang="en-US" dirty="0"/>
              <a:t>外</a:t>
            </a:r>
            <a:r>
              <a:rPr lang="zh-CN" altLang="en-US" dirty="0" smtClean="0"/>
              <a:t>丝</a:t>
            </a:r>
            <a:r>
              <a:rPr lang="en-US" altLang="zh-CN" dirty="0"/>
              <a:t>G1/2 </a:t>
            </a:r>
            <a:r>
              <a:rPr lang="zh-CN" altLang="en-US" dirty="0" smtClean="0"/>
              <a:t>；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价       格</a:t>
            </a:r>
            <a:r>
              <a:rPr lang="zh-CN" altLang="en-US" dirty="0" smtClean="0"/>
              <a:t>：</a:t>
            </a:r>
            <a:r>
              <a:rPr lang="en-US" altLang="zh-CN" dirty="0" smtClean="0"/>
              <a:t>4.8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r>
              <a:rPr lang="zh-CN" altLang="en-US" dirty="0" smtClean="0"/>
              <a:t>数       量：</a:t>
            </a:r>
            <a:r>
              <a:rPr lang="en-US" altLang="zh-CN" dirty="0" smtClean="0"/>
              <a:t>1</a:t>
            </a:r>
            <a:r>
              <a:rPr lang="zh-CN" altLang="en-US" dirty="0" smtClean="0"/>
              <a:t>个；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淘宝地址：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sz="1200" dirty="0"/>
              <a:t>https://detail.tmall.com/</a:t>
            </a:r>
            <a:r>
              <a:rPr lang="en-US" altLang="zh-CN" sz="1200" dirty="0" err="1"/>
              <a:t>item.htm?id</a:t>
            </a:r>
            <a:r>
              <a:rPr lang="en-US" altLang="zh-CN" sz="1200" dirty="0"/>
              <a:t>=631745769157&amp;pisk=fnCi96XZOOJ1d2nMPJA_36lEs-eLCcOXbihvDIK4LH-IkiL96qPcxgU6BP_AKESdmIdAulsciHSMHsUsM90cPMjDhPtv0njAuOULw7Q15IOVmuF8wn6UG1jighkaup8yyOeVW9Q15ItqJmyRLNiD-uqtnKS2TB8voI82gnzHTELvgfJq_w-eAE-VU8MyOkCgSLKofibf0XajehbwxbbCtF5SCNK3GSChKe-zwHcqg6YGJdHUcb2v4Tt9esjU9fAc8EjkrGmUxI7h1_vF_kGcqMXythptlbQh-ZWJK6UzNCAwbtd1k4qO-1jO56bxuvRM69vlsQSrevky9GcX8rCEhx9wRexJ_MyseBSa6_U3-Yw6QeTT2y4nhx9wRex8-yDScd8BWuC..&amp;scene=</a:t>
            </a:r>
            <a:r>
              <a:rPr lang="en-US" altLang="zh-CN" sz="1200" dirty="0" err="1"/>
              <a:t>taobao_shop&amp;spm</a:t>
            </a:r>
            <a:r>
              <a:rPr lang="en-US" altLang="zh-CN" sz="1200" dirty="0"/>
              <a:t>=a1z10.1-b-s.w5003-23315495859.2.73be5e5fZiM5x0&amp;skuId=4675141466935</a:t>
            </a:r>
            <a:endParaRPr lang="zh-CN" altLang="en-US" sz="1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499" y="858282"/>
            <a:ext cx="3038475" cy="299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67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66395" y="488950"/>
            <a:ext cx="5788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b="1" dirty="0" smtClean="0"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ea typeface="微软雅黑" panose="020B0503020204020204" pitchFamily="34" charset="-122"/>
              </a:rPr>
              <a:t>气囊水压试验设备</a:t>
            </a:r>
            <a:r>
              <a:rPr lang="en-US" altLang="zh-CN" b="1" dirty="0" smtClean="0"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ea typeface="微软雅黑" panose="020B0503020204020204" pitchFamily="34" charset="-122"/>
              </a:rPr>
              <a:t>—</a:t>
            </a:r>
            <a:r>
              <a:rPr lang="en-US" altLang="zh-CN" b="1" dirty="0"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ea typeface="微软雅黑" panose="020B0503020204020204" pitchFamily="34" charset="-122"/>
              </a:rPr>
              <a:t>M27*2</a:t>
            </a:r>
            <a:r>
              <a:rPr lang="zh-CN" altLang="en-US" b="1" dirty="0"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ea typeface="微软雅黑" panose="020B0503020204020204" pitchFamily="34" charset="-122"/>
              </a:rPr>
              <a:t>外转</a:t>
            </a:r>
            <a:r>
              <a:rPr lang="en-US" altLang="zh-CN" b="1" dirty="0"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ea typeface="微软雅黑" panose="020B0503020204020204" pitchFamily="34" charset="-122"/>
              </a:rPr>
              <a:t>G1/2</a:t>
            </a:r>
            <a:r>
              <a:rPr lang="zh-CN" altLang="en-US" b="1" dirty="0"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ea typeface="微软雅黑" panose="020B0503020204020204" pitchFamily="34" charset="-122"/>
              </a:rPr>
              <a:t>内</a:t>
            </a:r>
            <a:r>
              <a:rPr lang="zh-CN" altLang="en-US" b="1" dirty="0"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ea typeface="微软雅黑" panose="020B0503020204020204" pitchFamily="34" charset="-122"/>
              </a:rPr>
              <a:t>接头</a:t>
            </a:r>
            <a:endParaRPr lang="zh-CN" altLang="en-US" b="1" dirty="0">
              <a:solidFill>
                <a:srgbClr val="FFFF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8991" y="2926061"/>
            <a:ext cx="841109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设备型号：高压水管；</a:t>
            </a:r>
            <a:endParaRPr lang="en-US" altLang="zh-CN" dirty="0" smtClean="0"/>
          </a:p>
          <a:p>
            <a:r>
              <a:rPr lang="zh-CN" altLang="en-US" dirty="0" smtClean="0"/>
              <a:t>螺纹</a:t>
            </a:r>
            <a:r>
              <a:rPr lang="zh-CN" altLang="en-US" dirty="0" smtClean="0"/>
              <a:t>直径</a:t>
            </a:r>
            <a:r>
              <a:rPr lang="zh-CN" altLang="en-US" dirty="0" smtClean="0"/>
              <a:t>：</a:t>
            </a:r>
            <a:r>
              <a:rPr lang="en-US" altLang="zh-CN" dirty="0"/>
              <a:t> </a:t>
            </a:r>
            <a:r>
              <a:rPr lang="zh-CN" altLang="en-US" dirty="0"/>
              <a:t>外</a:t>
            </a:r>
            <a:r>
              <a:rPr lang="zh-CN" altLang="en-US" dirty="0" smtClean="0"/>
              <a:t>丝</a:t>
            </a:r>
            <a:r>
              <a:rPr lang="en-US" altLang="zh-CN" dirty="0"/>
              <a:t>G1/2 </a:t>
            </a:r>
            <a:r>
              <a:rPr lang="zh-CN" altLang="en-US" dirty="0" smtClean="0"/>
              <a:t>；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价       格</a:t>
            </a:r>
            <a:r>
              <a:rPr lang="zh-CN" altLang="en-US" dirty="0" smtClean="0"/>
              <a:t>：</a:t>
            </a:r>
            <a:r>
              <a:rPr lang="en-US" altLang="zh-CN" dirty="0" smtClean="0"/>
              <a:t>22.31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r>
              <a:rPr lang="zh-CN" altLang="en-US" dirty="0" smtClean="0"/>
              <a:t>数       量：</a:t>
            </a:r>
            <a:r>
              <a:rPr lang="en-US" altLang="zh-CN" dirty="0" smtClean="0"/>
              <a:t>2</a:t>
            </a:r>
            <a:r>
              <a:rPr lang="zh-CN" altLang="en-US" dirty="0" smtClean="0"/>
              <a:t>个；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淘宝地址：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sz="1200" dirty="0"/>
              <a:t>https://item.taobao.com/</a:t>
            </a:r>
            <a:r>
              <a:rPr lang="en-US" altLang="zh-CN" sz="1200" dirty="0" err="1"/>
              <a:t>item.htm?from</a:t>
            </a:r>
            <a:r>
              <a:rPr lang="en-US" altLang="zh-CN" sz="1200" dirty="0"/>
              <a:t>=</a:t>
            </a:r>
            <a:r>
              <a:rPr lang="en-US" altLang="zh-CN" sz="1200" dirty="0" err="1"/>
              <a:t>cart&amp;id</a:t>
            </a:r>
            <a:r>
              <a:rPr lang="en-US" altLang="zh-CN" sz="1200" dirty="0"/>
              <a:t>=688141066850&amp;pisk=fN3KFv1MOdvH5ZCOXgtgECJjvkAgv4hE6vlfr82hVAHtFYFlrbwuyYH-eJqWLy0-BYM8ZacSr7g88VmhrJvUybM0yKvDoEcETyzWnKfmLHq0lS_CPTVQ1FM3CnQwoEcE66VBifTm-cwvtSI5PYZQ5fN7CWw7dMOT57NzPwZ5RG6_QRw7PuwQ5NNuMM_CPuOOfWPQOaZQPGs_TSe7PzMS1E1yeR1QEanuyh0SJh7FFTgT1Lyj9t74O4FKv-hIJa7yaWELhXw93nYv7lGz245PyrhI0YPjd99LPfFxHSHpq_yKfj0nVXL9hlzgKu3IppIUdDDT05Z1wEPinRGERcdPCXM0pyN_jEOx1uii8ouHCwUj0X4nVATOJxsrrq0A9BB0H7jB6CIP4kNwR4YvPfl1C8PTnBLR4grw_5eD6CIP4kNa6-AppgSzbC5..&amp;skuId=5073690518309&amp;spm=a1z0d.6639537%2F202410.item.d688141066850.38fa7484oVETDq</a:t>
            </a:r>
            <a:endParaRPr lang="zh-CN" altLang="en-US" sz="1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995226"/>
            <a:ext cx="2743200" cy="2916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918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655fafa6-9222-4559-a3d3-5f4092408086"/>
  <p:tag name="COMMONDATA" val="eyJoZGlkIjoiNzRjMDU4YzNhNzVkNjA0NWEyZTdlYzk5MjgwMGIwYzEifQ=="/>
</p:tagLst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233</Words>
  <Application>Microsoft Office PowerPoint</Application>
  <PresentationFormat>全屏显示(4:3)</PresentationFormat>
  <Paragraphs>47</Paragraphs>
  <Slides>10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2" baseType="lpstr">
      <vt:lpstr>Office 主题</vt:lpstr>
      <vt:lpstr>Image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zxf</dc:creator>
  <cp:lastModifiedBy>User</cp:lastModifiedBy>
  <cp:revision>3087</cp:revision>
  <dcterms:created xsi:type="dcterms:W3CDTF">2011-10-13T04:40:00Z</dcterms:created>
  <dcterms:modified xsi:type="dcterms:W3CDTF">2024-11-21T03:17:34Z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C2607A1DD6A447F992194FC0A932C0CF</vt:lpwstr>
  </property>
</Properties>
</file>