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96" r:id="rId3"/>
    <p:sldId id="1450" r:id="rId5"/>
  </p:sldIdLst>
  <p:sldSz cx="12192000" cy="6858000"/>
  <p:notesSz cx="9865995" cy="6735445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6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890C2"/>
    <a:srgbClr val="F2F2F2"/>
    <a:srgbClr val="2E75B6"/>
    <a:srgbClr val="6EA7D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howGuides="1">
      <p:cViewPr>
        <p:scale>
          <a:sx n="72" d="100"/>
          <a:sy n="72" d="100"/>
        </p:scale>
        <p:origin x="-392" y="96"/>
      </p:cViewPr>
      <p:guideLst>
        <p:guide orient="horz" pos="2326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284"/>
        <p:guide pos="31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  <a:endParaRPr lang="zh-CN" altLang="en-US" sz="1000" b="1" i="1" dirty="0">
              <a:solidFill>
                <a:schemeClr val="accent1">
                  <a:lumMod val="60000"/>
                  <a:lumOff val="40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11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2.xml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13.png"/><Relationship Id="rId10" Type="http://schemas.openxmlformats.org/officeDocument/2006/relationships/image" Target="../media/image12.wmf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58"/>
          <a:stretch>
            <a:fillRect/>
          </a:stretch>
        </p:blipFill>
        <p:spPr>
          <a:xfrm>
            <a:off x="-34004" y="0"/>
            <a:ext cx="12250683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81405" y="2204720"/>
            <a:ext cx="10087610" cy="1800225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92300" y="2627630"/>
            <a:ext cx="8352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底座模块组装增加专用工具说明</a:t>
            </a:r>
            <a:endParaRPr lang="zh-CN" altLang="en-US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sym typeface="+mn-ea"/>
              </a:rPr>
              <a:t>3.1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底座模块组装增加专用工具说明</a:t>
            </a:r>
            <a:endParaRPr lang="zh-CN" altLang="en-US" dirty="0" smtClean="0">
              <a:solidFill>
                <a:schemeClr val="tx1"/>
              </a:solidFill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2245" y="1772920"/>
          <a:ext cx="11461115" cy="460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320"/>
                <a:gridCol w="1952625"/>
                <a:gridCol w="2744470"/>
                <a:gridCol w="2292350"/>
                <a:gridCol w="2292350"/>
              </a:tblGrid>
              <a:tr h="410845"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方案</a:t>
                      </a:r>
                      <a:endParaRPr lang="zh-CN" altLang="en-US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工具精度</a:t>
                      </a:r>
                      <a:endParaRPr lang="zh-CN" altLang="en-US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工具图示</a:t>
                      </a:r>
                      <a:endParaRPr lang="zh-CN" altLang="en-US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工具价格（元）</a:t>
                      </a:r>
                      <a:endParaRPr lang="zh-CN" altLang="en-US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b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工具说明</a:t>
                      </a:r>
                      <a:endParaRPr lang="zh-CN" altLang="en-US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1120775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传感器式直柄弯头电枪</a:t>
                      </a:r>
                      <a:endParaRPr lang="zh-CN" altLang="en-US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3%-5%</a:t>
                      </a: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63263</a:t>
                      </a: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数显传感器式定扭电枪，可设置多组扭矩值，拧紧结果可进行追溯存储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1120140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电池离合器式定扭电枪</a:t>
                      </a:r>
                      <a:endParaRPr lang="zh-CN" altLang="en-US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5%-10%</a:t>
                      </a: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34000</a:t>
                      </a: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离合器式定扭电枪，可设置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组拧紧力矩，具备拧紧结果合格判定，不能进行追溯存储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975995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气动油压脉冲定扭枪</a:t>
                      </a:r>
                      <a:endParaRPr lang="zh-CN" altLang="en-US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15%-20%</a:t>
                      </a: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30800</a:t>
                      </a: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油压脉冲式定扭枪，可设定一组拧紧力矩，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拧紧结果不能进行合格判定及追溯存储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976630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气动穿孔棘轮扳手</a:t>
                      </a:r>
                      <a:endParaRPr lang="zh-CN" altLang="en-US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25%-30%</a:t>
                      </a: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ctr">
                        <a:buNone/>
                      </a:pPr>
                      <a:r>
                        <a:rPr lang="en-US" altLang="zh-CN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7300</a:t>
                      </a:r>
                      <a:endParaRPr lang="en-US" altLang="zh-CN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普通气动扳手，需配和力矩扳手进行复紧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1" name="矩形: 圆角 1"/>
          <p:cNvSpPr/>
          <p:nvPr/>
        </p:nvSpPr>
        <p:spPr>
          <a:xfrm>
            <a:off x="262890" y="896620"/>
            <a:ext cx="11423650" cy="718820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底座模块组装，由于螺栓拧紧位置空间受限，增加一把专用穿孔式拧紧工具，用于螺栓紧固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20" y="2348865"/>
            <a:ext cx="2073275" cy="741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205" y="3429000"/>
            <a:ext cx="2194560" cy="906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065" y="5517515"/>
            <a:ext cx="2294255" cy="659765"/>
          </a:xfrm>
          <a:prstGeom prst="rect">
            <a:avLst/>
          </a:prstGeom>
        </p:spPr>
      </p:pic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84515" y="234886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showAsIcon="1" r:id="rId5" imgW="971550" imgH="666750" progId="Package">
                  <p:embed/>
                </p:oleObj>
              </mc:Choice>
              <mc:Fallback>
                <p:oleObj name="" showAsIcon="1" r:id="rId5" imgW="971550" imgH="666750" progId="Package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84515" y="234886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12760" y="551751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showAsIcon="1" r:id="rId7" imgW="971550" imgH="666750" progId="Package">
                  <p:embed/>
                </p:oleObj>
              </mc:Choice>
              <mc:Fallback>
                <p:oleObj name="" showAsIcon="1" r:id="rId7" imgW="971550" imgH="666750" progId="Package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12760" y="551751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84515" y="354901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9" imgW="971550" imgH="666750" progId="Package">
                  <p:embed/>
                </p:oleObj>
              </mc:Choice>
              <mc:Fallback>
                <p:oleObj name="" showAsIcon="1" r:id="rId9" imgW="971550" imgH="666750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84515" y="354901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5180" y="4445000"/>
            <a:ext cx="2151380" cy="887095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84515" y="453326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12" imgW="971550" imgH="666750" progId="Package">
                  <p:embed/>
                </p:oleObj>
              </mc:Choice>
              <mc:Fallback>
                <p:oleObj name="" showAsIcon="1" r:id="rId12" imgW="971550" imgH="66675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84515" y="453326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902*362"/>
  <p:tag name="TABLE_ENDDRAG_RECT" val="14*139*902*362"/>
</p:tagLst>
</file>

<file path=ppt/tags/tag2.xml><?xml version="1.0" encoding="utf-8"?>
<p:tagLst xmlns:p="http://schemas.openxmlformats.org/presentationml/2006/main">
  <p:tag name="commondata" val="eyJoZGlkIjoiODE4ZTdlNjAwNDM1MmM4ZWQ1NDQ4MTVlZjEzNDYyY2I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343</Words>
  <Application>WPS 演示</Application>
  <PresentationFormat>自定义</PresentationFormat>
  <Paragraphs>50</Paragraphs>
  <Slides>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</vt:i4>
      </vt:variant>
    </vt:vector>
  </HeadingPairs>
  <TitlesOfParts>
    <vt:vector size="17" baseType="lpstr">
      <vt:lpstr>Arial</vt:lpstr>
      <vt:lpstr>宋体</vt:lpstr>
      <vt:lpstr>Wingdings</vt:lpstr>
      <vt:lpstr>思源宋体 CN</vt:lpstr>
      <vt:lpstr>微软雅黑</vt:lpstr>
      <vt:lpstr>Calibri</vt:lpstr>
      <vt:lpstr>Arial Unicode MS</vt:lpstr>
      <vt:lpstr>Calibri Light</vt:lpstr>
      <vt:lpstr>等线 Light</vt:lpstr>
      <vt:lpstr>等线</vt:lpstr>
      <vt:lpstr>Office 2013 - 2022 主题</vt:lpstr>
      <vt:lpstr>Package</vt:lpstr>
      <vt:lpstr>Package</vt:lpstr>
      <vt:lpstr>Package</vt:lpstr>
      <vt:lpstr>Package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fanya</cp:lastModifiedBy>
  <cp:revision>2399</cp:revision>
  <dcterms:created xsi:type="dcterms:W3CDTF">2013-01-09T01:05:00Z</dcterms:created>
  <dcterms:modified xsi:type="dcterms:W3CDTF">2024-12-03T06:04:49Z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634E05B3F3DB44B3B91499D5016E4A0C_13</vt:lpwstr>
  </property>
  <property fmtid="{D5CDD505-2E9C-101B-9397-08002B2CF9AE}" pid="3" name="KSOProductBuildVer">
    <vt:lpwstr>2052-12.1.0.19302</vt:lpwstr>
  </property>
</Properties>
</file>