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6" r:id="rId4"/>
    <p:sldMasterId id="2147483689" r:id="rId5"/>
    <p:sldMasterId id="2147483700" r:id="rId6"/>
  </p:sldMasterIdLst>
  <p:notesMasterIdLst>
    <p:notesMasterId r:id="rId14"/>
  </p:notesMasterIdLst>
  <p:handoutMasterIdLst>
    <p:handoutMasterId r:id="rId15"/>
  </p:handoutMasterIdLst>
  <p:sldIdLst>
    <p:sldId id="485" r:id="rId7"/>
    <p:sldId id="511" r:id="rId8"/>
    <p:sldId id="512" r:id="rId9"/>
    <p:sldId id="505" r:id="rId10"/>
    <p:sldId id="513" r:id="rId11"/>
    <p:sldId id="514" r:id="rId12"/>
    <p:sldId id="502" r:id="rId13"/>
  </p:sldIdLst>
  <p:sldSz cx="9906000" cy="6858000" type="A4"/>
  <p:notesSz cx="6735763" cy="9866313"/>
  <p:custDataLst>
    <p:tags r:id="rId16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49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pos="172" userDrawn="1">
          <p15:clr>
            <a:srgbClr val="A4A3A4"/>
          </p15:clr>
        </p15:guide>
        <p15:guide id="5" pos="6068" userDrawn="1">
          <p15:clr>
            <a:srgbClr val="A4A3A4"/>
          </p15:clr>
        </p15:guide>
        <p15:guide id="6" pos="292" userDrawn="1">
          <p15:clr>
            <a:srgbClr val="A4A3A4"/>
          </p15:clr>
        </p15:guide>
        <p15:guide id="7" pos="3091" userDrawn="1">
          <p15:clr>
            <a:srgbClr val="A4A3A4"/>
          </p15:clr>
        </p15:guide>
        <p15:guide id="8" pos="5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55C8B"/>
    <a:srgbClr val="F4F4F4"/>
    <a:srgbClr val="DBEEF4"/>
    <a:srgbClr val="CCFFFF"/>
    <a:srgbClr val="FFFFCC"/>
    <a:srgbClr val="F2F2F2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2251"/>
  </p:normalViewPr>
  <p:slideViewPr>
    <p:cSldViewPr showGuides="1">
      <p:cViewPr>
        <p:scale>
          <a:sx n="125" d="100"/>
          <a:sy n="125" d="100"/>
        </p:scale>
        <p:origin x="1176" y="-396"/>
      </p:cViewPr>
      <p:guideLst>
        <p:guide orient="horz" pos="4201"/>
        <p:guide orient="horz" pos="495"/>
        <p:guide orient="horz" pos="2214"/>
        <p:guide pos="172"/>
        <p:guide pos="6068"/>
        <p:guide pos="292"/>
        <p:guide pos="3091"/>
        <p:guide pos="5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36C18-A944-411E-8273-E3D4F7FE8C9C}" type="datetimeFigureOut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2024-12-05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F0C544-DA4A-4EDC-B9F8-EC7746F68606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0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둘째 수준</a:t>
            </a: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셋째 수준</a:t>
            </a: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넷째 수준</a:t>
            </a: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7501D-86F5-49B8-A947-7761F382C209}" type="slidenum">
              <a:rPr kumimoji="1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lIns="92311" tIns="46155" rIns="92311" bIns="46155" anchor="b" anchorCtr="0"/>
          <a:lstStyle/>
          <a:p>
            <a:pPr lvl="0" algn="r" defTabSz="939800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  <a:t>1</a:t>
            </a:fld>
            <a:endParaRPr lang="en-US" altLang="ko-KR" sz="13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4663" y="530225"/>
            <a:ext cx="3817937" cy="2643188"/>
          </a:xfrm>
          <a:ln/>
        </p:spPr>
      </p:sp>
      <p:sp>
        <p:nvSpPr>
          <p:cNvPr id="54276" name="Rectangle 3"/>
          <p:cNvSpPr>
            <a:spLocks noGrp="1"/>
          </p:cNvSpPr>
          <p:nvPr>
            <p:ph type="body"/>
          </p:nvPr>
        </p:nvSpPr>
        <p:spPr>
          <a:xfrm>
            <a:off x="984250" y="3349625"/>
            <a:ext cx="7874000" cy="3171825"/>
          </a:xfrm>
          <a:ln/>
        </p:spPr>
        <p:txBody>
          <a:bodyPr wrap="square" lIns="90985" tIns="45492" rIns="90985" bIns="45492" anchor="t" anchorCtr="0"/>
          <a:lstStyle/>
          <a:p>
            <a:pPr lvl="0" eaLnBrk="1" hangingPunct="1"/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7" y="213043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7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7" y="27465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5126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7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8553450" y="249238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24.12/4</a:t>
            </a: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743278" y="609657"/>
            <a:ext cx="8423796" cy="1773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6138" y="6245225"/>
            <a:ext cx="31384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2475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90" noProof="1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1</a:t>
            </a: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C28A3-3A0F-4D2F-BE9D-A968EE2E064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5F3611-191A-45D3-B318-0AAA1DB4EAC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99EB67-1904-427A-8F46-E5C618BF648F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14DD20-B29B-4907-A949-20ECE23B6934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ED3AF-01E0-4E9D-9EBC-7D3D5A16200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B23B85-178E-4C98-92B9-707B28425A01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3EAC9-C023-4537-A92E-621BF61EED8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82FEB-3DE2-4302-92DE-0E111FFD029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9AC9B6-ACE1-43C5-870C-135E973A8BE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83D4A8-58A0-466A-875C-CCBFE4B70BF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99DAF6-16A5-41AA-BB77-F4A74D657EF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DC369F-064E-449F-AA25-01DB03DDD19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A2D95-1908-4699-9C91-0EF669CC34C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73A96-1777-424B-87A2-7B034D8C5CC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BAA9F-1139-48B3-B66E-D3D64B05AC9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02B56-E689-4314-B924-1E6C907942B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45" y="440691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45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5EEFC-58AE-4BFF-81FD-814D3E968BBB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3536F-C9FF-485B-9B3E-06EA8DBCD63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A404D-3FEF-4D98-9E72-9CC4471C23E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8E333-B903-4DB6-A0C8-0E12EAC2747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D2CC0-AADE-40A1-8FD0-11583A90CA5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3B7F4-E57B-49EF-B447-9187723EC826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A4CB50-BF15-40DE-9B00-72EBBC39104D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EFDF5-1CFE-4D7B-BF64-E8547CC03D8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1748" name="Group 51"/>
          <p:cNvGrpSpPr/>
          <p:nvPr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76" name="AutoShape 49"/>
            <p:cNvSpPr/>
            <p:nvPr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77" name="AutoShape 50"/>
            <p:cNvSpPr/>
            <p:nvPr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80" name="AutoShape 44"/>
            <p:cNvSpPr/>
            <p:nvPr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81" name="AutoShape 45"/>
            <p:cNvSpPr/>
            <p:nvPr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grpSp>
        <p:nvGrpSpPr>
          <p:cNvPr id="31750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1752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38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9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0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57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58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61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62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화신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83013" y="6597650"/>
            <a:ext cx="2311400" cy="220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kumimoji="0" sz="11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24EEE-3C23-4107-BCA8-B4C359C3BB45}" type="slidenum"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/>
          <p:nvPr/>
        </p:nvSpPr>
        <p:spPr bwMode="auto">
          <a:xfrm>
            <a:off x="7396163" y="651510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/ 9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/>
          <p:cNvSpPr txBox="1"/>
          <p:nvPr/>
        </p:nvSpPr>
        <p:spPr>
          <a:xfrm>
            <a:off x="7154863" y="6518275"/>
            <a:ext cx="2311400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9DA393-CC09-4FDC-8704-EFED9E93756C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627063" y="6554788"/>
            <a:ext cx="9278938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3798" name="Group 51"/>
          <p:cNvGrpSpPr/>
          <p:nvPr/>
        </p:nvGrpSpPr>
        <p:grpSpPr>
          <a:xfrm>
            <a:off x="63500" y="6402388"/>
            <a:ext cx="460375" cy="365125"/>
            <a:chOff x="2472" y="1911"/>
            <a:chExt cx="3220" cy="2336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06" name="AutoShape 49"/>
            <p:cNvSpPr/>
            <p:nvPr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07" name="AutoShape 50"/>
            <p:cNvSpPr/>
            <p:nvPr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3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10" name="AutoShape 44"/>
            <p:cNvSpPr/>
            <p:nvPr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11" name="AutoShape 45"/>
            <p:cNvSpPr/>
            <p:nvPr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3088" y="6556375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7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114B3B-7F22-429D-BDF6-7D042814D7C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2024-12-05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281867-9044-4118-8F4E-E6ECAE2DBE54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60879" y="282554"/>
            <a:ext cx="545175" cy="431800"/>
            <a:chOff x="2109" y="1570"/>
            <a:chExt cx="1724" cy="14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109" y="1570"/>
              <a:ext cx="500" cy="72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flipH="1">
              <a:off x="3235" y="1570"/>
              <a:ext cx="555" cy="587"/>
            </a:xfrm>
            <a:prstGeom prst="parallelogram">
              <a:avLst>
                <a:gd name="adj" fmla="val 5894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flipV="1">
              <a:off x="2109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 flipV="1">
              <a:off x="3251" y="2232"/>
              <a:ext cx="582" cy="790"/>
            </a:xfrm>
            <a:prstGeom prst="parallelogram">
              <a:avLst>
                <a:gd name="adj" fmla="val 6320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34" y="2232"/>
              <a:ext cx="1403" cy="12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41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72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flipV="1">
              <a:off x="2424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V="1">
              <a:off x="2794" y="2440"/>
              <a:ext cx="457" cy="582"/>
            </a:xfrm>
            <a:prstGeom prst="parallelogram">
              <a:avLst>
                <a:gd name="adj" fmla="val 53083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745538" y="214313"/>
            <a:ext cx="693738" cy="29368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lIns="76950" tIns="38475" rIns="76950" bIns="38475">
            <a:spAutoFit/>
          </a:bodyPr>
          <a:lstStyle>
            <a:lvl1pPr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581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對外秘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-15875" y="6535738"/>
            <a:ext cx="9899650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5844" name="Group 51"/>
          <p:cNvGrpSpPr/>
          <p:nvPr userDrawn="1"/>
        </p:nvGrpSpPr>
        <p:grpSpPr>
          <a:xfrm>
            <a:off x="9399588" y="6402388"/>
            <a:ext cx="460375" cy="365125"/>
            <a:chOff x="2472" y="1911"/>
            <a:chExt cx="3220" cy="2336"/>
          </a:xfrm>
        </p:grpSpPr>
        <p:sp>
          <p:nvSpPr>
            <p:cNvPr id="5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49" name="AutoShape 49"/>
            <p:cNvSpPr/>
            <p:nvPr userDrawn="1"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0" name="AutoShape 50"/>
            <p:cNvSpPr/>
            <p:nvPr userDrawn="1"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53" name="AutoShape 44"/>
            <p:cNvSpPr/>
            <p:nvPr userDrawn="1"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4" name="AutoShape 45"/>
            <p:cNvSpPr/>
            <p:nvPr userDrawn="1"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73963" y="6578600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6868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3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4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7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8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2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75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403522-5A94-42C0-8292-AD6D69B60EBD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2024-12-05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87744-396C-41C3-BAF1-82E1A64D331E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72AAE-3830-4CAC-A345-93FF8B5381B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2024-12-05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C96C39-64DA-465B-9D33-6A37E662733C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7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7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C9A4A7-0A20-48D5-B118-86707A3A3DF8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2024-12-05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F3ED7-F875-4579-BCAE-054CF26973C1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8A8753-29BA-4FC2-9A06-FAF1D9FBDF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2024-12-05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9659C9-8A6C-449B-9F79-CB495982C840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A6A64-CBBB-4BF1-801B-890EC6CB540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2024-12-05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7"/>
          <p:cNvSpPr>
            <a:spLocks noGrp="1"/>
          </p:cNvSpPr>
          <p:nvPr>
            <p:ph type="ftr" sz="quarter" idx="1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79B7CA-9FF1-45C2-8EEF-1D2E64762F79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C504CE-D557-4657-81C5-F2834B24221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2024-12-05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D6A915-FA59-48EF-86BF-621E0531CDB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5F7E0C-3100-4652-AEF2-A8E7D432E300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2024-12-05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987641-5A47-407C-87B0-B30652BCA64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D73946-8015-4C63-A2D7-9EFE30CC62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2024-12-05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81CFB-7CBF-4A1E-B859-44BDCA1E41AF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F72477-23DD-43D0-9A5B-D1B235A8AE3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2024-12-05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4EC9B5-276B-4114-9E99-5423FDE1F76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C544F4-BC91-4D91-8BEB-B7E0BE6CC07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2024-12-05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22648-2378-4085-AE5C-04CBDB2FA38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D35B77-ACFB-4264-A0A6-8736834CF7AE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2024-12-05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CA8DDC-F101-498A-AAAD-1A98A538920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500" y="273064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1680" indent="-28448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BFF525-6B75-473B-A825-B3D499A650D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2053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2054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5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579E91-4189-4B42-A4C7-DD40ABCF3E0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3077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3078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515620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103187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54749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206311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86080" indent="-3860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836930" indent="-3225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289050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80530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32092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83718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80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42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675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2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9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11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37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99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1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23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443788" y="6594475"/>
            <a:ext cx="1711325" cy="242888"/>
          </a:xfrm>
          <a:prstGeom prst="rect">
            <a:avLst/>
          </a:prstGeom>
          <a:noFill/>
          <a:ln>
            <a:noFill/>
          </a:ln>
        </p:spPr>
        <p:txBody>
          <a:bodyPr wrap="none" lIns="90488" tIns="44450" rIns="90488" bIns="4445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1975, HwaShin Co., Ltd </a:t>
            </a:r>
          </a:p>
        </p:txBody>
      </p:sp>
      <p:sp>
        <p:nvSpPr>
          <p:cNvPr id="4099" name="Line 17"/>
          <p:cNvSpPr/>
          <p:nvPr userDrawn="1"/>
        </p:nvSpPr>
        <p:spPr>
          <a:xfrm>
            <a:off x="273050" y="6550025"/>
            <a:ext cx="84264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20"/>
          <p:cNvGrpSpPr/>
          <p:nvPr/>
        </p:nvGrpSpPr>
        <p:grpSpPr bwMode="auto">
          <a:xfrm>
            <a:off x="9085263" y="6367463"/>
            <a:ext cx="488950" cy="392112"/>
            <a:chOff x="158" y="145"/>
            <a:chExt cx="306" cy="263"/>
          </a:xfrm>
          <a:solidFill>
            <a:schemeClr val="tx2"/>
          </a:solidFill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158" y="145"/>
              <a:ext cx="89" cy="131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flipH="1">
              <a:off x="358" y="145"/>
              <a:ext cx="98" cy="106"/>
            </a:xfrm>
            <a:prstGeom prst="parallelogram">
              <a:avLst>
                <a:gd name="adj" fmla="val 5894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flipV="1">
              <a:off x="158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 flipH="1" flipV="1">
              <a:off x="361" y="265"/>
              <a:ext cx="103" cy="143"/>
            </a:xfrm>
            <a:prstGeom prst="parallelogram">
              <a:avLst>
                <a:gd name="adj" fmla="val 6320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80" y="265"/>
              <a:ext cx="249" cy="19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213" y="145"/>
              <a:ext cx="89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268" y="145"/>
              <a:ext cx="77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 flipV="1">
              <a:off x="214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 flipV="1">
              <a:off x="280" y="303"/>
              <a:ext cx="77" cy="105"/>
            </a:xfrm>
            <a:prstGeom prst="parallelogram">
              <a:avLst>
                <a:gd name="adj" fmla="val 53083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3.emf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oleObject" Target="file:///G:\GY-WORKS\30-&#20854;&#20313;&#20219;&#21153;\35-24.11.19-2.0&#32478;&#26550;&#35774;&#21464;\2-&#20135;&#21697;&#25968;&#25454;\&#36731;&#21345;%20SLT0010562_&#26356;&#25913;&#37197;&#21512;&#23610;&#23544;_20241119.CATProduct" TargetMode="External"/><Relationship Id="rId9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5"/>
          <p:cNvSpPr/>
          <p:nvPr/>
        </p:nvSpPr>
        <p:spPr>
          <a:xfrm>
            <a:off x="465138" y="785813"/>
            <a:ext cx="8982075" cy="1436687"/>
          </a:xfrm>
          <a:prstGeom prst="rect">
            <a:avLst/>
          </a:prstGeom>
          <a:solidFill>
            <a:srgbClr val="8EB4E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Gulim" pitchFamily="34" charset="-127"/>
              </a:rPr>
              <a:t>轻卡</a:t>
            </a:r>
            <a:r>
              <a:rPr lang="en-US" altLang="zh-CN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Gulim" pitchFamily="34" charset="-127"/>
              </a:rPr>
              <a:t>&amp;</a:t>
            </a:r>
            <a:r>
              <a:rPr lang="en-US" altLang="ko-KR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Gulim" pitchFamily="34" charset="-127"/>
              </a:rPr>
              <a:t>2.0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Gulim" pitchFamily="34" charset="-127"/>
              </a:rPr>
              <a:t>绞架总成焊接夹具工艺说明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5F9B43-1CAA-4BB3-B48F-84A86F9CA792}"/>
              </a:ext>
            </a:extLst>
          </p:cNvPr>
          <p:cNvSpPr txBox="1"/>
          <p:nvPr/>
        </p:nvSpPr>
        <p:spPr>
          <a:xfrm>
            <a:off x="3728864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2024.12.04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7">
            <a:extLst>
              <a:ext uri="{FF2B5EF4-FFF2-40B4-BE49-F238E27FC236}">
                <a16:creationId xmlns:a16="http://schemas.microsoft.com/office/drawing/2014/main" id="{AE6E4CE1-7EC4-4B71-A80C-CB28DD7DE8FF}"/>
              </a:ext>
            </a:extLst>
          </p:cNvPr>
          <p:cNvSpPr txBox="1"/>
          <p:nvPr/>
        </p:nvSpPr>
        <p:spPr>
          <a:xfrm>
            <a:off x="0" y="0"/>
            <a:ext cx="83375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开发内容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3039407-90E4-4C7D-979B-15A651EB7572}"/>
              </a:ext>
            </a:extLst>
          </p:cNvPr>
          <p:cNvSpPr txBox="1"/>
          <p:nvPr/>
        </p:nvSpPr>
        <p:spPr>
          <a:xfrm>
            <a:off x="344488" y="692696"/>
            <a:ext cx="8337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绞架结构变更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产品分为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差异点在小支架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内绞架产品为现有产品，无需开发夹具。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轻卡绞架结构变更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内绞架产品为现有产品，无需开发夹具。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开发内容：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绞架总成焊接夹具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1EA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轻卡绞架总成焊接夹具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1EA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翻转架          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2EA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夹具类型：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电控夹具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8976436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D2E1E95-53A5-40F3-98F8-97545B9350FA}"/>
              </a:ext>
            </a:extLst>
          </p:cNvPr>
          <p:cNvSpPr/>
          <p:nvPr/>
        </p:nvSpPr>
        <p:spPr>
          <a:xfrm>
            <a:off x="2216696" y="548680"/>
            <a:ext cx="4941069" cy="265302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82A9F39-904D-4C01-BB88-A46E764941DB}"/>
              </a:ext>
            </a:extLst>
          </p:cNvPr>
          <p:cNvGrpSpPr/>
          <p:nvPr/>
        </p:nvGrpSpPr>
        <p:grpSpPr>
          <a:xfrm>
            <a:off x="1712453" y="3011295"/>
            <a:ext cx="5882499" cy="1157818"/>
            <a:chOff x="0" y="2462617"/>
            <a:chExt cx="4923790" cy="1018159"/>
          </a:xfrm>
        </p:grpSpPr>
        <p:sp>
          <p:nvSpPr>
            <p:cNvPr id="7" name="Shape 5349">
              <a:extLst>
                <a:ext uri="{FF2B5EF4-FFF2-40B4-BE49-F238E27FC236}">
                  <a16:creationId xmlns:a16="http://schemas.microsoft.com/office/drawing/2014/main" id="{D667ECEB-148C-48CF-A1C2-E64A2EFCEBBB}"/>
                </a:ext>
              </a:extLst>
            </p:cNvPr>
            <p:cNvSpPr/>
            <p:nvPr/>
          </p:nvSpPr>
          <p:spPr>
            <a:xfrm>
              <a:off x="2290064" y="2936073"/>
              <a:ext cx="275590" cy="311150"/>
            </a:xfrm>
            <a:custGeom>
              <a:avLst/>
              <a:gdLst/>
              <a:ahLst/>
              <a:cxnLst/>
              <a:rect l="0" t="0" r="0" b="0"/>
              <a:pathLst>
                <a:path w="275590" h="311150">
                  <a:moveTo>
                    <a:pt x="137667" y="0"/>
                  </a:moveTo>
                  <a:lnTo>
                    <a:pt x="94138" y="7925"/>
                  </a:lnTo>
                  <a:lnTo>
                    <a:pt x="56345" y="30000"/>
                  </a:lnTo>
                  <a:lnTo>
                    <a:pt x="26550" y="63669"/>
                  </a:lnTo>
                  <a:lnTo>
                    <a:pt x="7014" y="106379"/>
                  </a:lnTo>
                  <a:lnTo>
                    <a:pt x="0" y="155575"/>
                  </a:lnTo>
                  <a:lnTo>
                    <a:pt x="7014" y="204708"/>
                  </a:lnTo>
                  <a:lnTo>
                    <a:pt x="26550" y="247380"/>
                  </a:lnTo>
                  <a:lnTo>
                    <a:pt x="56345" y="281030"/>
                  </a:lnTo>
                  <a:lnTo>
                    <a:pt x="94138" y="303098"/>
                  </a:lnTo>
                  <a:lnTo>
                    <a:pt x="137667" y="311023"/>
                  </a:lnTo>
                  <a:lnTo>
                    <a:pt x="181210" y="303098"/>
                  </a:lnTo>
                  <a:lnTo>
                    <a:pt x="219035" y="281030"/>
                  </a:lnTo>
                  <a:lnTo>
                    <a:pt x="248868" y="247380"/>
                  </a:lnTo>
                  <a:lnTo>
                    <a:pt x="268435" y="204708"/>
                  </a:lnTo>
                  <a:lnTo>
                    <a:pt x="275462" y="155575"/>
                  </a:lnTo>
                  <a:lnTo>
                    <a:pt x="268435" y="106379"/>
                  </a:lnTo>
                  <a:lnTo>
                    <a:pt x="248868" y="63669"/>
                  </a:lnTo>
                  <a:lnTo>
                    <a:pt x="219035" y="30000"/>
                  </a:lnTo>
                  <a:lnTo>
                    <a:pt x="181210" y="7925"/>
                  </a:lnTo>
                  <a:lnTo>
                    <a:pt x="137667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Shape 5351">
              <a:extLst>
                <a:ext uri="{FF2B5EF4-FFF2-40B4-BE49-F238E27FC236}">
                  <a16:creationId xmlns:a16="http://schemas.microsoft.com/office/drawing/2014/main" id="{FF7B9784-9125-48E1-BAD2-9A42910E1B36}"/>
                </a:ext>
              </a:extLst>
            </p:cNvPr>
            <p:cNvSpPr/>
            <p:nvPr/>
          </p:nvSpPr>
          <p:spPr>
            <a:xfrm>
              <a:off x="2106422" y="2916642"/>
              <a:ext cx="624840" cy="349885"/>
            </a:xfrm>
            <a:custGeom>
              <a:avLst/>
              <a:gdLst/>
              <a:ahLst/>
              <a:cxnLst/>
              <a:rect l="0" t="0" r="0" b="0"/>
              <a:pathLst>
                <a:path w="624840" h="349885">
                  <a:moveTo>
                    <a:pt x="312166" y="349884"/>
                  </a:moveTo>
                  <a:lnTo>
                    <a:pt x="358280" y="346092"/>
                  </a:lnTo>
                  <a:lnTo>
                    <a:pt x="402299" y="335075"/>
                  </a:lnTo>
                  <a:lnTo>
                    <a:pt x="443738" y="317375"/>
                  </a:lnTo>
                  <a:lnTo>
                    <a:pt x="482114" y="293530"/>
                  </a:lnTo>
                  <a:lnTo>
                    <a:pt x="516943" y="264083"/>
                  </a:lnTo>
                  <a:lnTo>
                    <a:pt x="547740" y="229573"/>
                  </a:lnTo>
                  <a:lnTo>
                    <a:pt x="574023" y="190541"/>
                  </a:lnTo>
                  <a:lnTo>
                    <a:pt x="595307" y="147527"/>
                  </a:lnTo>
                  <a:lnTo>
                    <a:pt x="611109" y="101072"/>
                  </a:lnTo>
                  <a:lnTo>
                    <a:pt x="620945" y="51716"/>
                  </a:lnTo>
                  <a:lnTo>
                    <a:pt x="624331" y="0"/>
                  </a:lnTo>
                </a:path>
                <a:path w="624840" h="349885">
                  <a:moveTo>
                    <a:pt x="312166" y="349884"/>
                  </a:moveTo>
                  <a:lnTo>
                    <a:pt x="267917" y="346403"/>
                  </a:lnTo>
                  <a:lnTo>
                    <a:pt x="225520" y="336269"/>
                  </a:lnTo>
                  <a:lnTo>
                    <a:pt x="185415" y="319943"/>
                  </a:lnTo>
                  <a:lnTo>
                    <a:pt x="148044" y="297889"/>
                  </a:lnTo>
                  <a:lnTo>
                    <a:pt x="113846" y="270569"/>
                  </a:lnTo>
                  <a:lnTo>
                    <a:pt x="83263" y="238446"/>
                  </a:lnTo>
                  <a:lnTo>
                    <a:pt x="56736" y="201982"/>
                  </a:lnTo>
                  <a:lnTo>
                    <a:pt x="34705" y="161640"/>
                  </a:lnTo>
                  <a:lnTo>
                    <a:pt x="17612" y="117882"/>
                  </a:lnTo>
                  <a:lnTo>
                    <a:pt x="5896" y="71172"/>
                  </a:lnTo>
                  <a:lnTo>
                    <a:pt x="0" y="21970"/>
                  </a:lnTo>
                </a:path>
              </a:pathLst>
            </a:custGeom>
            <a:ln w="24765">
              <a:solidFill>
                <a:srgbClr val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Shape 5352">
              <a:extLst>
                <a:ext uri="{FF2B5EF4-FFF2-40B4-BE49-F238E27FC236}">
                  <a16:creationId xmlns:a16="http://schemas.microsoft.com/office/drawing/2014/main" id="{0B130C3B-54B6-4B91-8E26-B67BDA87E0F8}"/>
                </a:ext>
              </a:extLst>
            </p:cNvPr>
            <p:cNvSpPr/>
            <p:nvPr/>
          </p:nvSpPr>
          <p:spPr>
            <a:xfrm>
              <a:off x="1831086" y="3091648"/>
              <a:ext cx="1156970" cy="0"/>
            </a:xfrm>
            <a:custGeom>
              <a:avLst/>
              <a:gdLst/>
              <a:ahLst/>
              <a:cxnLst/>
              <a:rect l="0" t="0" r="0" b="0"/>
              <a:pathLst>
                <a:path w="1156970">
                  <a:moveTo>
                    <a:pt x="0" y="0"/>
                  </a:moveTo>
                  <a:lnTo>
                    <a:pt x="1156716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Shape 5353">
              <a:extLst>
                <a:ext uri="{FF2B5EF4-FFF2-40B4-BE49-F238E27FC236}">
                  <a16:creationId xmlns:a16="http://schemas.microsoft.com/office/drawing/2014/main" id="{A5F23A56-D423-44DE-AB78-E1798EE12B65}"/>
                </a:ext>
              </a:extLst>
            </p:cNvPr>
            <p:cNvSpPr/>
            <p:nvPr/>
          </p:nvSpPr>
          <p:spPr>
            <a:xfrm>
              <a:off x="2418588" y="2702901"/>
              <a:ext cx="0" cy="777875"/>
            </a:xfrm>
            <a:custGeom>
              <a:avLst/>
              <a:gdLst/>
              <a:ahLst/>
              <a:cxnLst/>
              <a:rect l="0" t="0" r="0" b="0"/>
              <a:pathLst>
                <a:path h="777875">
                  <a:moveTo>
                    <a:pt x="0" y="126365"/>
                  </a:moveTo>
                  <a:lnTo>
                    <a:pt x="0" y="777367"/>
                  </a:lnTo>
                </a:path>
                <a:path h="777875">
                  <a:moveTo>
                    <a:pt x="0" y="0"/>
                  </a:moveTo>
                  <a:lnTo>
                    <a:pt x="0" y="56457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Shape 5354">
              <a:extLst>
                <a:ext uri="{FF2B5EF4-FFF2-40B4-BE49-F238E27FC236}">
                  <a16:creationId xmlns:a16="http://schemas.microsoft.com/office/drawing/2014/main" id="{7AF4B273-2A6B-442C-A067-FB0C179A9061}"/>
                </a:ext>
              </a:extLst>
            </p:cNvPr>
            <p:cNvSpPr/>
            <p:nvPr/>
          </p:nvSpPr>
          <p:spPr>
            <a:xfrm>
              <a:off x="0" y="2462617"/>
              <a:ext cx="207645" cy="468630"/>
            </a:xfrm>
            <a:custGeom>
              <a:avLst/>
              <a:gdLst/>
              <a:ahLst/>
              <a:cxnLst/>
              <a:rect l="0" t="0" r="0" b="0"/>
              <a:pathLst>
                <a:path w="207645" h="468630">
                  <a:moveTo>
                    <a:pt x="207111" y="0"/>
                  </a:moveTo>
                  <a:lnTo>
                    <a:pt x="0" y="0"/>
                  </a:lnTo>
                  <a:lnTo>
                    <a:pt x="0" y="468249"/>
                  </a:lnTo>
                  <a:lnTo>
                    <a:pt x="207111" y="468249"/>
                  </a:lnTo>
                  <a:lnTo>
                    <a:pt x="207111" y="0"/>
                  </a:lnTo>
                  <a:close/>
                </a:path>
              </a:pathLst>
            </a:custGeom>
            <a:solidFill>
              <a:srgbClr val="CC99FF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Shape 5356">
              <a:extLst>
                <a:ext uri="{FF2B5EF4-FFF2-40B4-BE49-F238E27FC236}">
                  <a16:creationId xmlns:a16="http://schemas.microsoft.com/office/drawing/2014/main" id="{7A1AA35E-A363-4EEE-AF0E-F187DBDDC425}"/>
                </a:ext>
              </a:extLst>
            </p:cNvPr>
            <p:cNvSpPr/>
            <p:nvPr/>
          </p:nvSpPr>
          <p:spPr>
            <a:xfrm>
              <a:off x="4716145" y="2462617"/>
              <a:ext cx="207645" cy="468630"/>
            </a:xfrm>
            <a:custGeom>
              <a:avLst/>
              <a:gdLst/>
              <a:ahLst/>
              <a:cxnLst/>
              <a:rect l="0" t="0" r="0" b="0"/>
              <a:pathLst>
                <a:path w="207645" h="468630">
                  <a:moveTo>
                    <a:pt x="207111" y="0"/>
                  </a:moveTo>
                  <a:lnTo>
                    <a:pt x="0" y="0"/>
                  </a:lnTo>
                  <a:lnTo>
                    <a:pt x="0" y="468249"/>
                  </a:lnTo>
                  <a:lnTo>
                    <a:pt x="207111" y="468249"/>
                  </a:lnTo>
                  <a:lnTo>
                    <a:pt x="207111" y="0"/>
                  </a:lnTo>
                  <a:close/>
                </a:path>
              </a:pathLst>
            </a:custGeom>
            <a:solidFill>
              <a:srgbClr val="CC99FF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Shape 5358">
              <a:extLst>
                <a:ext uri="{FF2B5EF4-FFF2-40B4-BE49-F238E27FC236}">
                  <a16:creationId xmlns:a16="http://schemas.microsoft.com/office/drawing/2014/main" id="{D0AE7016-905E-47B3-9FB8-5A00F5076330}"/>
                </a:ext>
              </a:extLst>
            </p:cNvPr>
            <p:cNvSpPr/>
            <p:nvPr/>
          </p:nvSpPr>
          <p:spPr>
            <a:xfrm>
              <a:off x="207137" y="2759359"/>
              <a:ext cx="4505960" cy="70485"/>
            </a:xfrm>
            <a:custGeom>
              <a:avLst/>
              <a:gdLst/>
              <a:ahLst/>
              <a:cxnLst/>
              <a:rect l="0" t="0" r="0" b="0"/>
              <a:pathLst>
                <a:path w="4505960" h="70485">
                  <a:moveTo>
                    <a:pt x="4505833" y="0"/>
                  </a:moveTo>
                  <a:lnTo>
                    <a:pt x="0" y="0"/>
                  </a:lnTo>
                  <a:lnTo>
                    <a:pt x="0" y="69907"/>
                  </a:lnTo>
                  <a:lnTo>
                    <a:pt x="4505833" y="69907"/>
                  </a:lnTo>
                  <a:lnTo>
                    <a:pt x="4505833" y="0"/>
                  </a:lnTo>
                  <a:close/>
                </a:path>
              </a:pathLst>
            </a:custGeom>
            <a:solidFill>
              <a:srgbClr val="99CCFF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B34652A5-CAFF-4BB8-8477-4153803186A4}"/>
              </a:ext>
            </a:extLst>
          </p:cNvPr>
          <p:cNvSpPr/>
          <p:nvPr/>
        </p:nvSpPr>
        <p:spPr>
          <a:xfrm>
            <a:off x="1733610" y="1095558"/>
            <a:ext cx="358258" cy="155642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B63B5-F2F1-40E6-98AC-00DCD81E1F57}"/>
              </a:ext>
            </a:extLst>
          </p:cNvPr>
          <p:cNvSpPr/>
          <p:nvPr/>
        </p:nvSpPr>
        <p:spPr>
          <a:xfrm>
            <a:off x="7260793" y="1095558"/>
            <a:ext cx="361460" cy="155642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336D9DC-73ED-4835-AEF2-D4BCAA2A5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7773" y="4099918"/>
            <a:ext cx="1206062" cy="52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B31F68E-CEB7-4C49-98CB-A7749FB5B50E}"/>
              </a:ext>
            </a:extLst>
          </p:cNvPr>
          <p:cNvSpPr txBox="1"/>
          <p:nvPr/>
        </p:nvSpPr>
        <p:spPr>
          <a:xfrm>
            <a:off x="1836490" y="4689871"/>
            <a:ext cx="1188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连接杆</a:t>
            </a:r>
            <a:endParaRPr lang="en-US" altLang="zh-CN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SHT0011596</a:t>
            </a: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2EA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FBB2B73-C82D-4758-B7D8-E1C53A73ED38}"/>
              </a:ext>
            </a:extLst>
          </p:cNvPr>
          <p:cNvSpPr txBox="1"/>
          <p:nvPr/>
        </p:nvSpPr>
        <p:spPr>
          <a:xfrm>
            <a:off x="3242282" y="4771531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阻尼器下固定点支架总成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SHT0001085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C197B8B-A57A-4838-8901-DA508444360F}"/>
              </a:ext>
            </a:extLst>
          </p:cNvPr>
          <p:cNvSpPr txBox="1"/>
          <p:nvPr/>
        </p:nvSpPr>
        <p:spPr>
          <a:xfrm>
            <a:off x="4777664" y="4709976"/>
            <a:ext cx="1188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绞架大孔侧板组件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SQX3000-6805447</a:t>
            </a: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1EA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9312829-5F0F-4A53-B6F9-FBC185FC5508}"/>
              </a:ext>
            </a:extLst>
          </p:cNvPr>
          <p:cNvSpPr txBox="1"/>
          <p:nvPr/>
        </p:nvSpPr>
        <p:spPr>
          <a:xfrm>
            <a:off x="7376879" y="4756795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VDC</a:t>
            </a:r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阀下支架总成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SHT0013239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984FCD1-8260-4157-8F58-4D601B26E49D}"/>
              </a:ext>
            </a:extLst>
          </p:cNvPr>
          <p:cNvSpPr txBox="1"/>
          <p:nvPr/>
        </p:nvSpPr>
        <p:spPr>
          <a:xfrm>
            <a:off x="4737267" y="5632329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绞架大孔侧板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SQX3000-6805433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B060586-422C-440E-B54F-E28BD7960541}"/>
              </a:ext>
            </a:extLst>
          </p:cNvPr>
          <p:cNvSpPr txBox="1"/>
          <p:nvPr/>
        </p:nvSpPr>
        <p:spPr>
          <a:xfrm>
            <a:off x="4777664" y="6497050"/>
            <a:ext cx="118800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SHT0012035-106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00000000-0008-0000-0100-00007742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9125" y="4164604"/>
            <a:ext cx="614359" cy="47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>
            <a:extLst>
              <a:ext uri="{FF2B5EF4-FFF2-40B4-BE49-F238E27FC236}">
                <a16:creationId xmlns:a16="http://schemas.microsoft.com/office/drawing/2014/main" id="{00000000-0008-0000-0100-00003342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9" b="-719"/>
          <a:stretch>
            <a:fillRect/>
          </a:stretch>
        </p:blipFill>
        <p:spPr>
          <a:xfrm>
            <a:off x="4979710" y="5089980"/>
            <a:ext cx="742859" cy="52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0000000-0008-0000-0100-00003E42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0443" y="4081803"/>
            <a:ext cx="518428" cy="60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0000000-0008-0000-0100-0000AF42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4310" y="4168099"/>
            <a:ext cx="453137" cy="5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17">
            <a:extLst>
              <a:ext uri="{FF2B5EF4-FFF2-40B4-BE49-F238E27FC236}">
                <a16:creationId xmlns:a16="http://schemas.microsoft.com/office/drawing/2014/main" id="{AE6E4CE1-7EC4-4B71-A80C-CB28DD7DE8FF}"/>
              </a:ext>
            </a:extLst>
          </p:cNvPr>
          <p:cNvSpPr txBox="1"/>
          <p:nvPr/>
        </p:nvSpPr>
        <p:spPr>
          <a:xfrm>
            <a:off x="0" y="0"/>
            <a:ext cx="83375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2.0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平台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绞架总成产品焊接示意图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D1A66B66-893C-4E06-99F8-9EC6D630FB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941" y="4144779"/>
            <a:ext cx="664125" cy="93244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95E6EBA-E4C3-406A-A55B-39C56FC320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5200" y="843716"/>
            <a:ext cx="1158470" cy="18770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C481E29-2A5A-4063-9FE8-DF3BC34ACD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4964" y="894737"/>
            <a:ext cx="359061" cy="180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4E005B2-FC28-4623-87B9-22F0FF1B56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3233620" y="2025039"/>
            <a:ext cx="359061" cy="1800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83919CD-9BB0-4D3A-8789-2C34F26F3D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4952" y="5136575"/>
            <a:ext cx="891958" cy="510189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9E3ED65F-B8DA-4E1C-B1DF-441820AB1E0B}"/>
              </a:ext>
            </a:extLst>
          </p:cNvPr>
          <p:cNvSpPr txBox="1"/>
          <p:nvPr/>
        </p:nvSpPr>
        <p:spPr>
          <a:xfrm>
            <a:off x="7392960" y="5735993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悬浮机构支架组件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SQX3000-6805479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DB3A0CE-2311-4A2A-8965-FB6E366A76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0234" y="6086750"/>
            <a:ext cx="742859" cy="344821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3730E04B-FBA3-4C89-B371-20D2C350A579}"/>
              </a:ext>
            </a:extLst>
          </p:cNvPr>
          <p:cNvSpPr txBox="1"/>
          <p:nvPr/>
        </p:nvSpPr>
        <p:spPr>
          <a:xfrm>
            <a:off x="6030347" y="4712630"/>
            <a:ext cx="1188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绞架大孔侧板组件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SQX3000-6805447</a:t>
            </a: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1EA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27554E7-B3CE-4230-9A2E-A05C9CDC6963}"/>
              </a:ext>
            </a:extLst>
          </p:cNvPr>
          <p:cNvSpPr txBox="1"/>
          <p:nvPr/>
        </p:nvSpPr>
        <p:spPr>
          <a:xfrm>
            <a:off x="5989950" y="5634983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绞架大孔侧板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SQX3000-6805433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9FF4DCE-7B47-4CEC-9198-06EE3747E7BB}"/>
              </a:ext>
            </a:extLst>
          </p:cNvPr>
          <p:cNvSpPr txBox="1"/>
          <p:nvPr/>
        </p:nvSpPr>
        <p:spPr>
          <a:xfrm>
            <a:off x="6030347" y="6499704"/>
            <a:ext cx="118800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SHT0012035-104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9" name="Picture 8">
            <a:extLst>
              <a:ext uri="{FF2B5EF4-FFF2-40B4-BE49-F238E27FC236}">
                <a16:creationId xmlns:a16="http://schemas.microsoft.com/office/drawing/2014/main" id="{1AA0E6F7-3BC4-490E-9E10-9058764F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9" b="-719"/>
          <a:stretch>
            <a:fillRect/>
          </a:stretch>
        </p:blipFill>
        <p:spPr>
          <a:xfrm>
            <a:off x="6232393" y="5092634"/>
            <a:ext cx="742859" cy="52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5A4531F0-8224-46FC-A5D3-784735539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3126" y="4084457"/>
            <a:ext cx="518428" cy="60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5173E7A-39C9-4126-9D39-D38432635D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9842" y="5993133"/>
            <a:ext cx="550991" cy="435391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688DBF92-258A-43A9-A12F-6CF37FE3BBB2}"/>
              </a:ext>
            </a:extLst>
          </p:cNvPr>
          <p:cNvSpPr txBox="1"/>
          <p:nvPr/>
        </p:nvSpPr>
        <p:spPr>
          <a:xfrm>
            <a:off x="474799" y="5152116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内绞架总成</a:t>
            </a:r>
            <a:endParaRPr lang="en-US" altLang="zh-CN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1EA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F722D9B-746C-46E6-BF7B-10818CFC1B8D}"/>
              </a:ext>
            </a:extLst>
          </p:cNvPr>
          <p:cNvSpPr/>
          <p:nvPr/>
        </p:nvSpPr>
        <p:spPr bwMode="auto">
          <a:xfrm>
            <a:off x="7432243" y="4081803"/>
            <a:ext cx="1850332" cy="102828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08A0025-1B73-4F7D-BAC7-7805DE3CA517}"/>
              </a:ext>
            </a:extLst>
          </p:cNvPr>
          <p:cNvSpPr txBox="1"/>
          <p:nvPr/>
        </p:nvSpPr>
        <p:spPr>
          <a:xfrm>
            <a:off x="8441830" y="4505252"/>
            <a:ext cx="81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4D50827-CD2E-4B2E-8931-D8E25CC0FB56}"/>
              </a:ext>
            </a:extLst>
          </p:cNvPr>
          <p:cNvSpPr/>
          <p:nvPr/>
        </p:nvSpPr>
        <p:spPr bwMode="auto">
          <a:xfrm>
            <a:off x="7432243" y="5159113"/>
            <a:ext cx="1850332" cy="1028282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98E71FA-1E6B-47F7-9F47-0A1B86EDD533}"/>
              </a:ext>
            </a:extLst>
          </p:cNvPr>
          <p:cNvSpPr txBox="1"/>
          <p:nvPr/>
        </p:nvSpPr>
        <p:spPr>
          <a:xfrm>
            <a:off x="8441830" y="5582562"/>
            <a:ext cx="81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</a:p>
        </p:txBody>
      </p:sp>
    </p:spTree>
    <p:extLst>
      <p:ext uri="{BB962C8B-B14F-4D97-AF65-F5344CB8AC3E}">
        <p14:creationId xmlns:p14="http://schemas.microsoft.com/office/powerpoint/2010/main" val="802458762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783732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外绞架总成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-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9" name="图片 68">
            <a:extLst>
              <a:ext uri="{FF2B5EF4-FFF2-40B4-BE49-F238E27FC236}">
                <a16:creationId xmlns:a16="http://schemas.microsoft.com/office/drawing/2014/main" id="{14FF8B1C-B0B3-4A8B-8967-BA5ACE339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37002" y="3156044"/>
            <a:ext cx="455622" cy="19839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BB2751-1C91-4CAA-9C4F-9E91528BF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8" y="980728"/>
            <a:ext cx="2295282" cy="21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FE0A95-77DE-4857-86ED-4D256AB833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0973" y="1084665"/>
            <a:ext cx="2162127" cy="2160000"/>
          </a:xfrm>
          <a:prstGeom prst="rect">
            <a:avLst/>
          </a:prstGeom>
        </p:spPr>
      </p:pic>
      <p:sp>
        <p:nvSpPr>
          <p:cNvPr id="70" name="矩形 69">
            <a:extLst>
              <a:ext uri="{FF2B5EF4-FFF2-40B4-BE49-F238E27FC236}">
                <a16:creationId xmlns:a16="http://schemas.microsoft.com/office/drawing/2014/main" id="{A81D3A94-1ADD-4AFE-84F7-AEA1EC05D6B9}"/>
              </a:ext>
            </a:extLst>
          </p:cNvPr>
          <p:cNvSpPr/>
          <p:nvPr/>
        </p:nvSpPr>
        <p:spPr bwMode="auto">
          <a:xfrm rot="6708244" flipH="1">
            <a:off x="2657429" y="976190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5ED56B1-6B40-4C3A-80CA-AAD004AE0FEB}"/>
              </a:ext>
            </a:extLst>
          </p:cNvPr>
          <p:cNvSpPr/>
          <p:nvPr/>
        </p:nvSpPr>
        <p:spPr bwMode="auto">
          <a:xfrm rot="6708244" flipH="1">
            <a:off x="3468915" y="1256843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DDA17D74-AAB8-44F4-BEB6-CCD8AD7D013E}"/>
              </a:ext>
            </a:extLst>
          </p:cNvPr>
          <p:cNvSpPr/>
          <p:nvPr/>
        </p:nvSpPr>
        <p:spPr bwMode="auto">
          <a:xfrm rot="6708244" flipH="1">
            <a:off x="4367432" y="1104398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DE087651-7749-48E9-844C-69E9B67DD777}"/>
              </a:ext>
            </a:extLst>
          </p:cNvPr>
          <p:cNvSpPr/>
          <p:nvPr/>
        </p:nvSpPr>
        <p:spPr bwMode="auto">
          <a:xfrm rot="6708244" flipH="1">
            <a:off x="5171997" y="1391880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0F3A7CD8-0685-4273-B2C1-24F8C5E34935}"/>
              </a:ext>
            </a:extLst>
          </p:cNvPr>
          <p:cNvSpPr/>
          <p:nvPr/>
        </p:nvSpPr>
        <p:spPr bwMode="auto">
          <a:xfrm rot="6708244" flipH="1">
            <a:off x="1571597" y="2656274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AA7F2411-84D9-4368-A6F5-B3E5A27DEEC8}"/>
              </a:ext>
            </a:extLst>
          </p:cNvPr>
          <p:cNvSpPr/>
          <p:nvPr/>
        </p:nvSpPr>
        <p:spPr bwMode="auto">
          <a:xfrm rot="6708244" flipH="1">
            <a:off x="2403943" y="2932322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FA06D61D-02D8-4DBA-A162-5A4D4242B160}"/>
              </a:ext>
            </a:extLst>
          </p:cNvPr>
          <p:cNvSpPr/>
          <p:nvPr/>
        </p:nvSpPr>
        <p:spPr bwMode="auto">
          <a:xfrm rot="6708244" flipH="1">
            <a:off x="3431105" y="2741698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ADB895CE-BC53-4381-B72F-0F2DCD29F48D}"/>
              </a:ext>
            </a:extLst>
          </p:cNvPr>
          <p:cNvSpPr/>
          <p:nvPr/>
        </p:nvSpPr>
        <p:spPr bwMode="auto">
          <a:xfrm rot="6708244" flipH="1">
            <a:off x="3620113" y="2894098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EE32DA5-9062-4B00-A3ED-C05458C2E16C}"/>
              </a:ext>
            </a:extLst>
          </p:cNvPr>
          <p:cNvSpPr/>
          <p:nvPr/>
        </p:nvSpPr>
        <p:spPr bwMode="auto">
          <a:xfrm rot="6708244" flipH="1">
            <a:off x="4235893" y="3029730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0B495E2-8FF7-4C3E-B292-C2AB77944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733" y="3493826"/>
            <a:ext cx="720709" cy="7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41BCEB-3000-4817-A00B-AED78442FA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902" y="3466320"/>
            <a:ext cx="720709" cy="7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A991934-5878-4251-8439-B4AE239F29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0762" y="4794286"/>
            <a:ext cx="1081063" cy="1080000"/>
          </a:xfrm>
          <a:prstGeom prst="rect">
            <a:avLst/>
          </a:prstGeom>
        </p:spPr>
      </p:pic>
      <p:sp>
        <p:nvSpPr>
          <p:cNvPr id="82" name="矩形 81">
            <a:extLst>
              <a:ext uri="{FF2B5EF4-FFF2-40B4-BE49-F238E27FC236}">
                <a16:creationId xmlns:a16="http://schemas.microsoft.com/office/drawing/2014/main" id="{7AA4BF81-D4F6-45F2-A162-6A8A10E7B258}"/>
              </a:ext>
            </a:extLst>
          </p:cNvPr>
          <p:cNvSpPr/>
          <p:nvPr/>
        </p:nvSpPr>
        <p:spPr bwMode="auto">
          <a:xfrm rot="11215602" flipH="1">
            <a:off x="3518089" y="5336049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9E6A090C-F807-45A3-9558-C529BDD92792}"/>
              </a:ext>
            </a:extLst>
          </p:cNvPr>
          <p:cNvSpPr/>
          <p:nvPr/>
        </p:nvSpPr>
        <p:spPr bwMode="auto">
          <a:xfrm rot="6407960" flipH="1">
            <a:off x="3326841" y="5077198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BE53F3E5-53A0-4647-86E3-0BDCAC319296}"/>
              </a:ext>
            </a:extLst>
          </p:cNvPr>
          <p:cNvSpPr/>
          <p:nvPr/>
        </p:nvSpPr>
        <p:spPr bwMode="auto">
          <a:xfrm rot="10589086" flipH="1">
            <a:off x="2430934" y="3854825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9683897C-C89A-4361-98B7-C35378C22886}"/>
              </a:ext>
            </a:extLst>
          </p:cNvPr>
          <p:cNvSpPr/>
          <p:nvPr/>
        </p:nvSpPr>
        <p:spPr bwMode="auto">
          <a:xfrm rot="11853392" flipH="1">
            <a:off x="3617461" y="3840579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86" name="NO.1 SUB 용접라인_S10_KEY ASSY 용접009">
            <a:extLst>
              <a:ext uri="{FF2B5EF4-FFF2-40B4-BE49-F238E27FC236}">
                <a16:creationId xmlns:a16="http://schemas.microsoft.com/office/drawing/2014/main" id="{8DDD8D4E-CAE3-48A7-95B7-AFA27FAEFB65}"/>
              </a:ext>
            </a:extLst>
          </p:cNvPr>
          <p:cNvCxnSpPr>
            <a:cxnSpLocks/>
            <a:stCxn id="70" idx="1"/>
            <a:endCxn id="87" idx="0"/>
          </p:cNvCxnSpPr>
          <p:nvPr/>
        </p:nvCxnSpPr>
        <p:spPr>
          <a:xfrm flipH="1">
            <a:off x="2643930" y="1048708"/>
            <a:ext cx="24813" cy="85041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7" name="NO.1 SUB 용접라인_S10_KEY ASSY 용접008">
            <a:extLst>
              <a:ext uri="{FF2B5EF4-FFF2-40B4-BE49-F238E27FC236}">
                <a16:creationId xmlns:a16="http://schemas.microsoft.com/office/drawing/2014/main" id="{086B6D74-A153-4A0A-B22C-54437F023B85}"/>
              </a:ext>
            </a:extLst>
          </p:cNvPr>
          <p:cNvSpPr txBox="1"/>
          <p:nvPr/>
        </p:nvSpPr>
        <p:spPr>
          <a:xfrm>
            <a:off x="2509786" y="189912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89" name="NO.1 SUB 용접라인_S10_KEY ASSY 용접009">
            <a:extLst>
              <a:ext uri="{FF2B5EF4-FFF2-40B4-BE49-F238E27FC236}">
                <a16:creationId xmlns:a16="http://schemas.microsoft.com/office/drawing/2014/main" id="{155CFC87-5DC6-492B-9C52-A3F360336B23}"/>
              </a:ext>
            </a:extLst>
          </p:cNvPr>
          <p:cNvCxnSpPr>
            <a:cxnSpLocks/>
            <a:stCxn id="71" idx="1"/>
            <a:endCxn id="87" idx="0"/>
          </p:cNvCxnSpPr>
          <p:nvPr/>
        </p:nvCxnSpPr>
        <p:spPr>
          <a:xfrm flipH="1">
            <a:off x="2643930" y="1329361"/>
            <a:ext cx="836299" cy="56975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2" name="NO.1 SUB 용접라인_S10_KEY ASSY 용접009">
            <a:extLst>
              <a:ext uri="{FF2B5EF4-FFF2-40B4-BE49-F238E27FC236}">
                <a16:creationId xmlns:a16="http://schemas.microsoft.com/office/drawing/2014/main" id="{A6ADFC2A-1F68-4EB8-97C8-400BC6BD6694}"/>
              </a:ext>
            </a:extLst>
          </p:cNvPr>
          <p:cNvCxnSpPr>
            <a:cxnSpLocks/>
            <a:stCxn id="87" idx="2"/>
            <a:endCxn id="74" idx="3"/>
          </p:cNvCxnSpPr>
          <p:nvPr/>
        </p:nvCxnSpPr>
        <p:spPr>
          <a:xfrm flipH="1">
            <a:off x="1596283" y="2048345"/>
            <a:ext cx="1047647" cy="64702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3" name="NO.1 SUB 용접라인_S10_KEY ASSY 용접009">
            <a:extLst>
              <a:ext uri="{FF2B5EF4-FFF2-40B4-BE49-F238E27FC236}">
                <a16:creationId xmlns:a16="http://schemas.microsoft.com/office/drawing/2014/main" id="{FBB859A9-EA51-4B94-8727-1B253314A2B4}"/>
              </a:ext>
            </a:extLst>
          </p:cNvPr>
          <p:cNvCxnSpPr>
            <a:cxnSpLocks/>
            <a:stCxn id="87" idx="2"/>
            <a:endCxn id="75" idx="3"/>
          </p:cNvCxnSpPr>
          <p:nvPr/>
        </p:nvCxnSpPr>
        <p:spPr>
          <a:xfrm flipH="1">
            <a:off x="2428629" y="2048345"/>
            <a:ext cx="215301" cy="92307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9" name="NO.1 SUB 용접라인_S10_KEY ASSY 용접009">
            <a:extLst>
              <a:ext uri="{FF2B5EF4-FFF2-40B4-BE49-F238E27FC236}">
                <a16:creationId xmlns:a16="http://schemas.microsoft.com/office/drawing/2014/main" id="{BA48E88E-3861-436E-9FD2-A5484B0658F0}"/>
              </a:ext>
            </a:extLst>
          </p:cNvPr>
          <p:cNvCxnSpPr>
            <a:cxnSpLocks/>
            <a:stCxn id="72" idx="1"/>
            <a:endCxn id="100" idx="0"/>
          </p:cNvCxnSpPr>
          <p:nvPr/>
        </p:nvCxnSpPr>
        <p:spPr>
          <a:xfrm>
            <a:off x="4378746" y="1176916"/>
            <a:ext cx="102646" cy="81344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" name="NO.1 SUB 용접라인_S10_KEY ASSY 용접008">
            <a:extLst>
              <a:ext uri="{FF2B5EF4-FFF2-40B4-BE49-F238E27FC236}">
                <a16:creationId xmlns:a16="http://schemas.microsoft.com/office/drawing/2014/main" id="{9DAE154E-8DDD-4680-8164-076D8F4D464D}"/>
              </a:ext>
            </a:extLst>
          </p:cNvPr>
          <p:cNvSpPr txBox="1"/>
          <p:nvPr/>
        </p:nvSpPr>
        <p:spPr>
          <a:xfrm>
            <a:off x="4347248" y="199036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5*25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01" name="NO.1 SUB 용접라인_S10_KEY ASSY 용접009">
            <a:extLst>
              <a:ext uri="{FF2B5EF4-FFF2-40B4-BE49-F238E27FC236}">
                <a16:creationId xmlns:a16="http://schemas.microsoft.com/office/drawing/2014/main" id="{04EC4F11-2164-4668-B414-A1AF796755A8}"/>
              </a:ext>
            </a:extLst>
          </p:cNvPr>
          <p:cNvCxnSpPr>
            <a:cxnSpLocks/>
            <a:stCxn id="73" idx="1"/>
            <a:endCxn id="100" idx="0"/>
          </p:cNvCxnSpPr>
          <p:nvPr/>
        </p:nvCxnSpPr>
        <p:spPr>
          <a:xfrm flipH="1">
            <a:off x="4481392" y="1464398"/>
            <a:ext cx="701919" cy="52596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2" name="NO.1 SUB 용접라인_S10_KEY ASSY 용접009">
            <a:extLst>
              <a:ext uri="{FF2B5EF4-FFF2-40B4-BE49-F238E27FC236}">
                <a16:creationId xmlns:a16="http://schemas.microsoft.com/office/drawing/2014/main" id="{09DFFC85-2863-41AE-BFB9-48426F14810C}"/>
              </a:ext>
            </a:extLst>
          </p:cNvPr>
          <p:cNvCxnSpPr>
            <a:cxnSpLocks/>
            <a:stCxn id="100" idx="2"/>
            <a:endCxn id="76" idx="3"/>
          </p:cNvCxnSpPr>
          <p:nvPr/>
        </p:nvCxnSpPr>
        <p:spPr>
          <a:xfrm flipH="1">
            <a:off x="3455791" y="2139590"/>
            <a:ext cx="1025601" cy="6412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3" name="NO.1 SUB 용접라인_S10_KEY ASSY 용접009">
            <a:extLst>
              <a:ext uri="{FF2B5EF4-FFF2-40B4-BE49-F238E27FC236}">
                <a16:creationId xmlns:a16="http://schemas.microsoft.com/office/drawing/2014/main" id="{C6E659E6-EB71-4889-9427-082F19F0C521}"/>
              </a:ext>
            </a:extLst>
          </p:cNvPr>
          <p:cNvCxnSpPr>
            <a:cxnSpLocks/>
            <a:stCxn id="100" idx="2"/>
            <a:endCxn id="78" idx="3"/>
          </p:cNvCxnSpPr>
          <p:nvPr/>
        </p:nvCxnSpPr>
        <p:spPr>
          <a:xfrm flipH="1">
            <a:off x="4260579" y="2139590"/>
            <a:ext cx="220813" cy="92923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9" name="NO.1 SUB 용접라인_S10_KEY ASSY 용접009">
            <a:extLst>
              <a:ext uri="{FF2B5EF4-FFF2-40B4-BE49-F238E27FC236}">
                <a16:creationId xmlns:a16="http://schemas.microsoft.com/office/drawing/2014/main" id="{36900AD6-07DD-4268-8CA2-F5CD61952F8C}"/>
              </a:ext>
            </a:extLst>
          </p:cNvPr>
          <p:cNvCxnSpPr>
            <a:cxnSpLocks/>
            <a:stCxn id="100" idx="2"/>
            <a:endCxn id="77" idx="3"/>
          </p:cNvCxnSpPr>
          <p:nvPr/>
        </p:nvCxnSpPr>
        <p:spPr>
          <a:xfrm flipH="1">
            <a:off x="3644799" y="2139590"/>
            <a:ext cx="836593" cy="7936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2" name="NO.1 SUB 용접라인_S10_KEY ASSY 용접008">
            <a:extLst>
              <a:ext uri="{FF2B5EF4-FFF2-40B4-BE49-F238E27FC236}">
                <a16:creationId xmlns:a16="http://schemas.microsoft.com/office/drawing/2014/main" id="{DA2F56DD-8F43-422C-A4C0-F342E331C035}"/>
              </a:ext>
            </a:extLst>
          </p:cNvPr>
          <p:cNvSpPr txBox="1"/>
          <p:nvPr/>
        </p:nvSpPr>
        <p:spPr>
          <a:xfrm>
            <a:off x="2952208" y="323811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13" name="NO.1 SUB 용접라인_S10_KEY ASSY 용접009">
            <a:extLst>
              <a:ext uri="{FF2B5EF4-FFF2-40B4-BE49-F238E27FC236}">
                <a16:creationId xmlns:a16="http://schemas.microsoft.com/office/drawing/2014/main" id="{12B9B573-B11E-4A75-9739-27D7C39F37A9}"/>
              </a:ext>
            </a:extLst>
          </p:cNvPr>
          <p:cNvCxnSpPr>
            <a:cxnSpLocks/>
            <a:stCxn id="112" idx="2"/>
            <a:endCxn id="84" idx="3"/>
          </p:cNvCxnSpPr>
          <p:nvPr/>
        </p:nvCxnSpPr>
        <p:spPr>
          <a:xfrm flipH="1">
            <a:off x="2466900" y="3387341"/>
            <a:ext cx="619452" cy="52218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5" name="NO.1 SUB 용접라인_S10_KEY ASSY 용접009">
            <a:extLst>
              <a:ext uri="{FF2B5EF4-FFF2-40B4-BE49-F238E27FC236}">
                <a16:creationId xmlns:a16="http://schemas.microsoft.com/office/drawing/2014/main" id="{EB993240-9DE5-4CEE-91B4-21182F4A132E}"/>
              </a:ext>
            </a:extLst>
          </p:cNvPr>
          <p:cNvCxnSpPr>
            <a:cxnSpLocks/>
            <a:stCxn id="112" idx="2"/>
            <a:endCxn id="85" idx="1"/>
          </p:cNvCxnSpPr>
          <p:nvPr/>
        </p:nvCxnSpPr>
        <p:spPr>
          <a:xfrm>
            <a:off x="3086352" y="3387341"/>
            <a:ext cx="531947" cy="50361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8" name="NO.1 SUB 용접라인_S10_KEY ASSY 용접008">
            <a:extLst>
              <a:ext uri="{FF2B5EF4-FFF2-40B4-BE49-F238E27FC236}">
                <a16:creationId xmlns:a16="http://schemas.microsoft.com/office/drawing/2014/main" id="{85C37AF2-A2E7-4AD3-835C-0BBAC923F2F9}"/>
              </a:ext>
            </a:extLst>
          </p:cNvPr>
          <p:cNvSpPr txBox="1"/>
          <p:nvPr/>
        </p:nvSpPr>
        <p:spPr>
          <a:xfrm>
            <a:off x="3511490" y="473031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19" name="NO.1 SUB 용접라인_S10_KEY ASSY 용접009">
            <a:extLst>
              <a:ext uri="{FF2B5EF4-FFF2-40B4-BE49-F238E27FC236}">
                <a16:creationId xmlns:a16="http://schemas.microsoft.com/office/drawing/2014/main" id="{35F53EDB-05FF-494C-A460-3571761C3545}"/>
              </a:ext>
            </a:extLst>
          </p:cNvPr>
          <p:cNvCxnSpPr>
            <a:cxnSpLocks/>
            <a:stCxn id="118" idx="2"/>
            <a:endCxn id="83" idx="3"/>
          </p:cNvCxnSpPr>
          <p:nvPr/>
        </p:nvCxnSpPr>
        <p:spPr>
          <a:xfrm flipH="1">
            <a:off x="3350043" y="4879539"/>
            <a:ext cx="295591" cy="23623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0" name="NO.1 SUB 용접라인_S10_KEY ASSY 용접009">
            <a:extLst>
              <a:ext uri="{FF2B5EF4-FFF2-40B4-BE49-F238E27FC236}">
                <a16:creationId xmlns:a16="http://schemas.microsoft.com/office/drawing/2014/main" id="{EAD9EBED-207C-48BA-8F88-37A414BBE100}"/>
              </a:ext>
            </a:extLst>
          </p:cNvPr>
          <p:cNvCxnSpPr>
            <a:cxnSpLocks/>
            <a:stCxn id="118" idx="2"/>
            <a:endCxn id="82" idx="2"/>
          </p:cNvCxnSpPr>
          <p:nvPr/>
        </p:nvCxnSpPr>
        <p:spPr>
          <a:xfrm flipH="1">
            <a:off x="3542819" y="4879539"/>
            <a:ext cx="102815" cy="45691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3" name="NO.1 SUB 용접라인_S10_KEY ASSY 용접008">
            <a:extLst>
              <a:ext uri="{FF2B5EF4-FFF2-40B4-BE49-F238E27FC236}">
                <a16:creationId xmlns:a16="http://schemas.microsoft.com/office/drawing/2014/main" id="{115DB96B-5D89-40BA-B168-0458B799E0AA}"/>
              </a:ext>
            </a:extLst>
          </p:cNvPr>
          <p:cNvSpPr txBox="1"/>
          <p:nvPr/>
        </p:nvSpPr>
        <p:spPr>
          <a:xfrm>
            <a:off x="1920053" y="418632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24" name="NO.1 SUB 용접라인_S10_KEY ASSY 용접009">
            <a:extLst>
              <a:ext uri="{FF2B5EF4-FFF2-40B4-BE49-F238E27FC236}">
                <a16:creationId xmlns:a16="http://schemas.microsoft.com/office/drawing/2014/main" id="{A121B41F-AE43-4126-8367-7C31FF04A5FE}"/>
              </a:ext>
            </a:extLst>
          </p:cNvPr>
          <p:cNvCxnSpPr>
            <a:cxnSpLocks/>
            <a:stCxn id="123" idx="1"/>
            <a:endCxn id="160" idx="0"/>
          </p:cNvCxnSpPr>
          <p:nvPr/>
        </p:nvCxnSpPr>
        <p:spPr>
          <a:xfrm flipH="1">
            <a:off x="1739996" y="4260933"/>
            <a:ext cx="180057" cy="642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6" name="矩形 125">
            <a:extLst>
              <a:ext uri="{FF2B5EF4-FFF2-40B4-BE49-F238E27FC236}">
                <a16:creationId xmlns:a16="http://schemas.microsoft.com/office/drawing/2014/main" id="{9968FA8E-2AED-4AB0-8DA4-B33391377843}"/>
              </a:ext>
            </a:extLst>
          </p:cNvPr>
          <p:cNvSpPr/>
          <p:nvPr/>
        </p:nvSpPr>
        <p:spPr bwMode="auto">
          <a:xfrm rot="6708244" flipH="1">
            <a:off x="2527629" y="2969967"/>
            <a:ext cx="36000" cy="572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42A0960C-5502-4359-83FE-7747F2F624C9}"/>
              </a:ext>
            </a:extLst>
          </p:cNvPr>
          <p:cNvSpPr/>
          <p:nvPr/>
        </p:nvSpPr>
        <p:spPr bwMode="auto">
          <a:xfrm rot="9439434" flipH="1">
            <a:off x="3553535" y="1392790"/>
            <a:ext cx="36000" cy="572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0FB08635-5C6F-4E4F-87A1-AED3324C3AFA}"/>
              </a:ext>
            </a:extLst>
          </p:cNvPr>
          <p:cNvSpPr/>
          <p:nvPr/>
        </p:nvSpPr>
        <p:spPr bwMode="auto">
          <a:xfrm rot="6708244" flipH="1">
            <a:off x="4358146" y="3084741"/>
            <a:ext cx="36000" cy="572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A8898948-01E0-4A37-BE65-97B91151FB6A}"/>
              </a:ext>
            </a:extLst>
          </p:cNvPr>
          <p:cNvSpPr/>
          <p:nvPr/>
        </p:nvSpPr>
        <p:spPr bwMode="auto">
          <a:xfrm rot="9439434" flipH="1">
            <a:off x="5250796" y="1550677"/>
            <a:ext cx="36000" cy="572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30" name="NO.1 SUB 용접라인_S10_KEY ASSY 용접009">
            <a:extLst>
              <a:ext uri="{FF2B5EF4-FFF2-40B4-BE49-F238E27FC236}">
                <a16:creationId xmlns:a16="http://schemas.microsoft.com/office/drawing/2014/main" id="{FE6574E8-7EE1-4398-AC27-5922967AB435}"/>
              </a:ext>
            </a:extLst>
          </p:cNvPr>
          <p:cNvCxnSpPr>
            <a:cxnSpLocks/>
            <a:stCxn id="127" idx="0"/>
            <a:endCxn id="131" idx="0"/>
          </p:cNvCxnSpPr>
          <p:nvPr/>
        </p:nvCxnSpPr>
        <p:spPr>
          <a:xfrm flipH="1">
            <a:off x="3550618" y="1447851"/>
            <a:ext cx="31957" cy="78491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1" name="NO.1 SUB 용접라인_S10_KEY ASSY 용접008">
            <a:extLst>
              <a:ext uri="{FF2B5EF4-FFF2-40B4-BE49-F238E27FC236}">
                <a16:creationId xmlns:a16="http://schemas.microsoft.com/office/drawing/2014/main" id="{A6F8528E-30DB-452B-94DA-BB40BD3DEC32}"/>
              </a:ext>
            </a:extLst>
          </p:cNvPr>
          <p:cNvSpPr txBox="1"/>
          <p:nvPr/>
        </p:nvSpPr>
        <p:spPr>
          <a:xfrm>
            <a:off x="3334618" y="2232764"/>
            <a:ext cx="432000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r>
              <a:rPr lang="zh-CN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内侧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32" name="NO.1 SUB 용접라인_S10_KEY ASSY 용접009">
            <a:extLst>
              <a:ext uri="{FF2B5EF4-FFF2-40B4-BE49-F238E27FC236}">
                <a16:creationId xmlns:a16="http://schemas.microsoft.com/office/drawing/2014/main" id="{81D860F7-754D-4C87-A078-BF8F5C2E7675}"/>
              </a:ext>
            </a:extLst>
          </p:cNvPr>
          <p:cNvCxnSpPr>
            <a:cxnSpLocks/>
            <a:stCxn id="131" idx="2"/>
            <a:endCxn id="126" idx="3"/>
          </p:cNvCxnSpPr>
          <p:nvPr/>
        </p:nvCxnSpPr>
        <p:spPr>
          <a:xfrm flipH="1">
            <a:off x="2552314" y="2381989"/>
            <a:ext cx="998304" cy="59990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5" name="NO.1 SUB 용접라인_S10_KEY ASSY 용접009">
            <a:extLst>
              <a:ext uri="{FF2B5EF4-FFF2-40B4-BE49-F238E27FC236}">
                <a16:creationId xmlns:a16="http://schemas.microsoft.com/office/drawing/2014/main" id="{14FCFEED-43DC-4257-BC18-4FEEA620D54A}"/>
              </a:ext>
            </a:extLst>
          </p:cNvPr>
          <p:cNvCxnSpPr>
            <a:cxnSpLocks/>
            <a:stCxn id="129" idx="0"/>
            <a:endCxn id="136" idx="0"/>
          </p:cNvCxnSpPr>
          <p:nvPr/>
        </p:nvCxnSpPr>
        <p:spPr>
          <a:xfrm>
            <a:off x="5279836" y="1605738"/>
            <a:ext cx="49849" cy="80155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6" name="NO.1 SUB 용접라인_S10_KEY ASSY 용접008">
            <a:extLst>
              <a:ext uri="{FF2B5EF4-FFF2-40B4-BE49-F238E27FC236}">
                <a16:creationId xmlns:a16="http://schemas.microsoft.com/office/drawing/2014/main" id="{F38333AF-0010-4ED3-9119-F4E3E72127D7}"/>
              </a:ext>
            </a:extLst>
          </p:cNvPr>
          <p:cNvSpPr txBox="1"/>
          <p:nvPr/>
        </p:nvSpPr>
        <p:spPr>
          <a:xfrm>
            <a:off x="5149685" y="2407288"/>
            <a:ext cx="360000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r>
              <a:rPr lang="zh-CN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内侧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37" name="NO.1 SUB 용접라인_S10_KEY ASSY 용접009">
            <a:extLst>
              <a:ext uri="{FF2B5EF4-FFF2-40B4-BE49-F238E27FC236}">
                <a16:creationId xmlns:a16="http://schemas.microsoft.com/office/drawing/2014/main" id="{5496EB0D-97C4-46FE-9C89-081FA6E35236}"/>
              </a:ext>
            </a:extLst>
          </p:cNvPr>
          <p:cNvCxnSpPr>
            <a:cxnSpLocks/>
            <a:stCxn id="136" idx="2"/>
            <a:endCxn id="128" idx="3"/>
          </p:cNvCxnSpPr>
          <p:nvPr/>
        </p:nvCxnSpPr>
        <p:spPr>
          <a:xfrm flipH="1">
            <a:off x="4382831" y="2556513"/>
            <a:ext cx="946854" cy="54015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2" name="矩形 301">
            <a:extLst>
              <a:ext uri="{FF2B5EF4-FFF2-40B4-BE49-F238E27FC236}">
                <a16:creationId xmlns:a16="http://schemas.microsoft.com/office/drawing/2014/main" id="{A8E6A122-D36A-4B10-A0FC-DA6291113139}"/>
              </a:ext>
            </a:extLst>
          </p:cNvPr>
          <p:cNvSpPr/>
          <p:nvPr/>
        </p:nvSpPr>
        <p:spPr bwMode="auto">
          <a:xfrm>
            <a:off x="2762766" y="4666212"/>
            <a:ext cx="1255678" cy="12768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770BE6-9DE7-486B-ABDD-8104FFE617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4422" y="4874368"/>
            <a:ext cx="717075" cy="774643"/>
          </a:xfrm>
          <a:prstGeom prst="rect">
            <a:avLst/>
          </a:prstGeom>
        </p:spPr>
      </p:pic>
      <p:sp>
        <p:nvSpPr>
          <p:cNvPr id="147" name="矩形 146">
            <a:extLst>
              <a:ext uri="{FF2B5EF4-FFF2-40B4-BE49-F238E27FC236}">
                <a16:creationId xmlns:a16="http://schemas.microsoft.com/office/drawing/2014/main" id="{4C2FC24F-88DA-4BD6-809C-0B081137C454}"/>
              </a:ext>
            </a:extLst>
          </p:cNvPr>
          <p:cNvSpPr/>
          <p:nvPr/>
        </p:nvSpPr>
        <p:spPr bwMode="auto">
          <a:xfrm>
            <a:off x="4228419" y="4666212"/>
            <a:ext cx="1255678" cy="12768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CE221147-1EEE-4D83-A434-1FE211156CD7}"/>
              </a:ext>
            </a:extLst>
          </p:cNvPr>
          <p:cNvSpPr/>
          <p:nvPr/>
        </p:nvSpPr>
        <p:spPr bwMode="auto">
          <a:xfrm rot="10800000" flipH="1">
            <a:off x="4581284" y="5013303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C8E709A3-7E96-499E-8831-A0C536164C2D}"/>
              </a:ext>
            </a:extLst>
          </p:cNvPr>
          <p:cNvSpPr/>
          <p:nvPr/>
        </p:nvSpPr>
        <p:spPr bwMode="auto">
          <a:xfrm rot="10800000" flipH="1">
            <a:off x="4947765" y="5023401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50" name="NO.1 SUB 용접라인_S10_KEY ASSY 용접008">
            <a:extLst>
              <a:ext uri="{FF2B5EF4-FFF2-40B4-BE49-F238E27FC236}">
                <a16:creationId xmlns:a16="http://schemas.microsoft.com/office/drawing/2014/main" id="{2062E3D8-4458-4D75-AD5E-4136AB61D322}"/>
              </a:ext>
            </a:extLst>
          </p:cNvPr>
          <p:cNvSpPr txBox="1"/>
          <p:nvPr/>
        </p:nvSpPr>
        <p:spPr>
          <a:xfrm>
            <a:off x="4715478" y="471463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51" name="NO.1 SUB 용접라인_S10_KEY ASSY 용접009">
            <a:extLst>
              <a:ext uri="{FF2B5EF4-FFF2-40B4-BE49-F238E27FC236}">
                <a16:creationId xmlns:a16="http://schemas.microsoft.com/office/drawing/2014/main" id="{A1D68EF9-272B-4A76-98CE-31AAAD2396E5}"/>
              </a:ext>
            </a:extLst>
          </p:cNvPr>
          <p:cNvCxnSpPr>
            <a:cxnSpLocks/>
            <a:stCxn id="150" idx="2"/>
            <a:endCxn id="148" idx="3"/>
          </p:cNvCxnSpPr>
          <p:nvPr/>
        </p:nvCxnSpPr>
        <p:spPr>
          <a:xfrm flipH="1">
            <a:off x="4617284" y="4863859"/>
            <a:ext cx="232338" cy="20525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2" name="NO.1 SUB 용접라인_S10_KEY ASSY 용접009">
            <a:extLst>
              <a:ext uri="{FF2B5EF4-FFF2-40B4-BE49-F238E27FC236}">
                <a16:creationId xmlns:a16="http://schemas.microsoft.com/office/drawing/2014/main" id="{D7211969-E52A-4E0F-81E1-1827FC6E7205}"/>
              </a:ext>
            </a:extLst>
          </p:cNvPr>
          <p:cNvCxnSpPr>
            <a:cxnSpLocks/>
            <a:stCxn id="150" idx="2"/>
            <a:endCxn id="149" idx="1"/>
          </p:cNvCxnSpPr>
          <p:nvPr/>
        </p:nvCxnSpPr>
        <p:spPr>
          <a:xfrm>
            <a:off x="4849622" y="4863859"/>
            <a:ext cx="98143" cy="21534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FF63EA16-7EC4-4A3B-95A2-5AE19385B334}"/>
              </a:ext>
            </a:extLst>
          </p:cNvPr>
          <p:cNvSpPr/>
          <p:nvPr/>
        </p:nvSpPr>
        <p:spPr bwMode="auto">
          <a:xfrm>
            <a:off x="1592832" y="4206519"/>
            <a:ext cx="150019" cy="52516"/>
          </a:xfrm>
          <a:custGeom>
            <a:avLst/>
            <a:gdLst>
              <a:gd name="connsiteX0" fmla="*/ 0 w 150019"/>
              <a:gd name="connsiteY0" fmla="*/ 40610 h 52516"/>
              <a:gd name="connsiteX1" fmla="*/ 78582 w 150019"/>
              <a:gd name="connsiteY1" fmla="*/ 129 h 52516"/>
              <a:gd name="connsiteX2" fmla="*/ 150019 w 150019"/>
              <a:gd name="connsiteY2" fmla="*/ 52516 h 5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019" h="52516">
                <a:moveTo>
                  <a:pt x="0" y="40610"/>
                </a:moveTo>
                <a:cubicBezTo>
                  <a:pt x="26789" y="19377"/>
                  <a:pt x="53579" y="-1855"/>
                  <a:pt x="78582" y="129"/>
                </a:cubicBezTo>
                <a:cubicBezTo>
                  <a:pt x="103585" y="2113"/>
                  <a:pt x="126802" y="27314"/>
                  <a:pt x="150019" y="52516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任意多边形: 形状 159">
            <a:extLst>
              <a:ext uri="{FF2B5EF4-FFF2-40B4-BE49-F238E27FC236}">
                <a16:creationId xmlns:a16="http://schemas.microsoft.com/office/drawing/2014/main" id="{0D925385-8CD8-4CBF-9A4B-A27F485FB2CC}"/>
              </a:ext>
            </a:extLst>
          </p:cNvPr>
          <p:cNvSpPr/>
          <p:nvPr/>
        </p:nvSpPr>
        <p:spPr bwMode="auto">
          <a:xfrm rot="10407579">
            <a:off x="1592100" y="4321677"/>
            <a:ext cx="150019" cy="52516"/>
          </a:xfrm>
          <a:custGeom>
            <a:avLst/>
            <a:gdLst>
              <a:gd name="connsiteX0" fmla="*/ 0 w 150019"/>
              <a:gd name="connsiteY0" fmla="*/ 40610 h 52516"/>
              <a:gd name="connsiteX1" fmla="*/ 78582 w 150019"/>
              <a:gd name="connsiteY1" fmla="*/ 129 h 52516"/>
              <a:gd name="connsiteX2" fmla="*/ 150019 w 150019"/>
              <a:gd name="connsiteY2" fmla="*/ 52516 h 5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019" h="52516">
                <a:moveTo>
                  <a:pt x="0" y="40610"/>
                </a:moveTo>
                <a:cubicBezTo>
                  <a:pt x="26789" y="19377"/>
                  <a:pt x="53579" y="-1855"/>
                  <a:pt x="78582" y="129"/>
                </a:cubicBezTo>
                <a:cubicBezTo>
                  <a:pt x="103585" y="2113"/>
                  <a:pt x="126802" y="27314"/>
                  <a:pt x="150019" y="52516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0" name="NO.1 SUB 용접라인_S10_KEY ASSY 용접009">
            <a:extLst>
              <a:ext uri="{FF2B5EF4-FFF2-40B4-BE49-F238E27FC236}">
                <a16:creationId xmlns:a16="http://schemas.microsoft.com/office/drawing/2014/main" id="{973FD962-A2CF-41C7-8DBD-B6990E6E6851}"/>
              </a:ext>
            </a:extLst>
          </p:cNvPr>
          <p:cNvCxnSpPr>
            <a:cxnSpLocks/>
            <a:stCxn id="123" idx="1"/>
            <a:endCxn id="15" idx="2"/>
          </p:cNvCxnSpPr>
          <p:nvPr/>
        </p:nvCxnSpPr>
        <p:spPr>
          <a:xfrm flipH="1" flipV="1">
            <a:off x="1742851" y="4259035"/>
            <a:ext cx="177202" cy="189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6836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D2E1E95-53A5-40F3-98F8-97545B9350FA}"/>
              </a:ext>
            </a:extLst>
          </p:cNvPr>
          <p:cNvSpPr/>
          <p:nvPr/>
        </p:nvSpPr>
        <p:spPr>
          <a:xfrm>
            <a:off x="2216696" y="548680"/>
            <a:ext cx="4941069" cy="265302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82A9F39-904D-4C01-BB88-A46E764941DB}"/>
              </a:ext>
            </a:extLst>
          </p:cNvPr>
          <p:cNvGrpSpPr/>
          <p:nvPr/>
        </p:nvGrpSpPr>
        <p:grpSpPr>
          <a:xfrm>
            <a:off x="1712453" y="3011295"/>
            <a:ext cx="5882499" cy="1157818"/>
            <a:chOff x="0" y="2462617"/>
            <a:chExt cx="4923790" cy="1018159"/>
          </a:xfrm>
        </p:grpSpPr>
        <p:sp>
          <p:nvSpPr>
            <p:cNvPr id="7" name="Shape 5349">
              <a:extLst>
                <a:ext uri="{FF2B5EF4-FFF2-40B4-BE49-F238E27FC236}">
                  <a16:creationId xmlns:a16="http://schemas.microsoft.com/office/drawing/2014/main" id="{D667ECEB-148C-48CF-A1C2-E64A2EFCEBBB}"/>
                </a:ext>
              </a:extLst>
            </p:cNvPr>
            <p:cNvSpPr/>
            <p:nvPr/>
          </p:nvSpPr>
          <p:spPr>
            <a:xfrm>
              <a:off x="2290064" y="2936073"/>
              <a:ext cx="275590" cy="311150"/>
            </a:xfrm>
            <a:custGeom>
              <a:avLst/>
              <a:gdLst/>
              <a:ahLst/>
              <a:cxnLst/>
              <a:rect l="0" t="0" r="0" b="0"/>
              <a:pathLst>
                <a:path w="275590" h="311150">
                  <a:moveTo>
                    <a:pt x="137667" y="0"/>
                  </a:moveTo>
                  <a:lnTo>
                    <a:pt x="94138" y="7925"/>
                  </a:lnTo>
                  <a:lnTo>
                    <a:pt x="56345" y="30000"/>
                  </a:lnTo>
                  <a:lnTo>
                    <a:pt x="26550" y="63669"/>
                  </a:lnTo>
                  <a:lnTo>
                    <a:pt x="7014" y="106379"/>
                  </a:lnTo>
                  <a:lnTo>
                    <a:pt x="0" y="155575"/>
                  </a:lnTo>
                  <a:lnTo>
                    <a:pt x="7014" y="204708"/>
                  </a:lnTo>
                  <a:lnTo>
                    <a:pt x="26550" y="247380"/>
                  </a:lnTo>
                  <a:lnTo>
                    <a:pt x="56345" y="281030"/>
                  </a:lnTo>
                  <a:lnTo>
                    <a:pt x="94138" y="303098"/>
                  </a:lnTo>
                  <a:lnTo>
                    <a:pt x="137667" y="311023"/>
                  </a:lnTo>
                  <a:lnTo>
                    <a:pt x="181210" y="303098"/>
                  </a:lnTo>
                  <a:lnTo>
                    <a:pt x="219035" y="281030"/>
                  </a:lnTo>
                  <a:lnTo>
                    <a:pt x="248868" y="247380"/>
                  </a:lnTo>
                  <a:lnTo>
                    <a:pt x="268435" y="204708"/>
                  </a:lnTo>
                  <a:lnTo>
                    <a:pt x="275462" y="155575"/>
                  </a:lnTo>
                  <a:lnTo>
                    <a:pt x="268435" y="106379"/>
                  </a:lnTo>
                  <a:lnTo>
                    <a:pt x="248868" y="63669"/>
                  </a:lnTo>
                  <a:lnTo>
                    <a:pt x="219035" y="30000"/>
                  </a:lnTo>
                  <a:lnTo>
                    <a:pt x="181210" y="7925"/>
                  </a:lnTo>
                  <a:lnTo>
                    <a:pt x="137667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Shape 5351">
              <a:extLst>
                <a:ext uri="{FF2B5EF4-FFF2-40B4-BE49-F238E27FC236}">
                  <a16:creationId xmlns:a16="http://schemas.microsoft.com/office/drawing/2014/main" id="{FF7B9784-9125-48E1-BAD2-9A42910E1B36}"/>
                </a:ext>
              </a:extLst>
            </p:cNvPr>
            <p:cNvSpPr/>
            <p:nvPr/>
          </p:nvSpPr>
          <p:spPr>
            <a:xfrm>
              <a:off x="2106422" y="2916642"/>
              <a:ext cx="624840" cy="349885"/>
            </a:xfrm>
            <a:custGeom>
              <a:avLst/>
              <a:gdLst/>
              <a:ahLst/>
              <a:cxnLst/>
              <a:rect l="0" t="0" r="0" b="0"/>
              <a:pathLst>
                <a:path w="624840" h="349885">
                  <a:moveTo>
                    <a:pt x="312166" y="349884"/>
                  </a:moveTo>
                  <a:lnTo>
                    <a:pt x="358280" y="346092"/>
                  </a:lnTo>
                  <a:lnTo>
                    <a:pt x="402299" y="335075"/>
                  </a:lnTo>
                  <a:lnTo>
                    <a:pt x="443738" y="317375"/>
                  </a:lnTo>
                  <a:lnTo>
                    <a:pt x="482114" y="293530"/>
                  </a:lnTo>
                  <a:lnTo>
                    <a:pt x="516943" y="264083"/>
                  </a:lnTo>
                  <a:lnTo>
                    <a:pt x="547740" y="229573"/>
                  </a:lnTo>
                  <a:lnTo>
                    <a:pt x="574023" y="190541"/>
                  </a:lnTo>
                  <a:lnTo>
                    <a:pt x="595307" y="147527"/>
                  </a:lnTo>
                  <a:lnTo>
                    <a:pt x="611109" y="101072"/>
                  </a:lnTo>
                  <a:lnTo>
                    <a:pt x="620945" y="51716"/>
                  </a:lnTo>
                  <a:lnTo>
                    <a:pt x="624331" y="0"/>
                  </a:lnTo>
                </a:path>
                <a:path w="624840" h="349885">
                  <a:moveTo>
                    <a:pt x="312166" y="349884"/>
                  </a:moveTo>
                  <a:lnTo>
                    <a:pt x="267917" y="346403"/>
                  </a:lnTo>
                  <a:lnTo>
                    <a:pt x="225520" y="336269"/>
                  </a:lnTo>
                  <a:lnTo>
                    <a:pt x="185415" y="319943"/>
                  </a:lnTo>
                  <a:lnTo>
                    <a:pt x="148044" y="297889"/>
                  </a:lnTo>
                  <a:lnTo>
                    <a:pt x="113846" y="270569"/>
                  </a:lnTo>
                  <a:lnTo>
                    <a:pt x="83263" y="238446"/>
                  </a:lnTo>
                  <a:lnTo>
                    <a:pt x="56736" y="201982"/>
                  </a:lnTo>
                  <a:lnTo>
                    <a:pt x="34705" y="161640"/>
                  </a:lnTo>
                  <a:lnTo>
                    <a:pt x="17612" y="117882"/>
                  </a:lnTo>
                  <a:lnTo>
                    <a:pt x="5896" y="71172"/>
                  </a:lnTo>
                  <a:lnTo>
                    <a:pt x="0" y="21970"/>
                  </a:lnTo>
                </a:path>
              </a:pathLst>
            </a:custGeom>
            <a:ln w="24765">
              <a:solidFill>
                <a:srgbClr val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Shape 5352">
              <a:extLst>
                <a:ext uri="{FF2B5EF4-FFF2-40B4-BE49-F238E27FC236}">
                  <a16:creationId xmlns:a16="http://schemas.microsoft.com/office/drawing/2014/main" id="{0B130C3B-54B6-4B91-8E26-B67BDA87E0F8}"/>
                </a:ext>
              </a:extLst>
            </p:cNvPr>
            <p:cNvSpPr/>
            <p:nvPr/>
          </p:nvSpPr>
          <p:spPr>
            <a:xfrm>
              <a:off x="1831086" y="3091648"/>
              <a:ext cx="1156970" cy="0"/>
            </a:xfrm>
            <a:custGeom>
              <a:avLst/>
              <a:gdLst/>
              <a:ahLst/>
              <a:cxnLst/>
              <a:rect l="0" t="0" r="0" b="0"/>
              <a:pathLst>
                <a:path w="1156970">
                  <a:moveTo>
                    <a:pt x="0" y="0"/>
                  </a:moveTo>
                  <a:lnTo>
                    <a:pt x="1156716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Shape 5353">
              <a:extLst>
                <a:ext uri="{FF2B5EF4-FFF2-40B4-BE49-F238E27FC236}">
                  <a16:creationId xmlns:a16="http://schemas.microsoft.com/office/drawing/2014/main" id="{A5F23A56-D423-44DE-AB78-E1798EE12B65}"/>
                </a:ext>
              </a:extLst>
            </p:cNvPr>
            <p:cNvSpPr/>
            <p:nvPr/>
          </p:nvSpPr>
          <p:spPr>
            <a:xfrm>
              <a:off x="2418588" y="2702901"/>
              <a:ext cx="0" cy="777875"/>
            </a:xfrm>
            <a:custGeom>
              <a:avLst/>
              <a:gdLst/>
              <a:ahLst/>
              <a:cxnLst/>
              <a:rect l="0" t="0" r="0" b="0"/>
              <a:pathLst>
                <a:path h="777875">
                  <a:moveTo>
                    <a:pt x="0" y="126365"/>
                  </a:moveTo>
                  <a:lnTo>
                    <a:pt x="0" y="777367"/>
                  </a:lnTo>
                </a:path>
                <a:path h="777875">
                  <a:moveTo>
                    <a:pt x="0" y="0"/>
                  </a:moveTo>
                  <a:lnTo>
                    <a:pt x="0" y="56457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Shape 5354">
              <a:extLst>
                <a:ext uri="{FF2B5EF4-FFF2-40B4-BE49-F238E27FC236}">
                  <a16:creationId xmlns:a16="http://schemas.microsoft.com/office/drawing/2014/main" id="{7AF4B273-2A6B-442C-A067-FB0C179A9061}"/>
                </a:ext>
              </a:extLst>
            </p:cNvPr>
            <p:cNvSpPr/>
            <p:nvPr/>
          </p:nvSpPr>
          <p:spPr>
            <a:xfrm>
              <a:off x="0" y="2462617"/>
              <a:ext cx="207645" cy="468630"/>
            </a:xfrm>
            <a:custGeom>
              <a:avLst/>
              <a:gdLst/>
              <a:ahLst/>
              <a:cxnLst/>
              <a:rect l="0" t="0" r="0" b="0"/>
              <a:pathLst>
                <a:path w="207645" h="468630">
                  <a:moveTo>
                    <a:pt x="207111" y="0"/>
                  </a:moveTo>
                  <a:lnTo>
                    <a:pt x="0" y="0"/>
                  </a:lnTo>
                  <a:lnTo>
                    <a:pt x="0" y="468249"/>
                  </a:lnTo>
                  <a:lnTo>
                    <a:pt x="207111" y="468249"/>
                  </a:lnTo>
                  <a:lnTo>
                    <a:pt x="207111" y="0"/>
                  </a:lnTo>
                  <a:close/>
                </a:path>
              </a:pathLst>
            </a:custGeom>
            <a:solidFill>
              <a:srgbClr val="CC99FF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Shape 5356">
              <a:extLst>
                <a:ext uri="{FF2B5EF4-FFF2-40B4-BE49-F238E27FC236}">
                  <a16:creationId xmlns:a16="http://schemas.microsoft.com/office/drawing/2014/main" id="{7A1AA35E-A363-4EEE-AF0E-F187DBDDC425}"/>
                </a:ext>
              </a:extLst>
            </p:cNvPr>
            <p:cNvSpPr/>
            <p:nvPr/>
          </p:nvSpPr>
          <p:spPr>
            <a:xfrm>
              <a:off x="4716145" y="2462617"/>
              <a:ext cx="207645" cy="468630"/>
            </a:xfrm>
            <a:custGeom>
              <a:avLst/>
              <a:gdLst/>
              <a:ahLst/>
              <a:cxnLst/>
              <a:rect l="0" t="0" r="0" b="0"/>
              <a:pathLst>
                <a:path w="207645" h="468630">
                  <a:moveTo>
                    <a:pt x="207111" y="0"/>
                  </a:moveTo>
                  <a:lnTo>
                    <a:pt x="0" y="0"/>
                  </a:lnTo>
                  <a:lnTo>
                    <a:pt x="0" y="468249"/>
                  </a:lnTo>
                  <a:lnTo>
                    <a:pt x="207111" y="468249"/>
                  </a:lnTo>
                  <a:lnTo>
                    <a:pt x="207111" y="0"/>
                  </a:lnTo>
                  <a:close/>
                </a:path>
              </a:pathLst>
            </a:custGeom>
            <a:solidFill>
              <a:srgbClr val="CC99FF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Shape 5358">
              <a:extLst>
                <a:ext uri="{FF2B5EF4-FFF2-40B4-BE49-F238E27FC236}">
                  <a16:creationId xmlns:a16="http://schemas.microsoft.com/office/drawing/2014/main" id="{D0AE7016-905E-47B3-9FB8-5A00F5076330}"/>
                </a:ext>
              </a:extLst>
            </p:cNvPr>
            <p:cNvSpPr/>
            <p:nvPr/>
          </p:nvSpPr>
          <p:spPr>
            <a:xfrm>
              <a:off x="207137" y="2759359"/>
              <a:ext cx="4505960" cy="70485"/>
            </a:xfrm>
            <a:custGeom>
              <a:avLst/>
              <a:gdLst/>
              <a:ahLst/>
              <a:cxnLst/>
              <a:rect l="0" t="0" r="0" b="0"/>
              <a:pathLst>
                <a:path w="4505960" h="70485">
                  <a:moveTo>
                    <a:pt x="4505833" y="0"/>
                  </a:moveTo>
                  <a:lnTo>
                    <a:pt x="0" y="0"/>
                  </a:lnTo>
                  <a:lnTo>
                    <a:pt x="0" y="69907"/>
                  </a:lnTo>
                  <a:lnTo>
                    <a:pt x="4505833" y="69907"/>
                  </a:lnTo>
                  <a:lnTo>
                    <a:pt x="4505833" y="0"/>
                  </a:lnTo>
                  <a:close/>
                </a:path>
              </a:pathLst>
            </a:custGeom>
            <a:solidFill>
              <a:srgbClr val="99CCFF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B34652A5-CAFF-4BB8-8477-4153803186A4}"/>
              </a:ext>
            </a:extLst>
          </p:cNvPr>
          <p:cNvSpPr/>
          <p:nvPr/>
        </p:nvSpPr>
        <p:spPr>
          <a:xfrm>
            <a:off x="1733610" y="1095558"/>
            <a:ext cx="358258" cy="155642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B63B5-F2F1-40E6-98AC-00DCD81E1F57}"/>
              </a:ext>
            </a:extLst>
          </p:cNvPr>
          <p:cNvSpPr/>
          <p:nvPr/>
        </p:nvSpPr>
        <p:spPr>
          <a:xfrm>
            <a:off x="7260793" y="1095558"/>
            <a:ext cx="361460" cy="155642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B31F68E-CEB7-4C49-98CB-A7749FB5B50E}"/>
              </a:ext>
            </a:extLst>
          </p:cNvPr>
          <p:cNvSpPr txBox="1"/>
          <p:nvPr/>
        </p:nvSpPr>
        <p:spPr>
          <a:xfrm>
            <a:off x="1836490" y="4784487"/>
            <a:ext cx="1188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外绞架加强板</a:t>
            </a:r>
            <a:endParaRPr lang="en-US" altLang="zh-CN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SLT0010549</a:t>
            </a: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2EA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AE6E4CE1-7EC4-4B71-A80C-CB28DD7DE8FF}"/>
              </a:ext>
            </a:extLst>
          </p:cNvPr>
          <p:cNvSpPr txBox="1"/>
          <p:nvPr/>
        </p:nvSpPr>
        <p:spPr>
          <a:xfrm>
            <a:off x="0" y="0"/>
            <a:ext cx="83375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轻卡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绞架总成产品焊接示意图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730E04B-FBA3-4C89-B371-20D2C350A579}"/>
              </a:ext>
            </a:extLst>
          </p:cNvPr>
          <p:cNvSpPr txBox="1"/>
          <p:nvPr/>
        </p:nvSpPr>
        <p:spPr>
          <a:xfrm>
            <a:off x="3194287" y="4728092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外绞架侧板组件</a:t>
            </a:r>
            <a:endParaRPr lang="en-US" altLang="zh-CN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2EA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27554E7-B3CE-4230-9A2E-A05C9CDC6963}"/>
              </a:ext>
            </a:extLst>
          </p:cNvPr>
          <p:cNvSpPr txBox="1"/>
          <p:nvPr/>
        </p:nvSpPr>
        <p:spPr>
          <a:xfrm>
            <a:off x="3163698" y="5441121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外绞架支撑板</a:t>
            </a:r>
            <a:endParaRPr lang="en-US" altLang="zh-CN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SLT001547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9FF4DCE-7B47-4CEC-9198-06EE3747E7BB}"/>
              </a:ext>
            </a:extLst>
          </p:cNvPr>
          <p:cNvSpPr txBox="1"/>
          <p:nvPr/>
        </p:nvSpPr>
        <p:spPr>
          <a:xfrm>
            <a:off x="3146052" y="6140475"/>
            <a:ext cx="118800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SHT0012035-104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5173E7A-39C9-4126-9D39-D38432635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608" y="5793445"/>
            <a:ext cx="413358" cy="326634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688DBF92-258A-43A9-A12F-6CF37FE3BBB2}"/>
              </a:ext>
            </a:extLst>
          </p:cNvPr>
          <p:cNvSpPr txBox="1"/>
          <p:nvPr/>
        </p:nvSpPr>
        <p:spPr>
          <a:xfrm>
            <a:off x="440543" y="4784487"/>
            <a:ext cx="1188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内绞架总成</a:t>
            </a:r>
            <a:endParaRPr lang="en-US" altLang="zh-CN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SLT0010572</a:t>
            </a: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1EA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EF77D32A-AF11-4572-ADA2-DE8751F86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574215"/>
              </p:ext>
            </p:extLst>
          </p:nvPr>
        </p:nvGraphicFramePr>
        <p:xfrm>
          <a:off x="5196199" y="640782"/>
          <a:ext cx="1665127" cy="2202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产品" r:id="rId4" imgW="5489523" imgH="7263109" progId="CATIA.Product">
                  <p:link updateAutomatic="1"/>
                </p:oleObj>
              </mc:Choice>
              <mc:Fallback>
                <p:oleObj name="产品" r:id="rId4" imgW="5489523" imgH="7263109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6199" y="640782"/>
                        <a:ext cx="1665127" cy="2202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A72440FD-E44F-45FF-A3E5-48E6418AD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285" y="764703"/>
            <a:ext cx="631520" cy="2336931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E48075D-D3C2-4B92-87C4-76F09A6FD9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3305" y="775114"/>
            <a:ext cx="631520" cy="233693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C2E4407-873D-4223-8818-33CB4AE36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577299" y="4928110"/>
            <a:ext cx="360799" cy="665223"/>
          </a:xfrm>
          <a:prstGeom prst="rect">
            <a:avLst/>
          </a:prstGeom>
        </p:spPr>
      </p:pic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C69093BB-8E05-4F17-9336-9CDCE4C8CC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024939"/>
              </p:ext>
            </p:extLst>
          </p:nvPr>
        </p:nvGraphicFramePr>
        <p:xfrm>
          <a:off x="3581608" y="6309320"/>
          <a:ext cx="222100" cy="31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产品" r:id="rId4" imgW="5128274" imgH="7314891" progId="CATIA.Product">
                  <p:link updateAutomatic="1"/>
                </p:oleObj>
              </mc:Choice>
              <mc:Fallback>
                <p:oleObj name="产品" r:id="rId4" imgW="5128274" imgH="7314891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1608" y="6309320"/>
                        <a:ext cx="222100" cy="31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文本框 55">
            <a:extLst>
              <a:ext uri="{FF2B5EF4-FFF2-40B4-BE49-F238E27FC236}">
                <a16:creationId xmlns:a16="http://schemas.microsoft.com/office/drawing/2014/main" id="{040D83D6-5232-496E-A4EA-02BC7BABD087}"/>
              </a:ext>
            </a:extLst>
          </p:cNvPr>
          <p:cNvSpPr txBox="1"/>
          <p:nvPr/>
        </p:nvSpPr>
        <p:spPr>
          <a:xfrm>
            <a:off x="3042763" y="6584886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后轴连接轴</a:t>
            </a:r>
            <a:endParaRPr lang="en-US" altLang="zh-CN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SLT0010527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E648828-E82B-42A9-94D2-A2EB4C724D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9556" y="4019335"/>
            <a:ext cx="1148152" cy="6351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F4A5A3C-4A08-46DB-9811-70423BC6D2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121" y="3994343"/>
            <a:ext cx="436908" cy="665764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297DA00C-A1AC-4182-A445-16C50719F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70549">
            <a:off x="3683181" y="4137473"/>
            <a:ext cx="192192" cy="7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32454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外绞架总成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-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3" name="图片 62">
            <a:extLst>
              <a:ext uri="{FF2B5EF4-FFF2-40B4-BE49-F238E27FC236}">
                <a16:creationId xmlns:a16="http://schemas.microsoft.com/office/drawing/2014/main" id="{763AEF3F-43FC-4EA0-B2F8-7492FF873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33" y="3367441"/>
            <a:ext cx="631520" cy="2336931"/>
          </a:xfrm>
          <a:prstGeom prst="rect">
            <a:avLst/>
          </a:prstGeom>
        </p:spPr>
      </p:pic>
      <p:sp>
        <p:nvSpPr>
          <p:cNvPr id="123" name="NO.1 SUB 용접라인_S10_KEY ASSY 용접008">
            <a:extLst>
              <a:ext uri="{FF2B5EF4-FFF2-40B4-BE49-F238E27FC236}">
                <a16:creationId xmlns:a16="http://schemas.microsoft.com/office/drawing/2014/main" id="{115DB96B-5D89-40BA-B168-0458B799E0AA}"/>
              </a:ext>
            </a:extLst>
          </p:cNvPr>
          <p:cNvSpPr txBox="1"/>
          <p:nvPr/>
        </p:nvSpPr>
        <p:spPr>
          <a:xfrm>
            <a:off x="1920053" y="4186320"/>
            <a:ext cx="368651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24" name="NO.1 SUB 용접라인_S10_KEY ASSY 용접009">
            <a:extLst>
              <a:ext uri="{FF2B5EF4-FFF2-40B4-BE49-F238E27FC236}">
                <a16:creationId xmlns:a16="http://schemas.microsoft.com/office/drawing/2014/main" id="{A121B41F-AE43-4126-8367-7C31FF04A5FE}"/>
              </a:ext>
            </a:extLst>
          </p:cNvPr>
          <p:cNvCxnSpPr>
            <a:cxnSpLocks/>
            <a:stCxn id="123" idx="1"/>
            <a:endCxn id="160" idx="0"/>
          </p:cNvCxnSpPr>
          <p:nvPr/>
        </p:nvCxnSpPr>
        <p:spPr>
          <a:xfrm flipH="1">
            <a:off x="1739996" y="4260933"/>
            <a:ext cx="180057" cy="642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FF63EA16-7EC4-4A3B-95A2-5AE19385B334}"/>
              </a:ext>
            </a:extLst>
          </p:cNvPr>
          <p:cNvSpPr/>
          <p:nvPr/>
        </p:nvSpPr>
        <p:spPr bwMode="auto">
          <a:xfrm>
            <a:off x="1592832" y="4206519"/>
            <a:ext cx="150019" cy="52516"/>
          </a:xfrm>
          <a:custGeom>
            <a:avLst/>
            <a:gdLst>
              <a:gd name="connsiteX0" fmla="*/ 0 w 150019"/>
              <a:gd name="connsiteY0" fmla="*/ 40610 h 52516"/>
              <a:gd name="connsiteX1" fmla="*/ 78582 w 150019"/>
              <a:gd name="connsiteY1" fmla="*/ 129 h 52516"/>
              <a:gd name="connsiteX2" fmla="*/ 150019 w 150019"/>
              <a:gd name="connsiteY2" fmla="*/ 52516 h 5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019" h="52516">
                <a:moveTo>
                  <a:pt x="0" y="40610"/>
                </a:moveTo>
                <a:cubicBezTo>
                  <a:pt x="26789" y="19377"/>
                  <a:pt x="53579" y="-1855"/>
                  <a:pt x="78582" y="129"/>
                </a:cubicBezTo>
                <a:cubicBezTo>
                  <a:pt x="103585" y="2113"/>
                  <a:pt x="126802" y="27314"/>
                  <a:pt x="150019" y="52516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任意多边形: 形状 159">
            <a:extLst>
              <a:ext uri="{FF2B5EF4-FFF2-40B4-BE49-F238E27FC236}">
                <a16:creationId xmlns:a16="http://schemas.microsoft.com/office/drawing/2014/main" id="{0D925385-8CD8-4CBF-9A4B-A27F485FB2CC}"/>
              </a:ext>
            </a:extLst>
          </p:cNvPr>
          <p:cNvSpPr/>
          <p:nvPr/>
        </p:nvSpPr>
        <p:spPr bwMode="auto">
          <a:xfrm rot="10407579">
            <a:off x="1592100" y="4321677"/>
            <a:ext cx="150019" cy="52516"/>
          </a:xfrm>
          <a:custGeom>
            <a:avLst/>
            <a:gdLst>
              <a:gd name="connsiteX0" fmla="*/ 0 w 150019"/>
              <a:gd name="connsiteY0" fmla="*/ 40610 h 52516"/>
              <a:gd name="connsiteX1" fmla="*/ 78582 w 150019"/>
              <a:gd name="connsiteY1" fmla="*/ 129 h 52516"/>
              <a:gd name="connsiteX2" fmla="*/ 150019 w 150019"/>
              <a:gd name="connsiteY2" fmla="*/ 52516 h 5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019" h="52516">
                <a:moveTo>
                  <a:pt x="0" y="40610"/>
                </a:moveTo>
                <a:cubicBezTo>
                  <a:pt x="26789" y="19377"/>
                  <a:pt x="53579" y="-1855"/>
                  <a:pt x="78582" y="129"/>
                </a:cubicBezTo>
                <a:cubicBezTo>
                  <a:pt x="103585" y="2113"/>
                  <a:pt x="126802" y="27314"/>
                  <a:pt x="150019" y="52516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0" name="NO.1 SUB 용접라인_S10_KEY ASSY 용접009">
            <a:extLst>
              <a:ext uri="{FF2B5EF4-FFF2-40B4-BE49-F238E27FC236}">
                <a16:creationId xmlns:a16="http://schemas.microsoft.com/office/drawing/2014/main" id="{973FD962-A2CF-41C7-8DBD-B6990E6E6851}"/>
              </a:ext>
            </a:extLst>
          </p:cNvPr>
          <p:cNvCxnSpPr>
            <a:cxnSpLocks/>
            <a:stCxn id="123" idx="1"/>
            <a:endCxn id="15" idx="2"/>
          </p:cNvCxnSpPr>
          <p:nvPr/>
        </p:nvCxnSpPr>
        <p:spPr>
          <a:xfrm flipH="1" flipV="1">
            <a:off x="1742851" y="4259035"/>
            <a:ext cx="177202" cy="189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A205669A-DB6B-4CC0-96BA-DB838DC252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7933" y="993480"/>
            <a:ext cx="2397286" cy="1494166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51DF77AB-6A1E-4C6C-9235-197DEDFFEC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160803" y="1488166"/>
            <a:ext cx="2373356" cy="1479251"/>
          </a:xfrm>
          <a:prstGeom prst="rect">
            <a:avLst/>
          </a:prstGeom>
        </p:spPr>
      </p:pic>
      <p:cxnSp>
        <p:nvCxnSpPr>
          <p:cNvPr id="86" name="NO.1 SUB 용접라인_S10_KEY ASSY 용접009">
            <a:extLst>
              <a:ext uri="{FF2B5EF4-FFF2-40B4-BE49-F238E27FC236}">
                <a16:creationId xmlns:a16="http://schemas.microsoft.com/office/drawing/2014/main" id="{8DDD8D4E-CAE3-48A7-95B7-AFA27FAEFB65}"/>
              </a:ext>
            </a:extLst>
          </p:cNvPr>
          <p:cNvCxnSpPr>
            <a:cxnSpLocks/>
            <a:stCxn id="68" idx="2"/>
            <a:endCxn id="87" idx="0"/>
          </p:cNvCxnSpPr>
          <p:nvPr/>
        </p:nvCxnSpPr>
        <p:spPr>
          <a:xfrm>
            <a:off x="3010909" y="1202448"/>
            <a:ext cx="489231" cy="34801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7" name="NO.1 SUB 용접라인_S10_KEY ASSY 용접008">
            <a:extLst>
              <a:ext uri="{FF2B5EF4-FFF2-40B4-BE49-F238E27FC236}">
                <a16:creationId xmlns:a16="http://schemas.microsoft.com/office/drawing/2014/main" id="{086B6D74-A153-4A0A-B22C-54437F023B85}"/>
              </a:ext>
            </a:extLst>
          </p:cNvPr>
          <p:cNvSpPr txBox="1"/>
          <p:nvPr/>
        </p:nvSpPr>
        <p:spPr>
          <a:xfrm>
            <a:off x="3365996" y="155046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zh-CN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满焊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89" name="NO.1 SUB 용접라인_S10_KEY ASSY 용접009">
            <a:extLst>
              <a:ext uri="{FF2B5EF4-FFF2-40B4-BE49-F238E27FC236}">
                <a16:creationId xmlns:a16="http://schemas.microsoft.com/office/drawing/2014/main" id="{155CFC87-5DC6-492B-9C52-A3F360336B23}"/>
              </a:ext>
            </a:extLst>
          </p:cNvPr>
          <p:cNvCxnSpPr>
            <a:cxnSpLocks/>
            <a:stCxn id="79" idx="2"/>
            <a:endCxn id="87" idx="0"/>
          </p:cNvCxnSpPr>
          <p:nvPr/>
        </p:nvCxnSpPr>
        <p:spPr>
          <a:xfrm flipH="1">
            <a:off x="3500140" y="1472576"/>
            <a:ext cx="18000" cy="7788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2" name="NO.1 SUB 용접라인_S10_KEY ASSY 용접009">
            <a:extLst>
              <a:ext uri="{FF2B5EF4-FFF2-40B4-BE49-F238E27FC236}">
                <a16:creationId xmlns:a16="http://schemas.microsoft.com/office/drawing/2014/main" id="{A6ADFC2A-1F68-4EB8-97C8-400BC6BD6694}"/>
              </a:ext>
            </a:extLst>
          </p:cNvPr>
          <p:cNvCxnSpPr>
            <a:cxnSpLocks/>
            <a:stCxn id="87" idx="2"/>
            <a:endCxn id="80" idx="0"/>
          </p:cNvCxnSpPr>
          <p:nvPr/>
        </p:nvCxnSpPr>
        <p:spPr>
          <a:xfrm flipH="1">
            <a:off x="3412224" y="1699685"/>
            <a:ext cx="87916" cy="15535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3" name="NO.1 SUB 용접라인_S10_KEY ASSY 용접009">
            <a:extLst>
              <a:ext uri="{FF2B5EF4-FFF2-40B4-BE49-F238E27FC236}">
                <a16:creationId xmlns:a16="http://schemas.microsoft.com/office/drawing/2014/main" id="{FBB859A9-EA51-4B94-8727-1B253314A2B4}"/>
              </a:ext>
            </a:extLst>
          </p:cNvPr>
          <p:cNvCxnSpPr>
            <a:cxnSpLocks/>
            <a:stCxn id="87" idx="3"/>
            <a:endCxn id="81" idx="3"/>
          </p:cNvCxnSpPr>
          <p:nvPr/>
        </p:nvCxnSpPr>
        <p:spPr>
          <a:xfrm>
            <a:off x="3634283" y="1625073"/>
            <a:ext cx="263005" cy="1880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2" name="NO.1 SUB 용접라인_S10_KEY ASSY 용접008">
            <a:extLst>
              <a:ext uri="{FF2B5EF4-FFF2-40B4-BE49-F238E27FC236}">
                <a16:creationId xmlns:a16="http://schemas.microsoft.com/office/drawing/2014/main" id="{DA2F56DD-8F43-422C-A4C0-F342E331C035}"/>
              </a:ext>
            </a:extLst>
          </p:cNvPr>
          <p:cNvSpPr txBox="1"/>
          <p:nvPr/>
        </p:nvSpPr>
        <p:spPr>
          <a:xfrm>
            <a:off x="4745207" y="233685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15" name="NO.1 SUB 용접라인_S10_KEY ASSY 용접009">
            <a:extLst>
              <a:ext uri="{FF2B5EF4-FFF2-40B4-BE49-F238E27FC236}">
                <a16:creationId xmlns:a16="http://schemas.microsoft.com/office/drawing/2014/main" id="{EB993240-9DE5-4CEE-91B4-21182F4A132E}"/>
              </a:ext>
            </a:extLst>
          </p:cNvPr>
          <p:cNvCxnSpPr>
            <a:cxnSpLocks/>
            <a:stCxn id="112" idx="3"/>
            <a:endCxn id="88" idx="1"/>
          </p:cNvCxnSpPr>
          <p:nvPr/>
        </p:nvCxnSpPr>
        <p:spPr>
          <a:xfrm>
            <a:off x="5013494" y="2411468"/>
            <a:ext cx="222581" cy="9571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07960288-9A0A-4224-991B-ED0AC47C7A1B}"/>
              </a:ext>
            </a:extLst>
          </p:cNvPr>
          <p:cNvSpPr/>
          <p:nvPr/>
        </p:nvSpPr>
        <p:spPr bwMode="auto">
          <a:xfrm rot="3532704" flipH="1">
            <a:off x="1633161" y="1945575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37D2140F-077D-479C-8885-1EF113C7A62E}"/>
              </a:ext>
            </a:extLst>
          </p:cNvPr>
          <p:cNvSpPr/>
          <p:nvPr/>
        </p:nvSpPr>
        <p:spPr bwMode="auto">
          <a:xfrm flipH="1">
            <a:off x="2992909" y="1090836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AE9A595B-BAEB-452E-AAD5-6F2E1857311B}"/>
              </a:ext>
            </a:extLst>
          </p:cNvPr>
          <p:cNvSpPr/>
          <p:nvPr/>
        </p:nvSpPr>
        <p:spPr bwMode="auto">
          <a:xfrm flipH="1">
            <a:off x="3500140" y="1360964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B0B9A8B2-449A-4F15-8300-1A615759F569}"/>
              </a:ext>
            </a:extLst>
          </p:cNvPr>
          <p:cNvSpPr/>
          <p:nvPr/>
        </p:nvSpPr>
        <p:spPr bwMode="auto">
          <a:xfrm flipH="1">
            <a:off x="3394224" y="1855041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D8377D34-2C88-4578-BC8C-D3BAA346C11F}"/>
              </a:ext>
            </a:extLst>
          </p:cNvPr>
          <p:cNvSpPr/>
          <p:nvPr/>
        </p:nvSpPr>
        <p:spPr bwMode="auto">
          <a:xfrm flipH="1">
            <a:off x="3897288" y="1588073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EF2BE069-92C1-4FC0-857D-369FA9287E5B}"/>
              </a:ext>
            </a:extLst>
          </p:cNvPr>
          <p:cNvSpPr/>
          <p:nvPr/>
        </p:nvSpPr>
        <p:spPr bwMode="auto">
          <a:xfrm rot="7491031" flipH="1">
            <a:off x="5228361" y="2436602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F9DEDBD5-6D0A-4ED9-AB44-2C79B8137CE7}"/>
              </a:ext>
            </a:extLst>
          </p:cNvPr>
          <p:cNvSpPr/>
          <p:nvPr/>
        </p:nvSpPr>
        <p:spPr bwMode="auto">
          <a:xfrm rot="5400000" flipH="1">
            <a:off x="1615989" y="3390884"/>
            <a:ext cx="36000" cy="7623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49FAA7A8-7EB0-4B44-8A50-18009732F22B}"/>
              </a:ext>
            </a:extLst>
          </p:cNvPr>
          <p:cNvSpPr/>
          <p:nvPr/>
        </p:nvSpPr>
        <p:spPr bwMode="auto">
          <a:xfrm rot="8068627" flipH="1">
            <a:off x="1562985" y="3529284"/>
            <a:ext cx="36000" cy="7623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7C6E19BA-9496-49CD-AD33-9241511EC0E1}"/>
              </a:ext>
            </a:extLst>
          </p:cNvPr>
          <p:cNvSpPr/>
          <p:nvPr/>
        </p:nvSpPr>
        <p:spPr bwMode="auto">
          <a:xfrm rot="12557059" flipH="1">
            <a:off x="1687652" y="3524031"/>
            <a:ext cx="36000" cy="7623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5" name="NO.1 SUB 용접라인_S10_KEY ASSY 용접008">
            <a:extLst>
              <a:ext uri="{FF2B5EF4-FFF2-40B4-BE49-F238E27FC236}">
                <a16:creationId xmlns:a16="http://schemas.microsoft.com/office/drawing/2014/main" id="{53078366-00BE-46FB-B2C9-9B9665140E1E}"/>
              </a:ext>
            </a:extLst>
          </p:cNvPr>
          <p:cNvSpPr txBox="1"/>
          <p:nvPr/>
        </p:nvSpPr>
        <p:spPr>
          <a:xfrm>
            <a:off x="1673470" y="3163947"/>
            <a:ext cx="368651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2*3*12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96" name="NO.1 SUB 용접라인_S10_KEY ASSY 용접009">
            <a:extLst>
              <a:ext uri="{FF2B5EF4-FFF2-40B4-BE49-F238E27FC236}">
                <a16:creationId xmlns:a16="http://schemas.microsoft.com/office/drawing/2014/main" id="{DBA725A9-7D9A-4D5C-96DF-16311770E792}"/>
              </a:ext>
            </a:extLst>
          </p:cNvPr>
          <p:cNvCxnSpPr>
            <a:cxnSpLocks/>
            <a:stCxn id="95" idx="2"/>
            <a:endCxn id="90" idx="0"/>
          </p:cNvCxnSpPr>
          <p:nvPr/>
        </p:nvCxnSpPr>
        <p:spPr>
          <a:xfrm flipH="1">
            <a:off x="1672105" y="3313172"/>
            <a:ext cx="185691" cy="11582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7" name="NO.1 SUB 용접라인_S10_KEY ASSY 용접009">
            <a:extLst>
              <a:ext uri="{FF2B5EF4-FFF2-40B4-BE49-F238E27FC236}">
                <a16:creationId xmlns:a16="http://schemas.microsoft.com/office/drawing/2014/main" id="{D632E9BC-FB6F-4608-95DD-BA696ABA6E39}"/>
              </a:ext>
            </a:extLst>
          </p:cNvPr>
          <p:cNvCxnSpPr>
            <a:cxnSpLocks/>
            <a:stCxn id="95" idx="2"/>
            <a:endCxn id="91" idx="3"/>
          </p:cNvCxnSpPr>
          <p:nvPr/>
        </p:nvCxnSpPr>
        <p:spPr>
          <a:xfrm flipH="1">
            <a:off x="1593596" y="3313172"/>
            <a:ext cx="264200" cy="24138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8" name="NO.1 SUB 용접라인_S10_KEY ASSY 용접009">
            <a:extLst>
              <a:ext uri="{FF2B5EF4-FFF2-40B4-BE49-F238E27FC236}">
                <a16:creationId xmlns:a16="http://schemas.microsoft.com/office/drawing/2014/main" id="{780D8E38-96A4-4CA8-AF8B-A92B575716B0}"/>
              </a:ext>
            </a:extLst>
          </p:cNvPr>
          <p:cNvCxnSpPr>
            <a:cxnSpLocks/>
            <a:stCxn id="95" idx="2"/>
            <a:endCxn id="94" idx="2"/>
          </p:cNvCxnSpPr>
          <p:nvPr/>
        </p:nvCxnSpPr>
        <p:spPr>
          <a:xfrm flipH="1">
            <a:off x="1724296" y="3313172"/>
            <a:ext cx="133500" cy="21573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4" name="NO.1 SUB 용접라인_S10_KEY ASSY 용접008">
            <a:extLst>
              <a:ext uri="{FF2B5EF4-FFF2-40B4-BE49-F238E27FC236}">
                <a16:creationId xmlns:a16="http://schemas.microsoft.com/office/drawing/2014/main" id="{66809A0D-461D-42FA-992E-41A4D2610752}"/>
              </a:ext>
            </a:extLst>
          </p:cNvPr>
          <p:cNvSpPr txBox="1"/>
          <p:nvPr/>
        </p:nvSpPr>
        <p:spPr>
          <a:xfrm>
            <a:off x="1929946" y="189204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05" name="NO.1 SUB 용접라인_S10_KEY ASSY 용접009">
            <a:extLst>
              <a:ext uri="{FF2B5EF4-FFF2-40B4-BE49-F238E27FC236}">
                <a16:creationId xmlns:a16="http://schemas.microsoft.com/office/drawing/2014/main" id="{D438DECE-A760-4084-80A0-FB2A25025AFB}"/>
              </a:ext>
            </a:extLst>
          </p:cNvPr>
          <p:cNvCxnSpPr>
            <a:cxnSpLocks/>
            <a:stCxn id="67" idx="0"/>
            <a:endCxn id="104" idx="1"/>
          </p:cNvCxnSpPr>
          <p:nvPr/>
        </p:nvCxnSpPr>
        <p:spPr>
          <a:xfrm flipV="1">
            <a:off x="1698935" y="1966653"/>
            <a:ext cx="231011" cy="588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6392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72298"/>
              </p:ext>
            </p:extLst>
          </p:nvPr>
        </p:nvGraphicFramePr>
        <p:xfrm>
          <a:off x="525463" y="692150"/>
          <a:ext cx="8855076" cy="605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示意图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37">
            <a:extLst>
              <a:ext uri="{FF2B5EF4-FFF2-40B4-BE49-F238E27FC236}">
                <a16:creationId xmlns:a16="http://schemas.microsoft.com/office/drawing/2014/main" id="{5A0A5254-A7DD-4883-A8F3-6CA9EE9391F5}"/>
              </a:ext>
            </a:extLst>
          </p:cNvPr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备注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YzMmU5M2Y4YmU2YTQwMmE2ZTVlYjkyOWJkMDcyN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백지">
  <a:themeElements>
    <a:clrScheme name="백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백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백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none" lIns="91407" tIns="0" rIns="91407" bIns="0" numCol="1" rtlCol="0" anchor="ctr" anchorCtr="0" compatLnSpc="1"/>
      <a:lstStyle>
        <a:defPPr marL="0" marR="0" indent="0" algn="ctr" defTabSz="95758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800" b="0" i="0" u="none" strike="noStrike" cap="none" normalizeH="0" baseline="0" smtClean="0">
            <a:ln>
              <a:noFill/>
            </a:ln>
            <a:effectLst/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rgbClr val="969696">
            <a:alpha val="73000"/>
          </a:srgbClr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</a:spPr>
      <a:bodyPr/>
      <a:lstStyle/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245</Words>
  <Application>Microsoft Office PowerPoint</Application>
  <PresentationFormat>A4 纸张(210x297 毫米)</PresentationFormat>
  <Paragraphs>105</Paragraphs>
  <Slides>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链接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굴림</vt:lpstr>
      <vt:lpstr>굴림</vt:lpstr>
      <vt:lpstr>HY견고딕</vt:lpstr>
      <vt:lpstr>Malgun Gothic</vt:lpstr>
      <vt:lpstr>宋体</vt:lpstr>
      <vt:lpstr>微软雅黑</vt:lpstr>
      <vt:lpstr>현대하모니 B</vt:lpstr>
      <vt:lpstr>현대하모니 M</vt:lpstr>
      <vt:lpstr>Arial</vt:lpstr>
      <vt:lpstr>Arial Black</vt:lpstr>
      <vt:lpstr>백지</vt:lpstr>
      <vt:lpstr>5_Office 테마</vt:lpstr>
      <vt:lpstr>7_Office 테마</vt:lpstr>
      <vt:lpstr>8_Office 테마</vt:lpstr>
      <vt:lpstr>테마1</vt:lpstr>
      <vt:lpstr>디자인 사용자 지정</vt:lpstr>
      <vt:lpstr>file:///G:\GY-WORKS\30-其余任务\35-24.11.19-2.0绞架设变\2-产品数据\轻卡%20SLT0010562_更改配合尺寸_20241119.CATProduct</vt:lpstr>
      <vt:lpstr>file:///G:\GY-WORKS\30-其余任务\35-24.11.19-2.0绞架设变\2-产品数据\轻卡%20SLT0010562_更改配合尺寸_20241119.CATProduct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QAD_009</cp:lastModifiedBy>
  <cp:revision>213</cp:revision>
  <cp:lastPrinted>2021-07-27T08:12:27Z</cp:lastPrinted>
  <dcterms:created xsi:type="dcterms:W3CDTF">2010-02-17T04:26:48Z</dcterms:created>
  <dcterms:modified xsi:type="dcterms:W3CDTF">2024-12-05T01:57:51Z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>713816F6C7AE456684362BD31D15DD18_12</vt:lpwstr>
  </property>
</Properties>
</file>