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34" r:id="rId2"/>
    <p:sldId id="449" r:id="rId3"/>
  </p:sldIdLst>
  <p:sldSz cx="12190413" cy="6858000"/>
  <p:notesSz cx="9866313" cy="67357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6092"/>
    <a:srgbClr val="C0504D"/>
    <a:srgbClr val="10F82C"/>
    <a:srgbClr val="0000FF"/>
    <a:srgbClr val="998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28" autoAdjust="0"/>
    <p:restoredTop sz="86417" autoAdjust="0"/>
  </p:normalViewPr>
  <p:slideViewPr>
    <p:cSldViewPr>
      <p:cViewPr varScale="1">
        <p:scale>
          <a:sx n="110" d="100"/>
          <a:sy n="110" d="100"/>
        </p:scale>
        <p:origin x="120" y="120"/>
      </p:cViewPr>
      <p:guideLst>
        <p:guide orient="horz" pos="2160"/>
        <p:guide pos="288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pPr/>
              <a:t>2024/12/18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0078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pPr>
                <a:defRPr/>
              </a:pPr>
              <a:t>2024/12/18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2712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687638" y="504825"/>
            <a:ext cx="4491037" cy="2527300"/>
          </a:xfrm>
          <a:ln/>
        </p:spPr>
      </p:sp>
      <p:sp>
        <p:nvSpPr>
          <p:cNvPr id="136195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>
              <a:latin typeface="Arial" pitchFamily="34" charset="0"/>
            </a:endParaRPr>
          </a:p>
        </p:txBody>
      </p:sp>
      <p:sp>
        <p:nvSpPr>
          <p:cNvPr id="136196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9FCA956-FCF2-4C3B-8BB9-40BEACDB7C6C}" type="slidenum">
              <a:rPr lang="en-US" altLang="zh-CN" smtClean="0">
                <a:latin typeface="Arial" pitchFamily="34" charset="0"/>
              </a:rPr>
              <a:pPr/>
              <a:t>1</a:t>
            </a:fld>
            <a:endParaRPr lang="en-US" altLang="zh-CN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690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89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5" y="547094"/>
            <a:ext cx="12190413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5" y="6595764"/>
            <a:ext cx="12190413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pPr>
                <a:defRPr/>
              </a:pPr>
              <a:t>2024/12/18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59508" y="44627"/>
            <a:ext cx="3312369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>
            <a:spLocks/>
          </p:cNvSpPr>
          <p:nvPr userDrawn="1"/>
        </p:nvSpPr>
        <p:spPr>
          <a:xfrm>
            <a:off x="9047534" y="6525347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mtClean="0">
                <a:latin typeface="微软雅黑" pitchFamily="34" charset="-122"/>
                <a:ea typeface="微软雅黑" pitchFamily="34" charset="-122"/>
              </a:rPr>
              <a:pPr>
                <a:defRPr/>
              </a:pPr>
              <a:t>‹#›</a:t>
            </a:fld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pPr>
                <a:defRPr/>
              </a:pPr>
              <a:t>2024/12/18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521" y="1600203"/>
            <a:ext cx="109713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pPr>
                <a:defRPr/>
              </a:pPr>
              <a:t>2024/12/18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63" y="6356353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3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 bwMode="auto">
          <a:xfrm>
            <a:off x="-5973" y="4083839"/>
            <a:ext cx="12190413" cy="10953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b="1" dirty="0">
              <a:solidFill>
                <a:schemeClr val="bg1"/>
              </a:solidFill>
              <a:ea typeface="黑体" pitchFamily="2" charset="-122"/>
              <a:cs typeface="Arial" charset="0"/>
            </a:endParaRPr>
          </a:p>
        </p:txBody>
      </p:sp>
      <p:sp>
        <p:nvSpPr>
          <p:cNvPr id="1028" name="Rectangle 19"/>
          <p:cNvSpPr>
            <a:spLocks noChangeArrowheads="1"/>
          </p:cNvSpPr>
          <p:nvPr/>
        </p:nvSpPr>
        <p:spPr bwMode="auto">
          <a:xfrm>
            <a:off x="860561" y="4293098"/>
            <a:ext cx="102698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36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H6 </a:t>
            </a:r>
            <a:r>
              <a:rPr lang="zh-CN" altLang="en-US" sz="36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Arial" pitchFamily="34" charset="0"/>
              </a:rPr>
              <a:t>底支架 样件方案</a:t>
            </a:r>
          </a:p>
        </p:txBody>
      </p:sp>
      <p:graphicFrame>
        <p:nvGraphicFramePr>
          <p:cNvPr id="6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869050"/>
              </p:ext>
            </p:extLst>
          </p:nvPr>
        </p:nvGraphicFramePr>
        <p:xfrm>
          <a:off x="3638078" y="5377762"/>
          <a:ext cx="6628537" cy="1075575"/>
        </p:xfrm>
        <a:graphic>
          <a:graphicData uri="http://schemas.openxmlformats.org/drawingml/2006/table">
            <a:tbl>
              <a:tblPr/>
              <a:tblGrid>
                <a:gridCol w="250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3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微软雅黑" pitchFamily="34" charset="-122"/>
                        </a:rPr>
                        <a:t>公司  </a:t>
                      </a:r>
                      <a:r>
                        <a:rPr kumimoji="0" lang="en-US" altLang="zh-CN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微软雅黑" pitchFamily="34" charset="-122"/>
                          <a:cs typeface="+mn-cs"/>
                        </a:rPr>
                        <a:t>Company</a:t>
                      </a: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微软雅黑" pitchFamily="34" charset="-122"/>
                          <a:cs typeface="+mn-cs"/>
                        </a:rPr>
                        <a:t>北京光华荣昌汽车部件有限公司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微软雅黑" pitchFamily="34" charset="-122"/>
                      </a:endParaRP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微软雅黑" pitchFamily="34" charset="-122"/>
                        </a:rPr>
                        <a:t>版本号 </a:t>
                      </a:r>
                      <a:r>
                        <a:rPr kumimoji="0" lang="en-US" altLang="zh-CN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微软雅黑" pitchFamily="34" charset="-122"/>
                        </a:rPr>
                        <a:t>Version</a:t>
                      </a: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1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微软雅黑" pitchFamily="34" charset="-122"/>
                      </a:endParaRP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微软雅黑" pitchFamily="34" charset="-122"/>
                        </a:rPr>
                        <a:t>日期 </a:t>
                      </a:r>
                      <a:r>
                        <a:rPr kumimoji="0" lang="en-US" altLang="zh-CN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微软雅黑" pitchFamily="34" charset="-122"/>
                        </a:rPr>
                        <a:t>Date</a:t>
                      </a: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微软雅黑" pitchFamily="34" charset="-122"/>
                        </a:rPr>
                        <a:t>2024-12-18</a:t>
                      </a:r>
                    </a:p>
                  </a:txBody>
                  <a:tcPr marL="112537" marR="112537" marT="60978" marB="60978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" name="对象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364954"/>
              </p:ext>
            </p:extLst>
          </p:nvPr>
        </p:nvGraphicFramePr>
        <p:xfrm>
          <a:off x="-5973" y="0"/>
          <a:ext cx="12190413" cy="4163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3" name="Picture" r:id="rId4" imgW="5419048" imgH="2466667" progId="StaticDib">
                  <p:embed/>
                </p:oleObj>
              </mc:Choice>
              <mc:Fallback>
                <p:oleObj name="Picture" r:id="rId4" imgW="5419048" imgH="2466667" progId="StaticDib">
                  <p:embed/>
                  <p:pic>
                    <p:nvPicPr>
                      <p:cNvPr id="2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973" y="0"/>
                        <a:ext cx="12190413" cy="416394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442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2">
            <a:extLst>
              <a:ext uri="{FF2B5EF4-FFF2-40B4-BE49-F238E27FC236}">
                <a16:creationId xmlns:a16="http://schemas.microsoft.com/office/drawing/2014/main" id="{7A50F1A1-D7D1-46DF-0C31-2E6D91506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40" y="116635"/>
            <a:ext cx="6264689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pPr eaLnBrk="1" hangingPunct="1"/>
            <a:endParaRPr lang="zh-CN" altLang="en-US" sz="2400" dirty="0">
              <a:solidFill>
                <a:schemeClr val="bg1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方正兰亭黑_GBK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22FEFAF-E8AE-40C0-B389-E4855AA84A3D}"/>
              </a:ext>
            </a:extLst>
          </p:cNvPr>
          <p:cNvSpPr txBox="1"/>
          <p:nvPr/>
        </p:nvSpPr>
        <p:spPr>
          <a:xfrm>
            <a:off x="190550" y="836712"/>
            <a:ext cx="41044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基于</a:t>
            </a:r>
            <a:r>
              <a:rPr lang="en-US" altLang="zh-CN" sz="18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H6</a:t>
            </a:r>
            <a:r>
              <a:rPr lang="zh-CN" altLang="en-US" sz="18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主驾底支架总成</a:t>
            </a:r>
            <a:r>
              <a:rPr lang="en-US" altLang="zh-CN" sz="1800" b="0" i="0" u="none" strike="noStrike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-SHT0010844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637640D-4255-4049-B1E9-5016A528A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347" y="2441328"/>
            <a:ext cx="2625213" cy="1818968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F0713B84-9BA6-4AE3-90BD-5D9BC59379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1094" y="1594402"/>
            <a:ext cx="5176336" cy="3315563"/>
          </a:xfrm>
          <a:prstGeom prst="rect">
            <a:avLst/>
          </a:prstGeom>
        </p:spPr>
      </p:pic>
      <p:sp>
        <p:nvSpPr>
          <p:cNvPr id="10" name="箭头: 右 9">
            <a:extLst>
              <a:ext uri="{FF2B5EF4-FFF2-40B4-BE49-F238E27FC236}">
                <a16:creationId xmlns:a16="http://schemas.microsoft.com/office/drawing/2014/main" id="{07761292-D15E-4F71-B8C1-907EBE6E57B2}"/>
              </a:ext>
            </a:extLst>
          </p:cNvPr>
          <p:cNvSpPr/>
          <p:nvPr/>
        </p:nvSpPr>
        <p:spPr>
          <a:xfrm>
            <a:off x="2902560" y="2964152"/>
            <a:ext cx="1119203" cy="576064"/>
          </a:xfrm>
          <a:prstGeom prst="rightArrow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DA755580-31AA-45A6-9B36-17F1C8B24349}"/>
              </a:ext>
            </a:extLst>
          </p:cNvPr>
          <p:cNvSpPr/>
          <p:nvPr/>
        </p:nvSpPr>
        <p:spPr>
          <a:xfrm>
            <a:off x="7334968" y="4556334"/>
            <a:ext cx="2417020" cy="35363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总高度降低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30mm</a:t>
            </a:r>
            <a:endParaRPr lang="zh-CN" altLang="en-US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9A17FBD2-B29C-4ED1-9948-91756A437013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6614888" y="4085078"/>
            <a:ext cx="720080" cy="648072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5D8E853E-4855-46CB-99A2-06400D7EA2B2}"/>
              </a:ext>
            </a:extLst>
          </p:cNvPr>
          <p:cNvSpPr/>
          <p:nvPr/>
        </p:nvSpPr>
        <p:spPr>
          <a:xfrm>
            <a:off x="9047534" y="1594402"/>
            <a:ext cx="2728473" cy="82808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上板增加转盘安装孔及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M8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焊接螺母（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级），与原滑轨安装孔位置不同</a:t>
            </a:r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75B91328-FBB7-4FA4-BE41-F14C584B276D}"/>
              </a:ext>
            </a:extLst>
          </p:cNvPr>
          <p:cNvCxnSpPr>
            <a:cxnSpLocks/>
            <a:stCxn id="20" idx="1"/>
          </p:cNvCxnSpPr>
          <p:nvPr/>
        </p:nvCxnSpPr>
        <p:spPr>
          <a:xfrm flipH="1">
            <a:off x="8543478" y="2008444"/>
            <a:ext cx="504056" cy="414041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7B2BBBDA-1DEA-452D-B680-98BD770F3235}"/>
              </a:ext>
            </a:extLst>
          </p:cNvPr>
          <p:cNvCxnSpPr>
            <a:cxnSpLocks/>
          </p:cNvCxnSpPr>
          <p:nvPr/>
        </p:nvCxnSpPr>
        <p:spPr>
          <a:xfrm>
            <a:off x="4314103" y="3252184"/>
            <a:ext cx="340943" cy="9862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AEF40492-9F92-4FA5-A786-BA8091923B55}"/>
              </a:ext>
            </a:extLst>
          </p:cNvPr>
          <p:cNvCxnSpPr>
            <a:cxnSpLocks/>
          </p:cNvCxnSpPr>
          <p:nvPr/>
        </p:nvCxnSpPr>
        <p:spPr>
          <a:xfrm>
            <a:off x="5785058" y="3717032"/>
            <a:ext cx="340943" cy="9862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74E92647-E929-4F50-B229-A759D85AF257}"/>
              </a:ext>
            </a:extLst>
          </p:cNvPr>
          <p:cNvCxnSpPr>
            <a:cxnSpLocks/>
          </p:cNvCxnSpPr>
          <p:nvPr/>
        </p:nvCxnSpPr>
        <p:spPr>
          <a:xfrm flipV="1">
            <a:off x="6318237" y="3717032"/>
            <a:ext cx="281025" cy="116364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BDE01D22-F704-4A4F-9DE0-F5002B9A6D60}"/>
              </a:ext>
            </a:extLst>
          </p:cNvPr>
          <p:cNvCxnSpPr>
            <a:cxnSpLocks/>
          </p:cNvCxnSpPr>
          <p:nvPr/>
        </p:nvCxnSpPr>
        <p:spPr>
          <a:xfrm flipV="1">
            <a:off x="8183438" y="2636912"/>
            <a:ext cx="504056" cy="2603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F50FD56A-6B69-4C29-BB23-7594D7902559}"/>
              </a:ext>
            </a:extLst>
          </p:cNvPr>
          <p:cNvSpPr/>
          <p:nvPr/>
        </p:nvSpPr>
        <p:spPr>
          <a:xfrm>
            <a:off x="9102615" y="3363400"/>
            <a:ext cx="2417020" cy="353631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焊道</a:t>
            </a:r>
          </a:p>
        </p:txBody>
      </p: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567E59C8-0400-4E05-BB76-7AF19B526E63}"/>
              </a:ext>
            </a:extLst>
          </p:cNvPr>
          <p:cNvCxnSpPr>
            <a:cxnSpLocks/>
            <a:stCxn id="37" idx="1"/>
          </p:cNvCxnSpPr>
          <p:nvPr/>
        </p:nvCxnSpPr>
        <p:spPr>
          <a:xfrm flipH="1" flipV="1">
            <a:off x="8382535" y="2892144"/>
            <a:ext cx="720080" cy="648072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789AC545-0F6B-48AB-A414-C562952AEA88}"/>
              </a:ext>
            </a:extLst>
          </p:cNvPr>
          <p:cNvCxnSpPr>
            <a:cxnSpLocks/>
            <a:stCxn id="37" idx="1"/>
          </p:cNvCxnSpPr>
          <p:nvPr/>
        </p:nvCxnSpPr>
        <p:spPr>
          <a:xfrm flipH="1">
            <a:off x="6525117" y="3540216"/>
            <a:ext cx="2577498" cy="255232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>
            <a:extLst>
              <a:ext uri="{FF2B5EF4-FFF2-40B4-BE49-F238E27FC236}">
                <a16:creationId xmlns:a16="http://schemas.microsoft.com/office/drawing/2014/main" id="{4CD772A0-8F45-4E9B-A1C6-CEC1C8BF6DEC}"/>
              </a:ext>
            </a:extLst>
          </p:cNvPr>
          <p:cNvSpPr/>
          <p:nvPr/>
        </p:nvSpPr>
        <p:spPr>
          <a:xfrm>
            <a:off x="4292212" y="1304667"/>
            <a:ext cx="2417020" cy="70377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中心开孔，避让线束，打磨毛刺尖角</a:t>
            </a:r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3FAA160D-8544-49AE-82B8-80064DB98C54}"/>
              </a:ext>
            </a:extLst>
          </p:cNvPr>
          <p:cNvCxnSpPr>
            <a:cxnSpLocks/>
          </p:cNvCxnSpPr>
          <p:nvPr/>
        </p:nvCxnSpPr>
        <p:spPr>
          <a:xfrm>
            <a:off x="5519142" y="2004344"/>
            <a:ext cx="939815" cy="703777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9809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66851</TotalTime>
  <Words>61</Words>
  <Application>Microsoft Office PowerPoint</Application>
  <PresentationFormat>自定义</PresentationFormat>
  <Paragraphs>13</Paragraphs>
  <Slides>2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微软雅黑</vt:lpstr>
      <vt:lpstr>微软雅黑 Light</vt:lpstr>
      <vt:lpstr>Arial</vt:lpstr>
      <vt:lpstr>Calibri</vt:lpstr>
      <vt:lpstr>Office 主题</vt:lpstr>
      <vt:lpstr>Picture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3956</cp:revision>
  <dcterms:created xsi:type="dcterms:W3CDTF">2013-01-09T01:05:04Z</dcterms:created>
  <dcterms:modified xsi:type="dcterms:W3CDTF">2024-12-18T01:37:23Z</dcterms:modified>
</cp:coreProperties>
</file>