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1412" r:id="rId3"/>
    <p:sldId id="1448" r:id="rId4"/>
  </p:sldIdLst>
  <p:sldSz cx="12192000" cy="6858000"/>
  <p:notesSz cx="9865995" cy="6735445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8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890C2"/>
    <a:srgbClr val="F2F2F2"/>
    <a:srgbClr val="2E75B6"/>
    <a:srgbClr val="6EA7D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howGuides="1">
      <p:cViewPr>
        <p:scale>
          <a:sx n="72" d="100"/>
          <a:sy n="72" d="100"/>
        </p:scale>
        <p:origin x="-392" y="96"/>
      </p:cViewPr>
      <p:guideLst>
        <p:guide orient="horz" pos="2248"/>
        <p:guide pos="37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208"/>
        <p:guide pos="30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  <a:endParaRPr lang="zh-CN" altLang="en-US" sz="1000" b="1" i="1" dirty="0">
              <a:solidFill>
                <a:schemeClr val="accent1">
                  <a:lumMod val="60000"/>
                  <a:lumOff val="40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线体方案说明</a:t>
            </a:r>
            <a:endParaRPr lang="en-US" dirty="0" smtClean="0"/>
          </a:p>
        </p:txBody>
      </p:sp>
      <p:sp>
        <p:nvSpPr>
          <p:cNvPr id="2" name="矩形: 圆角 1"/>
          <p:cNvSpPr/>
          <p:nvPr/>
        </p:nvSpPr>
        <p:spPr>
          <a:xfrm>
            <a:off x="119380" y="908685"/>
            <a:ext cx="4417060" cy="413385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>
              <a:defRPr/>
            </a:pPr>
            <a:r>
              <a:rPr lang="zh-CN" altLang="en-US" sz="1600" dirty="0"/>
              <a:t>工艺流程图</a:t>
            </a:r>
            <a:r>
              <a:rPr lang="en-US" altLang="zh-CN" sz="1600" dirty="0"/>
              <a:t>LAY-out      UPH26  CT</a:t>
            </a:r>
            <a:r>
              <a:rPr lang="zh-CN" altLang="en-US" sz="1600" dirty="0"/>
              <a:t>：</a:t>
            </a:r>
            <a:r>
              <a:rPr lang="en-US" altLang="zh-CN" sz="1600" dirty="0"/>
              <a:t>138</a:t>
            </a:r>
            <a:r>
              <a:rPr lang="en-US" altLang="zh-CN" sz="1600" dirty="0"/>
              <a:t>s/Car</a:t>
            </a:r>
            <a:endParaRPr lang="en-US" altLang="zh-CN" sz="1600" dirty="0"/>
          </a:p>
        </p:txBody>
      </p:sp>
      <p:sp>
        <p:nvSpPr>
          <p:cNvPr id="8" name="矩形: 圆角 1"/>
          <p:cNvSpPr/>
          <p:nvPr/>
        </p:nvSpPr>
        <p:spPr>
          <a:xfrm>
            <a:off x="182245" y="4507230"/>
            <a:ext cx="657225" cy="1813560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zh-CN" altLang="en-US" sz="1600" dirty="0"/>
              <a:t>方案说明</a:t>
            </a:r>
            <a:endParaRPr lang="zh-CN" altLang="en-US" sz="16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88930" y="1118870"/>
            <a:ext cx="1251585" cy="24892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984250" y="4507230"/>
            <a:ext cx="10967085" cy="18192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线体总长度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29m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，工位间距：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1.1m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，主线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支线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靠背线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工位共计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工位。（现有河北线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24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工位）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右侧第一条直线预留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个工位，用于后续新工艺增加用。</a:t>
            </a: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2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如果后续增加电动式样，需要静音室，此空间也可以配置。</a:t>
            </a:r>
            <a:endParaRPr kumimoji="1" lang="zh-CN" altLang="en-US" sz="12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16230" indent="-31623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2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后续如果增加内容较多，可以将</a:t>
            </a:r>
            <a:r>
              <a:rPr kumimoji="1" lang="en-US" altLang="zh-CN" sz="12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lang="zh-CN" altLang="en-US" sz="1200" kern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条支线延长，可增加相应的组装工位，而不用加长主线体</a:t>
            </a:r>
            <a:endParaRPr kumimoji="1" lang="zh-CN" altLang="en-US" sz="1200" kern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015865" y="9804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dirty="0" smtClean="0"/>
              <a:t>单班</a:t>
            </a:r>
            <a:r>
              <a:rPr lang="en-US" altLang="zh-CN" dirty="0" smtClean="0"/>
              <a:t>8+0</a:t>
            </a:r>
            <a:r>
              <a:rPr lang="zh-CN" altLang="en-US" dirty="0" smtClean="0"/>
              <a:t>规划</a:t>
            </a:r>
            <a:r>
              <a:rPr lang="en-US" altLang="zh-CN" dirty="0" smtClean="0"/>
              <a:t>  UPH26 </a:t>
            </a:r>
            <a:r>
              <a:rPr lang="zh-CN" altLang="en-US" dirty="0" smtClean="0"/>
              <a:t>单班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台</a:t>
            </a:r>
            <a:r>
              <a:rPr lang="en-US" altLang="zh-CN" dirty="0" smtClean="0"/>
              <a:t>/</a:t>
            </a:r>
            <a:r>
              <a:rPr lang="zh-CN" altLang="en-US" dirty="0" smtClean="0"/>
              <a:t>天</a:t>
            </a:r>
            <a:endParaRPr lang="zh-CN" altLang="en-US" dirty="0" smtClean="0"/>
          </a:p>
        </p:txBody>
      </p:sp>
      <p:pic>
        <p:nvPicPr>
          <p:cNvPr id="334115" name="图片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" y="1455420"/>
            <a:ext cx="11557000" cy="3251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/>
          <p:nvPr/>
        </p:nvSpPr>
        <p:spPr>
          <a:xfrm>
            <a:off x="839470" y="3327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线体方案说明</a:t>
            </a:r>
            <a:endParaRPr lang="en-US" dirty="0" smtClean="0"/>
          </a:p>
        </p:txBody>
      </p:sp>
      <p:sp>
        <p:nvSpPr>
          <p:cNvPr id="2" name="矩形: 圆角 1"/>
          <p:cNvSpPr/>
          <p:nvPr/>
        </p:nvSpPr>
        <p:spPr>
          <a:xfrm>
            <a:off x="119380" y="908685"/>
            <a:ext cx="4417060" cy="413385"/>
          </a:xfrm>
          <a:prstGeom prst="roundRect">
            <a:avLst/>
          </a:prstGeom>
          <a:solidFill>
            <a:srgbClr val="389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l">
              <a:defRPr/>
            </a:pPr>
            <a:r>
              <a:rPr lang="zh-CN" altLang="en-US" sz="1600" dirty="0"/>
              <a:t>工艺流程图</a:t>
            </a:r>
            <a:r>
              <a:rPr lang="en-US" altLang="zh-CN" sz="1600" dirty="0"/>
              <a:t>LAY-out      UPH26  CT</a:t>
            </a:r>
            <a:r>
              <a:rPr lang="zh-CN" altLang="en-US" sz="1600" dirty="0"/>
              <a:t>：</a:t>
            </a:r>
            <a:r>
              <a:rPr lang="en-US" altLang="zh-CN" sz="1600" dirty="0"/>
              <a:t>138</a:t>
            </a:r>
            <a:r>
              <a:rPr lang="en-US" altLang="zh-CN" sz="1600" dirty="0"/>
              <a:t>s/Car</a:t>
            </a:r>
            <a:endParaRPr lang="en-US" altLang="zh-CN" sz="160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488930" y="1118870"/>
            <a:ext cx="1251585" cy="248920"/>
          </a:xfrm>
          <a:prstGeom prst="rect">
            <a:avLst/>
          </a:prstGeom>
        </p:spPr>
      </p:pic>
      <p:sp>
        <p:nvSpPr>
          <p:cNvPr id="12" name="TextBox 13"/>
          <p:cNvSpPr txBox="1"/>
          <p:nvPr/>
        </p:nvSpPr>
        <p:spPr>
          <a:xfrm>
            <a:off x="5015865" y="980440"/>
            <a:ext cx="6569710" cy="3683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dirty="0" smtClean="0"/>
              <a:t>单班</a:t>
            </a:r>
            <a:r>
              <a:rPr lang="en-US" altLang="zh-CN" dirty="0" smtClean="0"/>
              <a:t>8+0</a:t>
            </a:r>
            <a:r>
              <a:rPr lang="zh-CN" altLang="en-US" dirty="0" smtClean="0"/>
              <a:t>规划</a:t>
            </a:r>
            <a:r>
              <a:rPr lang="en-US" altLang="zh-CN" dirty="0" smtClean="0"/>
              <a:t>  UPH26 </a:t>
            </a:r>
            <a:r>
              <a:rPr lang="zh-CN" altLang="en-US" dirty="0" smtClean="0"/>
              <a:t>单班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台</a:t>
            </a:r>
            <a:r>
              <a:rPr lang="en-US" altLang="zh-CN" dirty="0" smtClean="0"/>
              <a:t>/</a:t>
            </a:r>
            <a:r>
              <a:rPr lang="zh-CN" altLang="en-US" dirty="0" smtClean="0"/>
              <a:t>天</a:t>
            </a:r>
            <a:endParaRPr lang="zh-CN" alt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15" y="1484630"/>
            <a:ext cx="10512425" cy="4878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92,&quot;width&quot;:1971}"/>
</p:tagLst>
</file>

<file path=ppt/tags/tag2.xml><?xml version="1.0" encoding="utf-8"?>
<p:tagLst xmlns:p="http://schemas.openxmlformats.org/presentationml/2006/main">
  <p:tag name="KSO_WM_DIAGRAM_VIRTUALLY_FRAME" val="{&quot;height&quot;:418.95,&quot;left&quot;:20.75,&quot;top&quot;:71.55,&quot;width&quot;:919.25}"/>
</p:tagLst>
</file>

<file path=ppt/tags/tag3.xml><?xml version="1.0" encoding="utf-8"?>
<p:tagLst xmlns:p="http://schemas.openxmlformats.org/presentationml/2006/main">
  <p:tag name="KSO_WM_UNIT_PLACING_PICTURE_USER_VIEWPORT" val="{&quot;height&quot;:392,&quot;width&quot;:1971}"/>
</p:tagLst>
</file>

<file path=ppt/tags/tag4.xml><?xml version="1.0" encoding="utf-8"?>
<p:tagLst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283</Words>
  <Application>WPS 演示</Application>
  <PresentationFormat>自定义</PresentationFormat>
  <Paragraphs>19</Paragraphs>
  <Slides>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2</vt:i4>
      </vt:variant>
    </vt:vector>
  </HeadingPairs>
  <TitlesOfParts>
    <vt:vector size="14" baseType="lpstr">
      <vt:lpstr>Arial</vt:lpstr>
      <vt:lpstr>宋体</vt:lpstr>
      <vt:lpstr>Wingdings</vt:lpstr>
      <vt:lpstr>思源宋体 CN</vt:lpstr>
      <vt:lpstr>微软雅黑</vt:lpstr>
      <vt:lpstr>等线</vt:lpstr>
      <vt:lpstr>Calibri</vt:lpstr>
      <vt:lpstr>Arial Unicode MS</vt:lpstr>
      <vt:lpstr>Calibri Light</vt:lpstr>
      <vt:lpstr>等线 Light</vt:lpstr>
      <vt:lpstr>Malgun Gothic</vt:lpstr>
      <vt:lpstr>Office 2013 - 2022 主题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强仔</cp:lastModifiedBy>
  <cp:revision>2380</cp:revision>
  <dcterms:created xsi:type="dcterms:W3CDTF">2013-01-09T01:05:00Z</dcterms:created>
  <dcterms:modified xsi:type="dcterms:W3CDTF">2025-01-13T02:17:37Z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406A4ADC4C9D4A64944CA32C04504BB8_13</vt:lpwstr>
  </property>
  <property fmtid="{D5CDD505-2E9C-101B-9397-08002B2CF9AE}" pid="3" name="KSOProductBuildVer">
    <vt:lpwstr>2052-12.1.0.19770</vt:lpwstr>
  </property>
</Properties>
</file>