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16" r:id="rId2"/>
    <p:sldId id="444" r:id="rId3"/>
    <p:sldId id="435" r:id="rId4"/>
    <p:sldId id="445" r:id="rId5"/>
    <p:sldId id="446" r:id="rId6"/>
    <p:sldId id="457" r:id="rId7"/>
    <p:sldId id="459" r:id="rId8"/>
  </p:sldIdLst>
  <p:sldSz cx="9906000" cy="6858000" type="A4"/>
  <p:notesSz cx="6761163" cy="99425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rgbClr val="FFFF00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CC"/>
    <a:srgbClr val="66CCFF"/>
    <a:srgbClr val="0099FF"/>
    <a:srgbClr val="107BFC"/>
    <a:srgbClr val="465CFF"/>
    <a:srgbClr val="0763F9"/>
    <a:srgbClr val="FFCC99"/>
    <a:srgbClr val="FDC5F6"/>
    <a:srgbClr val="F21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45" autoAdjust="0"/>
    <p:restoredTop sz="98725" autoAdjust="0"/>
  </p:normalViewPr>
  <p:slideViewPr>
    <p:cSldViewPr snapToGrid="0" showGuides="1">
      <p:cViewPr varScale="1">
        <p:scale>
          <a:sx n="87" d="100"/>
          <a:sy n="87" d="100"/>
        </p:scale>
        <p:origin x="1498" y="7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268" y="-84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D5486-EA8D-4FE1-94D8-E1BEC18C724A}" type="datetimeFigureOut">
              <a:rPr lang="zh-CN" altLang="en-US" smtClean="0"/>
              <a:t>2025-02-06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595C0-0923-4E15-BCD8-8BE4D9FA7C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0422" cy="4975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17" tIns="45659" rIns="91317" bIns="45659" numCol="1" anchor="t" anchorCtr="0" compatLnSpc="1"/>
          <a:lstStyle>
            <a:lvl1pPr algn="l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148" y="1"/>
            <a:ext cx="2930421" cy="4975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17" tIns="45659" rIns="91317" bIns="45659" numCol="1" anchor="t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8975" y="746125"/>
            <a:ext cx="538480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639" y="4722493"/>
            <a:ext cx="5409887" cy="44745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17" tIns="45659" rIns="91317" bIns="45659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388"/>
            <a:ext cx="2930422" cy="49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17" tIns="45659" rIns="91317" bIns="45659" numCol="1" anchor="b" anchorCtr="0" compatLnSpc="1"/>
          <a:lstStyle>
            <a:lvl1pPr algn="l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148" y="9443388"/>
            <a:ext cx="2930421" cy="4975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317" tIns="45659" rIns="91317" bIns="45659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2139881-5567-4DD9-929C-E9DFE11D3BF8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桌面副本蓝色副本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688" y="0"/>
            <a:ext cx="5167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公司全称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3551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7" descr="4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7438"/>
            <a:ext cx="8431213" cy="6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0" descr="横条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17763"/>
            <a:ext cx="5497513" cy="9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539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42950" y="990600"/>
            <a:ext cx="8420100" cy="1371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3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95413" y="3357562"/>
            <a:ext cx="7594600" cy="1600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0" indent="0">
              <a:buFont typeface="Wingdings" panose="05000000000000000000" pitchFamily="2" charset="2"/>
              <a:buNone/>
              <a:defRPr sz="19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853488" y="0"/>
            <a:ext cx="1052512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5821A4B-1741-41BF-AFE8-F17B0A7914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589948"/>
            <a:ext cx="8915400" cy="1143000"/>
          </a:xfrm>
          <a:prstGeom prst="rect">
            <a:avLst/>
          </a:prstGeom>
        </p:spPr>
        <p:txBody>
          <a:bodyPr anchor="ctr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899747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638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638" y="2906714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9200" y="1600201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73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73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3500" y="273051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512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512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512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公司全称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76200"/>
            <a:ext cx="3648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3" descr="横条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2300"/>
            <a:ext cx="9906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2738" y="106363"/>
            <a:ext cx="43624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诚信赢得天下   科技成就未来</a:t>
            </a:r>
          </a:p>
        </p:txBody>
      </p:sp>
      <p:pic>
        <p:nvPicPr>
          <p:cNvPr id="1029" name="图片 7" descr="海阔天空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6750"/>
            <a:ext cx="9906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anose="020B0604030504040204" pitchFamily="34" charset="0"/>
          <a:ea typeface="宋体" panose="02010600030101010101" pitchFamily="2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4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6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8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3030" indent="-398780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5"/>
          <p:cNvSpPr txBox="1"/>
          <p:nvPr/>
        </p:nvSpPr>
        <p:spPr>
          <a:xfrm>
            <a:off x="548631" y="1917930"/>
            <a:ext cx="8545794" cy="670686"/>
          </a:xfrm>
          <a:prstGeom prst="rect">
            <a:avLst/>
          </a:prstGeom>
        </p:spPr>
        <p:txBody>
          <a:bodyPr/>
          <a:lstStyle/>
          <a:p>
            <a:pPr marL="469900" marR="0" lvl="0" indent="-469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defRPr/>
            </a:pPr>
            <a:r>
              <a:rPr kumimoji="0" lang="en-US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A6</a:t>
            </a:r>
            <a:r>
              <a:rPr kumimoji="0" lang="zh-CN" altLang="en-US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左大罩壳问题点描述</a:t>
            </a:r>
          </a:p>
        </p:txBody>
      </p:sp>
      <p:sp>
        <p:nvSpPr>
          <p:cNvPr id="7" name="副标题 5"/>
          <p:cNvSpPr txBox="1"/>
          <p:nvPr/>
        </p:nvSpPr>
        <p:spPr>
          <a:xfrm>
            <a:off x="2581728" y="4973441"/>
            <a:ext cx="6276440" cy="1363302"/>
          </a:xfrm>
          <a:prstGeom prst="rect">
            <a:avLst/>
          </a:prstGeom>
        </p:spPr>
        <p:txBody>
          <a:bodyPr/>
          <a:lstStyle/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defRPr/>
            </a:pPr>
            <a:r>
              <a: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制作：朱朋昌</a:t>
            </a: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69900" marR="0" lvl="0" indent="-469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Tx/>
              <a:defRPr/>
            </a:pPr>
            <a:r>
              <a:rPr lang="zh-CN" altLang="en-US" sz="3200" b="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3200" b="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3200" b="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3200" b="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 b="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3200" b="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3200" b="0" kern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3200" b="0" kern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944278"/>
            <a:ext cx="8915400" cy="1143000"/>
          </a:xfrm>
        </p:spPr>
        <p:txBody>
          <a:bodyPr/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一，问题描述：客户福田公司反馈我司左侧大罩壳与前罩壳衔接处开裂，影响产品外观，具体如下：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6600" y="-11201400"/>
            <a:ext cx="1620000" cy="2880000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-3276600" y="-11201400"/>
            <a:ext cx="1620003" cy="2880000"/>
          </a:xfrm>
          <a:prstGeom prst="rect">
            <a:avLst/>
          </a:prstGeom>
        </p:spPr>
      </p:pic>
      <p:pic>
        <p:nvPicPr>
          <p:cNvPr id="3" name="图片 2" descr="前罩壳脱开照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" y="2067560"/>
            <a:ext cx="2989580" cy="398589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2489835" y="3429000"/>
            <a:ext cx="668020" cy="1547495"/>
          </a:xfrm>
          <a:prstGeom prst="ellipse">
            <a:avLst/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" name="图片 12" descr="左侧大罩壳正常缝隙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145" y="2067560"/>
            <a:ext cx="2874645" cy="3985895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6835775" y="2831465"/>
            <a:ext cx="668020" cy="1547495"/>
          </a:xfrm>
          <a:prstGeom prst="ellipse">
            <a:avLst/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标题 1"/>
          <p:cNvSpPr>
            <a:spLocks noGrp="1"/>
          </p:cNvSpPr>
          <p:nvPr/>
        </p:nvSpPr>
        <p:spPr>
          <a:xfrm>
            <a:off x="1273810" y="6052820"/>
            <a:ext cx="1703705" cy="67818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故障照片</a:t>
            </a:r>
          </a:p>
        </p:txBody>
      </p:sp>
      <p:sp>
        <p:nvSpPr>
          <p:cNvPr id="16" name="标题 1"/>
          <p:cNvSpPr>
            <a:spLocks noGrp="1"/>
          </p:cNvSpPr>
          <p:nvPr/>
        </p:nvSpPr>
        <p:spPr>
          <a:xfrm>
            <a:off x="6028690" y="6053455"/>
            <a:ext cx="2660015" cy="67818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正常状态照片</a:t>
            </a:r>
          </a:p>
        </p:txBody>
      </p:sp>
      <p:sp>
        <p:nvSpPr>
          <p:cNvPr id="17" name="椭圆 16"/>
          <p:cNvSpPr/>
          <p:nvPr/>
        </p:nvSpPr>
        <p:spPr>
          <a:xfrm>
            <a:off x="6962775" y="2958465"/>
            <a:ext cx="668020" cy="1547495"/>
          </a:xfrm>
          <a:prstGeom prst="ellipse">
            <a:avLst/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衔接示意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15" y="2463800"/>
            <a:ext cx="3030220" cy="4039870"/>
          </a:xfrm>
          <a:prstGeom prst="rect">
            <a:avLst/>
          </a:prstGeom>
        </p:spPr>
      </p:pic>
      <p:sp>
        <p:nvSpPr>
          <p:cNvPr id="9" name="圆角矩形标注 8"/>
          <p:cNvSpPr/>
          <p:nvPr/>
        </p:nvSpPr>
        <p:spPr>
          <a:xfrm>
            <a:off x="231775" y="2604770"/>
            <a:ext cx="1469390" cy="1069340"/>
          </a:xfrm>
          <a:prstGeom prst="wedgeRoundRectCallout">
            <a:avLst>
              <a:gd name="adj1" fmla="val 128565"/>
              <a:gd name="adj2" fmla="val 145368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95300" y="709295"/>
            <a:ext cx="8915400" cy="916305"/>
          </a:xfrm>
        </p:spPr>
        <p:txBody>
          <a:bodyPr/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二，原因分析</a:t>
            </a:r>
          </a:p>
        </p:txBody>
      </p:sp>
      <p:sp>
        <p:nvSpPr>
          <p:cNvPr id="2" name="标题 2"/>
          <p:cNvSpPr>
            <a:spLocks noGrp="1"/>
          </p:cNvSpPr>
          <p:nvPr/>
        </p:nvSpPr>
        <p:spPr>
          <a:xfrm>
            <a:off x="495300" y="1375443"/>
            <a:ext cx="8915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rPr>
              <a:t>经过对装配过程作业观察，产品内部结构分析对比，原因如下：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231775" y="2604770"/>
            <a:ext cx="1469390" cy="1069340"/>
          </a:xfrm>
          <a:prstGeom prst="wedgeRoundRectCallout">
            <a:avLst>
              <a:gd name="adj1" fmla="val 131071"/>
              <a:gd name="adj2" fmla="val 226009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左侧为前罩壳的卡槽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3524250" y="2604770"/>
            <a:ext cx="1469390" cy="1069340"/>
          </a:xfrm>
          <a:prstGeom prst="wedgeRoundRectCallout">
            <a:avLst>
              <a:gd name="adj1" fmla="val -64088"/>
              <a:gd name="adj2" fmla="val 221793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006090" y="2604770"/>
            <a:ext cx="1983105" cy="1069340"/>
          </a:xfrm>
          <a:prstGeom prst="wedgeRoundRectCallout">
            <a:avLst>
              <a:gd name="adj1" fmla="val -38536"/>
              <a:gd name="adj2" fmla="val 141983"/>
              <a:gd name="adj3" fmla="val 16667"/>
            </a:avLst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右侧为前罩壳倒钩</a:t>
            </a:r>
          </a:p>
        </p:txBody>
      </p:sp>
      <p:sp>
        <p:nvSpPr>
          <p:cNvPr id="12" name="标题 2"/>
          <p:cNvSpPr>
            <a:spLocks noGrp="1"/>
          </p:cNvSpPr>
          <p:nvPr/>
        </p:nvSpPr>
        <p:spPr>
          <a:xfrm>
            <a:off x="5185410" y="2531110"/>
            <a:ext cx="4598035" cy="2921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rPr>
              <a:t>装配过程描述：座椅装配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</a:rPr>
              <a:t>过程需将右侧大罩壳的倒钩插入左侧的卡槽内，并使倒钩卡在卡槽左侧，完成装配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大罩壳与前罩壳匹配图片"/>
          <p:cNvPicPr>
            <a:picLocks noChangeAspect="1"/>
          </p:cNvPicPr>
          <p:nvPr/>
        </p:nvPicPr>
        <p:blipFill>
          <a:blip r:embed="rId3"/>
          <a:srcRect l="20789" t="28622" r="20249" b="9949"/>
          <a:stretch>
            <a:fillRect/>
          </a:stretch>
        </p:blipFill>
        <p:spPr>
          <a:xfrm>
            <a:off x="5920105" y="1625600"/>
            <a:ext cx="2912110" cy="404622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95300" y="709295"/>
            <a:ext cx="8915400" cy="916305"/>
          </a:xfrm>
        </p:spPr>
        <p:txBody>
          <a:bodyPr/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二，原因分析</a:t>
            </a:r>
          </a:p>
        </p:txBody>
      </p:sp>
      <p:pic>
        <p:nvPicPr>
          <p:cNvPr id="8" name="图片 7"/>
          <p:cNvPicPr/>
          <p:nvPr/>
        </p:nvPicPr>
        <p:blipFill>
          <a:blip r:embed="rId4"/>
          <a:srcRect t="11481"/>
          <a:stretch>
            <a:fillRect/>
          </a:stretch>
        </p:blipFill>
        <p:spPr>
          <a:xfrm>
            <a:off x="948690" y="1625600"/>
            <a:ext cx="3067050" cy="404622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椭圆 13"/>
          <p:cNvSpPr/>
          <p:nvPr/>
        </p:nvSpPr>
        <p:spPr>
          <a:xfrm>
            <a:off x="6676390" y="1985010"/>
            <a:ext cx="668020" cy="1547495"/>
          </a:xfrm>
          <a:prstGeom prst="ellipse">
            <a:avLst/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638935" y="3996055"/>
            <a:ext cx="668020" cy="1547495"/>
          </a:xfrm>
          <a:prstGeom prst="ellipse">
            <a:avLst/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标题 1"/>
          <p:cNvSpPr>
            <a:spLocks noGrp="1"/>
          </p:cNvSpPr>
          <p:nvPr/>
        </p:nvSpPr>
        <p:spPr>
          <a:xfrm>
            <a:off x="741045" y="5842000"/>
            <a:ext cx="3482340" cy="67754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参考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H6,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装配正常的状态，倒钩卡入卡槽</a:t>
            </a:r>
          </a:p>
        </p:txBody>
      </p:sp>
      <p:sp>
        <p:nvSpPr>
          <p:cNvPr id="11" name="椭圆 10"/>
          <p:cNvSpPr/>
          <p:nvPr/>
        </p:nvSpPr>
        <p:spPr>
          <a:xfrm>
            <a:off x="6856730" y="3627120"/>
            <a:ext cx="668020" cy="1547495"/>
          </a:xfrm>
          <a:prstGeom prst="ellipse">
            <a:avLst/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839595" y="2150745"/>
            <a:ext cx="668020" cy="1547495"/>
          </a:xfrm>
          <a:prstGeom prst="ellipse">
            <a:avLst/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标题 1"/>
          <p:cNvSpPr>
            <a:spLocks noGrp="1"/>
          </p:cNvSpPr>
          <p:nvPr/>
        </p:nvSpPr>
        <p:spPr>
          <a:xfrm>
            <a:off x="5634990" y="5841365"/>
            <a:ext cx="3482340" cy="67818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现阶段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A6,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装配完成后，倒钩不能卡入卡槽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95300" y="536575"/>
            <a:ext cx="8915400" cy="916305"/>
          </a:xfrm>
        </p:spPr>
        <p:txBody>
          <a:bodyPr/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二，原因分析</a:t>
            </a:r>
          </a:p>
        </p:txBody>
      </p:sp>
      <p:sp>
        <p:nvSpPr>
          <p:cNvPr id="15" name="标题 1"/>
          <p:cNvSpPr>
            <a:spLocks noGrp="1"/>
          </p:cNvSpPr>
          <p:nvPr/>
        </p:nvSpPr>
        <p:spPr>
          <a:xfrm>
            <a:off x="495300" y="1452880"/>
            <a:ext cx="9335135" cy="67754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经过对数模与实物的对比发现，倒钩上方界面与数模存在差异，数模为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1.5mm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，实测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2.26mm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，差异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0.76mm</a:t>
            </a:r>
          </a:p>
        </p:txBody>
      </p:sp>
      <p:pic>
        <p:nvPicPr>
          <p:cNvPr id="5" name="图片 4" descr="大罩壳实际尺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520" y="2381885"/>
            <a:ext cx="3336290" cy="3673475"/>
          </a:xfrm>
          <a:prstGeom prst="rect">
            <a:avLst/>
          </a:prstGeom>
        </p:spPr>
      </p:pic>
      <p:pic>
        <p:nvPicPr>
          <p:cNvPr id="6" name="图片 5" descr="大罩壳数模尺寸"/>
          <p:cNvPicPr>
            <a:picLocks noChangeAspect="1"/>
          </p:cNvPicPr>
          <p:nvPr/>
        </p:nvPicPr>
        <p:blipFill>
          <a:blip r:embed="rId3"/>
          <a:srcRect l="37987" t="12288"/>
          <a:stretch>
            <a:fillRect/>
          </a:stretch>
        </p:blipFill>
        <p:spPr>
          <a:xfrm>
            <a:off x="495300" y="2445385"/>
            <a:ext cx="3402965" cy="360997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6433185" y="3699510"/>
            <a:ext cx="668020" cy="1547495"/>
          </a:xfrm>
          <a:prstGeom prst="ellipse">
            <a:avLst/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 rot="18240000">
            <a:off x="1500505" y="2827655"/>
            <a:ext cx="668020" cy="1547495"/>
          </a:xfrm>
          <a:prstGeom prst="ellipse">
            <a:avLst/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8345" y="1898477"/>
            <a:ext cx="8915400" cy="4525963"/>
          </a:xfrm>
        </p:spPr>
        <p:txBody>
          <a:bodyPr/>
          <a:lstStyle/>
          <a:p>
            <a:endParaRPr lang="zh-CN" altLang="en-US"/>
          </a:p>
          <a:p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95300" y="695325"/>
            <a:ext cx="8915400" cy="916305"/>
          </a:xfrm>
        </p:spPr>
        <p:txBody>
          <a:bodyPr/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四，另根据前期现场装配改善点（现状）</a:t>
            </a: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466090" y="2191385"/>
            <a:ext cx="5289550" cy="4043045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60770" y="4307205"/>
            <a:ext cx="2159635" cy="247777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4"/>
          <a:srcRect t="37264"/>
          <a:stretch>
            <a:fillRect/>
          </a:stretch>
        </p:blipFill>
        <p:spPr>
          <a:xfrm>
            <a:off x="6162040" y="1611630"/>
            <a:ext cx="2096770" cy="2519045"/>
          </a:xfrm>
          <a:prstGeom prst="rect">
            <a:avLst/>
          </a:prstGeom>
        </p:spPr>
      </p:pic>
      <p:sp>
        <p:nvSpPr>
          <p:cNvPr id="9" name="矩形标注 8"/>
          <p:cNvSpPr/>
          <p:nvPr/>
        </p:nvSpPr>
        <p:spPr>
          <a:xfrm>
            <a:off x="6131560" y="1551305"/>
            <a:ext cx="2159000" cy="2606675"/>
          </a:xfrm>
          <a:prstGeom prst="wedgeRectCallout">
            <a:avLst>
              <a:gd name="adj1" fmla="val -184264"/>
              <a:gd name="adj2" fmla="val -27783"/>
            </a:avLst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标注 9"/>
          <p:cNvSpPr/>
          <p:nvPr/>
        </p:nvSpPr>
        <p:spPr>
          <a:xfrm>
            <a:off x="6160770" y="4307205"/>
            <a:ext cx="2160270" cy="2477770"/>
          </a:xfrm>
          <a:prstGeom prst="wedgeRectCallout">
            <a:avLst>
              <a:gd name="adj1" fmla="val -209758"/>
              <a:gd name="adj2" fmla="val 8200"/>
            </a:avLst>
          </a:prstGeom>
          <a:solidFill>
            <a:srgbClr val="FFFFFF">
              <a:alpha val="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标题 1"/>
          <p:cNvSpPr>
            <a:spLocks noGrp="1"/>
          </p:cNvSpPr>
          <p:nvPr/>
        </p:nvSpPr>
        <p:spPr>
          <a:xfrm>
            <a:off x="8321040" y="1898650"/>
            <a:ext cx="1584960" cy="128968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卡子壁厚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0.9mm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（上下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个位置）</a:t>
            </a:r>
          </a:p>
        </p:txBody>
      </p:sp>
      <p:sp>
        <p:nvSpPr>
          <p:cNvPr id="11" name="标题 1"/>
          <p:cNvSpPr>
            <a:spLocks noGrp="1"/>
          </p:cNvSpPr>
          <p:nvPr/>
        </p:nvSpPr>
        <p:spPr>
          <a:xfrm>
            <a:off x="8290560" y="4830445"/>
            <a:ext cx="1584960" cy="128968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卡子壁厚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0.97mm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95300" y="695325"/>
            <a:ext cx="8915400" cy="916305"/>
          </a:xfrm>
        </p:spPr>
        <p:txBody>
          <a:bodyPr/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四，另根据前期现场装配改善点（改善点）</a:t>
            </a: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727710" y="4138930"/>
            <a:ext cx="2159635" cy="247777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图片 7"/>
          <p:cNvPicPr/>
          <p:nvPr/>
        </p:nvPicPr>
        <p:blipFill>
          <a:blip r:embed="rId3"/>
          <a:srcRect t="37264"/>
          <a:stretch>
            <a:fillRect/>
          </a:stretch>
        </p:blipFill>
        <p:spPr>
          <a:xfrm>
            <a:off x="757555" y="1470025"/>
            <a:ext cx="2096770" cy="251904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标题 1"/>
          <p:cNvSpPr>
            <a:spLocks noGrp="1"/>
          </p:cNvSpPr>
          <p:nvPr/>
        </p:nvSpPr>
        <p:spPr>
          <a:xfrm>
            <a:off x="2917825" y="1729740"/>
            <a:ext cx="1584960" cy="128968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卡子壁厚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0.9mm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（上下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个位置）</a:t>
            </a:r>
          </a:p>
        </p:txBody>
      </p:sp>
      <p:sp>
        <p:nvSpPr>
          <p:cNvPr id="11" name="标题 1"/>
          <p:cNvSpPr>
            <a:spLocks noGrp="1"/>
          </p:cNvSpPr>
          <p:nvPr/>
        </p:nvSpPr>
        <p:spPr>
          <a:xfrm>
            <a:off x="2887345" y="4661535"/>
            <a:ext cx="1584960" cy="128968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卡子壁厚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0.97mm</a:t>
            </a:r>
          </a:p>
        </p:txBody>
      </p:sp>
      <p:pic>
        <p:nvPicPr>
          <p:cNvPr id="4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6118225" y="4138930"/>
            <a:ext cx="2350135" cy="253873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t="22003"/>
          <a:stretch>
            <a:fillRect/>
          </a:stretch>
        </p:blipFill>
        <p:spPr>
          <a:xfrm>
            <a:off x="6118225" y="1470025"/>
            <a:ext cx="2350135" cy="255968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4" name="右箭头 13"/>
          <p:cNvSpPr/>
          <p:nvPr/>
        </p:nvSpPr>
        <p:spPr>
          <a:xfrm>
            <a:off x="3308350" y="5611495"/>
            <a:ext cx="2277110" cy="72263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右箭头 15"/>
          <p:cNvSpPr/>
          <p:nvPr/>
        </p:nvSpPr>
        <p:spPr>
          <a:xfrm>
            <a:off x="3347720" y="2618740"/>
            <a:ext cx="2277110" cy="72263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b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3200" b="1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标题 1"/>
          <p:cNvSpPr>
            <a:spLocks noGrp="1"/>
          </p:cNvSpPr>
          <p:nvPr/>
        </p:nvSpPr>
        <p:spPr>
          <a:xfrm>
            <a:off x="8468360" y="1800860"/>
            <a:ext cx="1584960" cy="128968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卡子壁厚增加到</a:t>
            </a:r>
            <a:r>
              <a:rPr lang="en-US" altLang="zh-CN" sz="20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1.45mm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（上下</a:t>
            </a:r>
            <a:r>
              <a:rPr lang="en-US" altLang="zh-CN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个位置）</a:t>
            </a:r>
          </a:p>
        </p:txBody>
      </p:sp>
      <p:sp>
        <p:nvSpPr>
          <p:cNvPr id="18" name="标题 1"/>
          <p:cNvSpPr>
            <a:spLocks noGrp="1"/>
          </p:cNvSpPr>
          <p:nvPr/>
        </p:nvSpPr>
        <p:spPr>
          <a:xfrm>
            <a:off x="8468360" y="4763770"/>
            <a:ext cx="1437640" cy="128968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卡子壁厚增加到</a:t>
            </a:r>
            <a:r>
              <a:rPr lang="en-US" altLang="zh-CN" sz="20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2.40mm</a:t>
            </a:r>
            <a:endParaRPr lang="zh-CN" altLang="en-US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b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宋体" panose="02010600030101010101" pitchFamily="2" charset="-122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b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宋体" panose="02010600030101010101" pitchFamily="2" charset="-122"/>
            <a:ea typeface="宋体" panose="02010600030101010101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258</Words>
  <Application>Microsoft Office PowerPoint</Application>
  <PresentationFormat>A4 纸张(210x297 毫米)</PresentationFormat>
  <Paragraphs>24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楷体_GB2312</vt:lpstr>
      <vt:lpstr>宋体</vt:lpstr>
      <vt:lpstr>微软雅黑</vt:lpstr>
      <vt:lpstr>Arial</vt:lpstr>
      <vt:lpstr>Verdana</vt:lpstr>
      <vt:lpstr>Wingdings</vt:lpstr>
      <vt:lpstr>Profile</vt:lpstr>
      <vt:lpstr>PowerPoint 演示文稿</vt:lpstr>
      <vt:lpstr>一，问题描述：客户福田公司反馈我司左侧大罩壳与前罩壳衔接处开裂，影响产品外观，具体如下：</vt:lpstr>
      <vt:lpstr>二，原因分析</vt:lpstr>
      <vt:lpstr>二，原因分析</vt:lpstr>
      <vt:lpstr>二，原因分析</vt:lpstr>
      <vt:lpstr>四，另根据前期现场装配改善点（现状）</vt:lpstr>
      <vt:lpstr>四，另根据前期现场装配改善点（改善点）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北京光华荣昌汽车部件有限公司</dc:title>
  <dc:creator>钮丽丽</dc:creator>
  <cp:lastModifiedBy>Administrator</cp:lastModifiedBy>
  <cp:revision>2930</cp:revision>
  <cp:lastPrinted>2017-07-25T03:39:00Z</cp:lastPrinted>
  <dcterms:created xsi:type="dcterms:W3CDTF">2007-09-14T06:23:00Z</dcterms:created>
  <dcterms:modified xsi:type="dcterms:W3CDTF">2025-02-06T00:55:04Z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35B1699F81724ABF9B84F939CA866C91_13</vt:lpwstr>
  </property>
  <property fmtid="{D5CDD505-2E9C-101B-9397-08002B2CF9AE}" pid="3" name="KSOProductBuildVer">
    <vt:lpwstr>2052-12.1.0.19770</vt:lpwstr>
  </property>
</Properties>
</file>