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16" r:id="rId2"/>
    <p:sldId id="444" r:id="rId3"/>
    <p:sldId id="457" r:id="rId4"/>
    <p:sldId id="459" r:id="rId5"/>
    <p:sldId id="460" r:id="rId6"/>
  </p:sldIdLst>
  <p:sldSz cx="9906000" cy="6858000" type="A4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C"/>
    <a:srgbClr val="66CCFF"/>
    <a:srgbClr val="0099FF"/>
    <a:srgbClr val="107BFC"/>
    <a:srgbClr val="465CFF"/>
    <a:srgbClr val="0763F9"/>
    <a:srgbClr val="FFCC99"/>
    <a:srgbClr val="FDC5F6"/>
    <a:srgbClr val="F21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45" autoAdjust="0"/>
    <p:restoredTop sz="98725" autoAdjust="0"/>
  </p:normalViewPr>
  <p:slideViewPr>
    <p:cSldViewPr snapToGrid="0" showGuides="1">
      <p:cViewPr varScale="1">
        <p:scale>
          <a:sx n="87" d="100"/>
          <a:sy n="87" d="100"/>
        </p:scale>
        <p:origin x="1498" y="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268" y="-84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5486-EA8D-4FE1-94D8-E1BEC18C724A}" type="datetimeFigureOut">
              <a:rPr lang="zh-CN" altLang="en-US" smtClean="0"/>
              <a:t>2025-02-06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595C0-0923-4E15-BCD8-8BE4D9FA7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0422" cy="4975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7" tIns="45659" rIns="91317" bIns="45659" numCol="1" anchor="t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148" y="1"/>
            <a:ext cx="2930421" cy="4975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7" tIns="45659" rIns="91317" bIns="45659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48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639" y="4722493"/>
            <a:ext cx="5409887" cy="44745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7" tIns="45659" rIns="91317" bIns="45659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388"/>
            <a:ext cx="2930422" cy="49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7" tIns="45659" rIns="91317" bIns="45659" numCol="1" anchor="b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148" y="9443388"/>
            <a:ext cx="2930421" cy="49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7" tIns="45659" rIns="91317" bIns="45659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139881-5567-4DD9-929C-E9DFE11D3BF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桌面副本蓝色副本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88" y="0"/>
            <a:ext cx="5167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公司全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355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4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8"/>
            <a:ext cx="843121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0" descr="横条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17763"/>
            <a:ext cx="5497513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42950" y="990600"/>
            <a:ext cx="8420100" cy="1371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3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95413" y="3357562"/>
            <a:ext cx="7594600" cy="1600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>
              <a:buFont typeface="Wingdings" panose="05000000000000000000" pitchFamily="2" charset="2"/>
              <a:buNone/>
              <a:defRPr sz="19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853488" y="0"/>
            <a:ext cx="1052512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821A4B-1741-41BF-AFE8-F17B0A7914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589948"/>
            <a:ext cx="8915400" cy="1143000"/>
          </a:xfrm>
          <a:prstGeom prst="rect">
            <a:avLst/>
          </a:prstGeom>
        </p:spPr>
        <p:txBody>
          <a:bodyPr anchor="ctr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899747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1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公司全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620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3" descr="横条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2300"/>
            <a:ext cx="9906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2738" y="106363"/>
            <a:ext cx="4362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诚信赢得天下   科技成就未来</a:t>
            </a:r>
          </a:p>
        </p:txBody>
      </p:sp>
      <p:pic>
        <p:nvPicPr>
          <p:cNvPr id="1029" name="图片 7" descr="海阔天空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6750"/>
            <a:ext cx="9906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5"/>
          <p:cNvSpPr txBox="1"/>
          <p:nvPr/>
        </p:nvSpPr>
        <p:spPr>
          <a:xfrm>
            <a:off x="548631" y="1917930"/>
            <a:ext cx="8545794" cy="670686"/>
          </a:xfrm>
          <a:prstGeom prst="rect">
            <a:avLst/>
          </a:prstGeom>
        </p:spPr>
        <p:txBody>
          <a:bodyPr/>
          <a:lstStyle/>
          <a:p>
            <a:pPr marL="469900" marR="0" lvl="0" indent="-469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defRPr/>
            </a:pPr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RCS0239-08A6</a:t>
            </a:r>
            <a:r>
              <a:rPr kumimoji="0" lang="zh-CN" alt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左大罩壳</a:t>
            </a:r>
            <a:r>
              <a:rPr kumimoji="0" lang="zh-CN" alt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问题点修模方案</a:t>
            </a:r>
            <a:endParaRPr kumimoji="0" lang="zh-CN" altLang="en-US" sz="4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944278"/>
            <a:ext cx="8915400" cy="114300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，左侧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大罩壳与前罩壳衔接处开裂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6600" y="-11201400"/>
            <a:ext cx="1620000" cy="28800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276600" y="-11201400"/>
            <a:ext cx="1620003" cy="2880000"/>
          </a:xfrm>
          <a:prstGeom prst="rect">
            <a:avLst/>
          </a:prstGeom>
        </p:spPr>
      </p:pic>
      <p:pic>
        <p:nvPicPr>
          <p:cNvPr id="3" name="图片 2" descr="前罩壳脱开照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74" y="2015197"/>
            <a:ext cx="1632122" cy="2176047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1632683" y="2476304"/>
            <a:ext cx="668020" cy="1547495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 descr="左侧大罩壳正常缝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574" y="2015197"/>
            <a:ext cx="1501922" cy="2176047"/>
          </a:xfrm>
          <a:prstGeom prst="rect">
            <a:avLst/>
          </a:prstGeom>
        </p:spPr>
      </p:pic>
      <p:sp>
        <p:nvSpPr>
          <p:cNvPr id="15" name="标题 1"/>
          <p:cNvSpPr>
            <a:spLocks noGrp="1"/>
          </p:cNvSpPr>
          <p:nvPr/>
        </p:nvSpPr>
        <p:spPr>
          <a:xfrm>
            <a:off x="596998" y="4378960"/>
            <a:ext cx="1703705" cy="67818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故障照片</a:t>
            </a:r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2487271" y="4378960"/>
            <a:ext cx="1319798" cy="67818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正常状态照片</a:t>
            </a:r>
          </a:p>
        </p:txBody>
      </p:sp>
      <p:sp>
        <p:nvSpPr>
          <p:cNvPr id="17" name="椭圆 16"/>
          <p:cNvSpPr/>
          <p:nvPr/>
        </p:nvSpPr>
        <p:spPr>
          <a:xfrm>
            <a:off x="3264805" y="2177771"/>
            <a:ext cx="668020" cy="1547495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924" y="1633182"/>
            <a:ext cx="3246060" cy="2940076"/>
          </a:xfrm>
          <a:prstGeom prst="rect">
            <a:avLst/>
          </a:prstGeom>
        </p:spPr>
      </p:pic>
      <p:sp>
        <p:nvSpPr>
          <p:cNvPr id="18" name="标题 1"/>
          <p:cNvSpPr>
            <a:spLocks noGrp="1"/>
          </p:cNvSpPr>
          <p:nvPr/>
        </p:nvSpPr>
        <p:spPr>
          <a:xfrm>
            <a:off x="6930908" y="4718050"/>
            <a:ext cx="1900092" cy="67818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修模方案：提供样件，模具供应商出修模方案。</a:t>
            </a:r>
            <a:endParaRPr lang="zh-CN" altLang="en-US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" name="图片 18" descr="大罩壳与前罩壳匹配图片"/>
          <p:cNvPicPr>
            <a:picLocks noChangeAspect="1"/>
          </p:cNvPicPr>
          <p:nvPr/>
        </p:nvPicPr>
        <p:blipFill>
          <a:blip r:embed="rId6"/>
          <a:srcRect l="20789" t="28622" r="20249" b="9949"/>
          <a:stretch>
            <a:fillRect/>
          </a:stretch>
        </p:blipFill>
        <p:spPr>
          <a:xfrm>
            <a:off x="4732656" y="1975179"/>
            <a:ext cx="1413168" cy="232816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1" name="标题 1"/>
          <p:cNvSpPr>
            <a:spLocks noGrp="1"/>
          </p:cNvSpPr>
          <p:nvPr/>
        </p:nvSpPr>
        <p:spPr>
          <a:xfrm>
            <a:off x="4486740" y="4573258"/>
            <a:ext cx="1491717" cy="67818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装配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完成后，倒钩不能卡入卡槽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8345" y="1898477"/>
            <a:ext cx="8915400" cy="4525963"/>
          </a:xfrm>
        </p:spPr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95300" y="695325"/>
            <a:ext cx="8915400" cy="916305"/>
          </a:xfrm>
        </p:spPr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四，另根据前期现场装配改善点（现状）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466090" y="2191385"/>
            <a:ext cx="5289550" cy="404304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60770" y="4307205"/>
            <a:ext cx="2159635" cy="247777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rcRect t="37264"/>
          <a:stretch>
            <a:fillRect/>
          </a:stretch>
        </p:blipFill>
        <p:spPr>
          <a:xfrm>
            <a:off x="6162040" y="1611630"/>
            <a:ext cx="2096770" cy="2519045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>
          <a:xfrm>
            <a:off x="6131560" y="1551305"/>
            <a:ext cx="2159000" cy="2606675"/>
          </a:xfrm>
          <a:prstGeom prst="wedgeRectCallout">
            <a:avLst>
              <a:gd name="adj1" fmla="val -184264"/>
              <a:gd name="adj2" fmla="val -27783"/>
            </a:avLst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6160770" y="4307205"/>
            <a:ext cx="2160270" cy="2477770"/>
          </a:xfrm>
          <a:prstGeom prst="wedgeRectCallout">
            <a:avLst>
              <a:gd name="adj1" fmla="val -209758"/>
              <a:gd name="adj2" fmla="val 8200"/>
            </a:avLst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8321040" y="1898650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0.9mm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（上下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个位置）</a:t>
            </a: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8290560" y="4830445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0.97mm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95300" y="695325"/>
            <a:ext cx="8915400" cy="916305"/>
          </a:xfrm>
        </p:spPr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四，另根据前期现场装配改善点（改善点）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27710" y="4138930"/>
            <a:ext cx="2159635" cy="24777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图片 7"/>
          <p:cNvPicPr/>
          <p:nvPr/>
        </p:nvPicPr>
        <p:blipFill>
          <a:blip r:embed="rId3"/>
          <a:srcRect t="37264"/>
          <a:stretch>
            <a:fillRect/>
          </a:stretch>
        </p:blipFill>
        <p:spPr>
          <a:xfrm>
            <a:off x="757555" y="1470025"/>
            <a:ext cx="2096770" cy="251904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标题 1"/>
          <p:cNvSpPr>
            <a:spLocks noGrp="1"/>
          </p:cNvSpPr>
          <p:nvPr/>
        </p:nvSpPr>
        <p:spPr>
          <a:xfrm>
            <a:off x="2917825" y="1729740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0.9mm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（上下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个位置）</a:t>
            </a: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2887345" y="4661535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0.97mm</a:t>
            </a:r>
          </a:p>
        </p:txBody>
      </p:sp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6118225" y="4138930"/>
            <a:ext cx="2350135" cy="25387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t="22003"/>
          <a:stretch>
            <a:fillRect/>
          </a:stretch>
        </p:blipFill>
        <p:spPr>
          <a:xfrm>
            <a:off x="6118225" y="1470025"/>
            <a:ext cx="2350135" cy="255968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右箭头 13"/>
          <p:cNvSpPr/>
          <p:nvPr/>
        </p:nvSpPr>
        <p:spPr>
          <a:xfrm>
            <a:off x="3308350" y="5611495"/>
            <a:ext cx="2277110" cy="72263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3347720" y="2618740"/>
            <a:ext cx="2277110" cy="72263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标题 1"/>
          <p:cNvSpPr>
            <a:spLocks noGrp="1"/>
          </p:cNvSpPr>
          <p:nvPr/>
        </p:nvSpPr>
        <p:spPr>
          <a:xfrm>
            <a:off x="8468360" y="1800860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卡子壁厚增加到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1.45mm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（上下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个位置）</a:t>
            </a:r>
          </a:p>
        </p:txBody>
      </p:sp>
      <p:sp>
        <p:nvSpPr>
          <p:cNvPr id="18" name="标题 1"/>
          <p:cNvSpPr>
            <a:spLocks noGrp="1"/>
          </p:cNvSpPr>
          <p:nvPr/>
        </p:nvSpPr>
        <p:spPr>
          <a:xfrm>
            <a:off x="8468360" y="4763770"/>
            <a:ext cx="143764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卡子壁厚增加到</a:t>
            </a:r>
            <a:r>
              <a:rPr lang="en-US" altLang="zh-CN" sz="20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2.40mm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33" y="826636"/>
            <a:ext cx="3617231" cy="2074826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5839459" y="1219206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筋位壁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厚增加到</a:t>
            </a:r>
            <a:r>
              <a:rPr lang="en-US" altLang="zh-CN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1.45mm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07" y="3833445"/>
            <a:ext cx="3852267" cy="2107223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5966720" y="4366852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筋位壁</a:t>
            </a: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厚增加</a:t>
            </a:r>
            <a:r>
              <a:rPr lang="zh-CN" altLang="en-US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altLang="zh-CN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.4mm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 flipH="1" flipV="1">
            <a:off x="4325815" y="1794520"/>
            <a:ext cx="1513644" cy="94507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1" name="直接箭头连接符 10"/>
          <p:cNvCxnSpPr/>
          <p:nvPr/>
        </p:nvCxnSpPr>
        <p:spPr bwMode="auto">
          <a:xfrm flipH="1" flipV="1">
            <a:off x="4114800" y="1538654"/>
            <a:ext cx="1730000" cy="328325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2" name="直接箭头连接符 11"/>
          <p:cNvCxnSpPr/>
          <p:nvPr/>
        </p:nvCxnSpPr>
        <p:spPr bwMode="auto">
          <a:xfrm flipH="1" flipV="1">
            <a:off x="3358662" y="4668715"/>
            <a:ext cx="2722684" cy="218341"/>
          </a:xfrm>
          <a:prstGeom prst="straightConnector1">
            <a:avLst/>
          </a:prstGeom>
          <a:solidFill>
            <a:srgbClr val="00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152117889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b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140</Words>
  <Application>Microsoft Office PowerPoint</Application>
  <PresentationFormat>A4 纸张(210x297 毫米)</PresentationFormat>
  <Paragraphs>16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楷体_GB2312</vt:lpstr>
      <vt:lpstr>宋体</vt:lpstr>
      <vt:lpstr>微软雅黑</vt:lpstr>
      <vt:lpstr>Arial</vt:lpstr>
      <vt:lpstr>Verdana</vt:lpstr>
      <vt:lpstr>Wingdings</vt:lpstr>
      <vt:lpstr>Profile</vt:lpstr>
      <vt:lpstr>PowerPoint 演示文稿</vt:lpstr>
      <vt:lpstr>一，左侧大罩壳与前罩壳衔接处开裂，</vt:lpstr>
      <vt:lpstr>四，另根据前期现场装配改善点（现状）</vt:lpstr>
      <vt:lpstr>四，另根据前期现场装配改善点（改善点）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北京光华荣昌汽车部件有限公司</dc:title>
  <dc:creator>钮丽丽</dc:creator>
  <cp:lastModifiedBy>Administrator</cp:lastModifiedBy>
  <cp:revision>2933</cp:revision>
  <cp:lastPrinted>2017-07-25T03:39:00Z</cp:lastPrinted>
  <dcterms:created xsi:type="dcterms:W3CDTF">2007-09-14T06:23:00Z</dcterms:created>
  <dcterms:modified xsi:type="dcterms:W3CDTF">2025-02-06T01:39:12Z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35B1699F81724ABF9B84F939CA866C91_13</vt:lpwstr>
  </property>
  <property fmtid="{D5CDD505-2E9C-101B-9397-08002B2CF9AE}" pid="3" name="KSOProductBuildVer">
    <vt:lpwstr>2052-12.1.0.19770</vt:lpwstr>
  </property>
</Properties>
</file>