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7"/>
  </p:notesMasterIdLst>
  <p:handoutMasterIdLst>
    <p:handoutMasterId r:id="rId8"/>
  </p:handoutMasterIdLst>
  <p:sldIdLst>
    <p:sldId id="317" r:id="rId5"/>
    <p:sldId id="316" r:id="rId6"/>
  </p:sldIdLst>
  <p:sldSz cx="9906000" cy="6858000" type="A4"/>
  <p:notesSz cx="9934575" cy="68024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06.21" id="{2E3D4A9C-EB75-450D-9E69-45AAAD96A43B}">
          <p14:sldIdLst>
            <p14:sldId id="317"/>
            <p14:sldId id="3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76" d="100"/>
          <a:sy n="76" d="100"/>
        </p:scale>
        <p:origin x="102" y="228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5925" cy="340826"/>
          </a:xfrm>
          <a:prstGeom prst="rect">
            <a:avLst/>
          </a:prstGeom>
        </p:spPr>
        <p:txBody>
          <a:bodyPr vert="horz" lIns="73892" tIns="36945" rIns="73892" bIns="36945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7367" y="1"/>
            <a:ext cx="4305925" cy="340826"/>
          </a:xfrm>
          <a:prstGeom prst="rect">
            <a:avLst/>
          </a:prstGeom>
        </p:spPr>
        <p:txBody>
          <a:bodyPr vert="horz" lIns="73892" tIns="36945" rIns="73892" bIns="36945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2025-03-29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61613"/>
            <a:ext cx="4305925" cy="339544"/>
          </a:xfrm>
          <a:prstGeom prst="rect">
            <a:avLst/>
          </a:prstGeom>
        </p:spPr>
        <p:txBody>
          <a:bodyPr vert="horz" lIns="73892" tIns="36945" rIns="73892" bIns="36945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7367" y="6461613"/>
            <a:ext cx="4305925" cy="339544"/>
          </a:xfrm>
          <a:prstGeom prst="rect">
            <a:avLst/>
          </a:prstGeom>
        </p:spPr>
        <p:txBody>
          <a:bodyPr vert="horz" lIns="73892" tIns="36945" rIns="73892" bIns="36945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5925" cy="340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t" anchorCtr="0" compatLnSpc="1">
            <a:prstTxWarp prst="textNoShape">
              <a:avLst/>
            </a:prstTxWarp>
          </a:bodyPr>
          <a:lstStyle>
            <a:lvl1pPr defTabSz="9210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7367" y="1"/>
            <a:ext cx="4305925" cy="340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t" anchorCtr="0" compatLnSpc="1">
            <a:prstTxWarp prst="textNoShape">
              <a:avLst/>
            </a:prstTxWarp>
          </a:bodyPr>
          <a:lstStyle>
            <a:lvl1pPr algn="r" defTabSz="9210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2613" y="509588"/>
            <a:ext cx="3689350" cy="2554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972" y="3230166"/>
            <a:ext cx="7946632" cy="3062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1613"/>
            <a:ext cx="4305925" cy="339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b" anchorCtr="0" compatLnSpc="1">
            <a:prstTxWarp prst="textNoShape">
              <a:avLst/>
            </a:prstTxWarp>
          </a:bodyPr>
          <a:lstStyle>
            <a:lvl1pPr defTabSz="9210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7367" y="6461613"/>
            <a:ext cx="4305925" cy="339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5" tIns="46082" rIns="92165" bIns="46082" numCol="1" anchor="b" anchorCtr="0" compatLnSpc="1">
            <a:prstTxWarp prst="textNoShape">
              <a:avLst/>
            </a:prstTxWarp>
          </a:bodyPr>
          <a:lstStyle>
            <a:lvl1pPr algn="r" defTabSz="9210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0" y="119684"/>
            <a:ext cx="70564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endParaRPr lang="ko-KR" altLang="en-US" sz="2600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35" name="Text Box 3">
            <a:extLst>
              <a:ext uri="{FF2B5EF4-FFF2-40B4-BE49-F238E27FC236}">
                <a16:creationId xmlns:a16="http://schemas.microsoft.com/office/drawing/2014/main" id="{493685F3-AEA2-488E-A70D-7FDED1744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80" y="146356"/>
            <a:ext cx="12105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焊接流程图</a:t>
            </a:r>
            <a:endParaRPr lang="en-US" altLang="ko-KR" sz="16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A7F69F2A-39C5-47E3-9D6B-6DE67E26041F}"/>
              </a:ext>
            </a:extLst>
          </p:cNvPr>
          <p:cNvGrpSpPr/>
          <p:nvPr/>
        </p:nvGrpSpPr>
        <p:grpSpPr>
          <a:xfrm>
            <a:off x="913125" y="750298"/>
            <a:ext cx="8144331" cy="5178501"/>
            <a:chOff x="913125" y="750298"/>
            <a:chExt cx="8144331" cy="5178501"/>
          </a:xfrm>
        </p:grpSpPr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D75A7AD8-3BC7-444D-AF51-1442A9F1D4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5400000">
              <a:off x="7276300" y="570463"/>
              <a:ext cx="384089" cy="1229585"/>
            </a:xfrm>
            <a:prstGeom prst="rect">
              <a:avLst/>
            </a:prstGeom>
          </p:spPr>
        </p:pic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32AD4A26-9F88-449B-8695-172F2CEBA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592095" y="1658195"/>
              <a:ext cx="1601266" cy="2281302"/>
            </a:xfrm>
            <a:prstGeom prst="rect">
              <a:avLst/>
            </a:prstGeom>
          </p:spPr>
        </p:pic>
        <p:sp>
          <p:nvSpPr>
            <p:cNvPr id="10" name="左大括号 9">
              <a:extLst>
                <a:ext uri="{FF2B5EF4-FFF2-40B4-BE49-F238E27FC236}">
                  <a16:creationId xmlns:a16="http://schemas.microsoft.com/office/drawing/2014/main" id="{94A18367-A7DC-47FD-9405-3359908587EF}"/>
                </a:ext>
              </a:extLst>
            </p:cNvPr>
            <p:cNvSpPr/>
            <p:nvPr/>
          </p:nvSpPr>
          <p:spPr>
            <a:xfrm>
              <a:off x="5889104" y="993211"/>
              <a:ext cx="504056" cy="2867837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F9714659-84EA-4765-A817-0E9D6970D6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81288" y="1766935"/>
              <a:ext cx="959364" cy="1320388"/>
            </a:xfrm>
            <a:prstGeom prst="rect">
              <a:avLst/>
            </a:prstGeom>
          </p:spPr>
        </p:pic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E570BFF8-8DDF-4368-B3E2-64910A465D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308873" y="3408893"/>
              <a:ext cx="961078" cy="571362"/>
            </a:xfrm>
            <a:prstGeom prst="rect">
              <a:avLst/>
            </a:prstGeom>
          </p:spPr>
        </p:pic>
        <p:pic>
          <p:nvPicPr>
            <p:cNvPr id="21" name="图片 20">
              <a:extLst>
                <a:ext uri="{FF2B5EF4-FFF2-40B4-BE49-F238E27FC236}">
                  <a16:creationId xmlns:a16="http://schemas.microsoft.com/office/drawing/2014/main" id="{2246B039-1297-455C-ABA1-9E2841656E5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347250" y="4301825"/>
              <a:ext cx="931779" cy="642524"/>
            </a:xfrm>
            <a:prstGeom prst="rect">
              <a:avLst/>
            </a:prstGeom>
          </p:spPr>
        </p:pic>
        <p:pic>
          <p:nvPicPr>
            <p:cNvPr id="23" name="图片 22">
              <a:extLst>
                <a:ext uri="{FF2B5EF4-FFF2-40B4-BE49-F238E27FC236}">
                  <a16:creationId xmlns:a16="http://schemas.microsoft.com/office/drawing/2014/main" id="{CEB4B557-073C-4D13-B743-4113CBF5CC6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539673" y="5013176"/>
              <a:ext cx="752614" cy="915623"/>
            </a:xfrm>
            <a:prstGeom prst="rect">
              <a:avLst/>
            </a:prstGeom>
          </p:spPr>
        </p:pic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4086FC7A-4737-481B-A3FD-A3B0E3418A55}"/>
                </a:ext>
              </a:extLst>
            </p:cNvPr>
            <p:cNvSpPr txBox="1"/>
            <p:nvPr/>
          </p:nvSpPr>
          <p:spPr>
            <a:xfrm>
              <a:off x="8409384" y="102679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B50B261E-BB82-4FC7-BB4E-01561300F852}"/>
                </a:ext>
              </a:extLst>
            </p:cNvPr>
            <p:cNvSpPr txBox="1"/>
            <p:nvPr/>
          </p:nvSpPr>
          <p:spPr>
            <a:xfrm>
              <a:off x="5366133" y="3610923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26380FAF-371B-447D-9810-073B0D9A8870}"/>
                </a:ext>
              </a:extLst>
            </p:cNvPr>
            <p:cNvSpPr txBox="1"/>
            <p:nvPr/>
          </p:nvSpPr>
          <p:spPr>
            <a:xfrm>
              <a:off x="5366133" y="4623087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3C7CD863-8791-4EB0-B4F2-751B58BBE473}"/>
                </a:ext>
              </a:extLst>
            </p:cNvPr>
            <p:cNvSpPr txBox="1"/>
            <p:nvPr/>
          </p:nvSpPr>
          <p:spPr>
            <a:xfrm>
              <a:off x="5369658" y="5450585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  <p:pic>
          <p:nvPicPr>
            <p:cNvPr id="26" name="图片 25">
              <a:extLst>
                <a:ext uri="{FF2B5EF4-FFF2-40B4-BE49-F238E27FC236}">
                  <a16:creationId xmlns:a16="http://schemas.microsoft.com/office/drawing/2014/main" id="{8D1F81E6-FA68-43D2-A112-6C482A518D1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85917" y="750298"/>
              <a:ext cx="1106349" cy="834701"/>
            </a:xfrm>
            <a:prstGeom prst="rect">
              <a:avLst/>
            </a:prstGeom>
          </p:spPr>
        </p:pic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98B6897A-517C-48C9-B5CE-D60F5BFF0A3E}"/>
                </a:ext>
              </a:extLst>
            </p:cNvPr>
            <p:cNvSpPr txBox="1"/>
            <p:nvPr/>
          </p:nvSpPr>
          <p:spPr>
            <a:xfrm>
              <a:off x="5284184" y="104637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  <p:sp>
          <p:nvSpPr>
            <p:cNvPr id="34" name="左大括号 33">
              <a:extLst>
                <a:ext uri="{FF2B5EF4-FFF2-40B4-BE49-F238E27FC236}">
                  <a16:creationId xmlns:a16="http://schemas.microsoft.com/office/drawing/2014/main" id="{7CE0F666-C3B1-4A9B-AEFD-FBE80881632C}"/>
                </a:ext>
              </a:extLst>
            </p:cNvPr>
            <p:cNvSpPr/>
            <p:nvPr/>
          </p:nvSpPr>
          <p:spPr>
            <a:xfrm>
              <a:off x="3528218" y="1264772"/>
              <a:ext cx="703283" cy="4185813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32" name="图片 31">
              <a:extLst>
                <a:ext uri="{FF2B5EF4-FFF2-40B4-BE49-F238E27FC236}">
                  <a16:creationId xmlns:a16="http://schemas.microsoft.com/office/drawing/2014/main" id="{9DFC52F7-F216-43E9-B329-9FECF05C1F3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125" y="2082347"/>
              <a:ext cx="2404881" cy="2653091"/>
            </a:xfrm>
            <a:prstGeom prst="rect">
              <a:avLst/>
            </a:prstGeom>
          </p:spPr>
        </p:pic>
      </p:grpSp>
      <p:sp>
        <p:nvSpPr>
          <p:cNvPr id="39" name="Text Box 3">
            <a:extLst>
              <a:ext uri="{FF2B5EF4-FFF2-40B4-BE49-F238E27FC236}">
                <a16:creationId xmlns:a16="http://schemas.microsoft.com/office/drawing/2014/main" id="{721C6CB3-8C66-4B7E-8369-6BC30A3C8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2048" y="6021288"/>
            <a:ext cx="5950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一序</a:t>
            </a:r>
            <a:endParaRPr lang="en-US" altLang="ko-KR" sz="16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0" name="Text Box 3">
            <a:extLst>
              <a:ext uri="{FF2B5EF4-FFF2-40B4-BE49-F238E27FC236}">
                <a16:creationId xmlns:a16="http://schemas.microsoft.com/office/drawing/2014/main" id="{1CDF6275-D3FD-4537-98FB-8DAF8AA21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5621" y="6091823"/>
            <a:ext cx="5950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二序</a:t>
            </a:r>
            <a:endParaRPr lang="en-US" altLang="ko-KR" sz="16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0821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0" y="119684"/>
            <a:ext cx="70564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endParaRPr lang="ko-KR" altLang="en-US" sz="2600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8F68FA75-87C9-4955-A816-001E7A1AF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442" y="4733228"/>
            <a:ext cx="38972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第一序夹具共用，机器人焊接</a:t>
            </a:r>
            <a:r>
              <a:rPr lang="en-US" altLang="zh-CN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2</a:t>
            </a: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道，</a:t>
            </a:r>
            <a:endParaRPr lang="en-US" altLang="zh-CN" sz="16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spcBef>
                <a:spcPct val="50000"/>
              </a:spcBef>
            </a:pP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剩余</a:t>
            </a:r>
            <a:r>
              <a:rPr lang="en-US" altLang="zh-CN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2</a:t>
            </a: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道人工补焊，人工补焊工时增加</a:t>
            </a:r>
            <a:r>
              <a:rPr lang="en-US" altLang="zh-CN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20s</a:t>
            </a:r>
            <a:endParaRPr lang="en-US" altLang="ko-KR" sz="16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1" name="Text Box 3">
            <a:extLst>
              <a:ext uri="{FF2B5EF4-FFF2-40B4-BE49-F238E27FC236}">
                <a16:creationId xmlns:a16="http://schemas.microsoft.com/office/drawing/2014/main" id="{0AD11A22-6036-49A6-A585-0BCFF34A1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4928" y="4786035"/>
            <a:ext cx="46987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600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第二序工装与新增件干涉，需新增人工简易焊胎，</a:t>
            </a:r>
            <a:endParaRPr lang="en-US" altLang="zh-CN" sz="1600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>
              <a:spcBef>
                <a:spcPct val="50000"/>
              </a:spcBef>
            </a:pPr>
            <a:r>
              <a:rPr lang="zh-CN" altLang="en-US" sz="1600" dirty="0">
                <a:latin typeface="HY헤드라인M" pitchFamily="18" charset="-127"/>
                <a:ea typeface="HY헤드라인M" pitchFamily="18" charset="-127"/>
              </a:rPr>
              <a:t>人工作业工时增加</a:t>
            </a:r>
            <a:r>
              <a:rPr lang="en-US" altLang="zh-CN" sz="1600" dirty="0">
                <a:latin typeface="HY헤드라인M" pitchFamily="18" charset="-127"/>
                <a:ea typeface="HY헤드라인M" pitchFamily="18" charset="-127"/>
              </a:rPr>
              <a:t>62s</a:t>
            </a:r>
            <a:endParaRPr lang="en-US" altLang="ko-KR" sz="1600" dirty="0">
              <a:latin typeface="HY헤드라인M" pitchFamily="18" charset="-127"/>
              <a:ea typeface="HY헤드라인M" pitchFamily="18" charset="-127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715E4E15-96C2-4380-BCFC-1EEE51C10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528" y="907375"/>
            <a:ext cx="2662237" cy="335279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A2B39944-5F8A-46BA-B3D9-1337688BE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6052" y="1280848"/>
            <a:ext cx="2450386" cy="2679031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EDE2C902-C59B-4988-A65C-14D17E63B21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94610" y="1091652"/>
            <a:ext cx="2087025" cy="3057425"/>
          </a:xfrm>
          <a:prstGeom prst="rect">
            <a:avLst/>
          </a:prstGeom>
        </p:spPr>
      </p:pic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6EF8935D-C879-4CF0-9E73-7DC95A682735}"/>
              </a:ext>
            </a:extLst>
          </p:cNvPr>
          <p:cNvCxnSpPr/>
          <p:nvPr/>
        </p:nvCxnSpPr>
        <p:spPr>
          <a:xfrm>
            <a:off x="4070664" y="895310"/>
            <a:ext cx="0" cy="505397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182943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16869</TotalTime>
  <Words>54</Words>
  <Application>Microsoft Office PowerPoint</Application>
  <PresentationFormat>A4 纸张(210x297 毫米)</PresentationFormat>
  <Paragraphs>12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굴림</vt:lpstr>
      <vt:lpstr>HY헤드라인M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843</cp:revision>
  <cp:lastPrinted>2020-05-14T01:00:23Z</cp:lastPrinted>
  <dcterms:created xsi:type="dcterms:W3CDTF">2007-11-09T05:41:00Z</dcterms:created>
  <dcterms:modified xsi:type="dcterms:W3CDTF">2025-03-29T00:58:20Z</dcterms:modified>
</cp:coreProperties>
</file>