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6" r:id="rId4"/>
    <p:sldMasterId id="2147483690" r:id="rId5"/>
  </p:sldMasterIdLst>
  <p:notesMasterIdLst>
    <p:notesMasterId r:id="rId7"/>
  </p:notesMasterIdLst>
  <p:handoutMasterIdLst>
    <p:handoutMasterId r:id="rId13"/>
  </p:handoutMasterIdLst>
  <p:sldIdLst>
    <p:sldId id="370" r:id="rId6"/>
    <p:sldId id="389" r:id="rId8"/>
    <p:sldId id="447" r:id="rId9"/>
    <p:sldId id="308" r:id="rId10"/>
    <p:sldId id="446" r:id="rId11"/>
    <p:sldId id="282" r:id="rId12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C4FC"/>
    <a:srgbClr val="4A7DFF"/>
    <a:srgbClr val="003039"/>
    <a:srgbClr val="F9F9F9"/>
    <a:srgbClr val="B8CCE4"/>
    <a:srgbClr val="F2F2F2"/>
    <a:srgbClr val="5B9BD5"/>
    <a:srgbClr val="ADCDF4"/>
    <a:srgbClr val="155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14" autoAdjust="0"/>
  </p:normalViewPr>
  <p:slideViewPr>
    <p:cSldViewPr showGuides="1">
      <p:cViewPr>
        <p:scale>
          <a:sx n="100" d="100"/>
          <a:sy n="100" d="100"/>
        </p:scale>
        <p:origin x="-294" y="-114"/>
      </p:cViewPr>
      <p:guideLst>
        <p:guide orient="horz" pos="2208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6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tags" Target="../tags/tag3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tags" Target="../tags/tag4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fontAlgn="base"/>
            <a:r>
              <a:rPr lang="zh-CN" altLang="en-US" sz="1950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>
            <p:custDataLst>
              <p:tags r:id="rId2"/>
            </p:custDataLst>
          </p:nvPr>
        </p:nvCxnSpPr>
        <p:spPr>
          <a:xfrm>
            <a:off x="3348038" y="1136650"/>
            <a:ext cx="232886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>
                <a:latin typeface="Calibri" panose="020F050202020403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40471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latin typeface="Calibri" panose="020F0502020204030204" charset="0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25" y="6356350"/>
            <a:ext cx="2057400" cy="36512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PRESENTER NAME</a:t>
            </a:r>
            <a:endParaRPr lang="en-US" strike="noStrike" noProof="1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lang="en-US" strike="noStrike" noProof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125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fld id="{F48E0761-9AB1-4B52-8AC2-06AE6492B74A}" type="slidenum"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|</a:t>
            </a:r>
            <a:endParaRPr 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fontAlgn="base"/>
            <a:r>
              <a:rPr lang="zh-CN" altLang="en-US" sz="1950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50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3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3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27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9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2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2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 fontAlgn="base"/>
            <a:r>
              <a:rPr lang="zh-CN" altLang="en-US" sz="1625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>
            <p:custDataLst>
              <p:tags r:id="rId2"/>
            </p:custDataLst>
          </p:nvPr>
        </p:nvCxnSpPr>
        <p:spPr>
          <a:xfrm>
            <a:off x="3348038" y="1136650"/>
            <a:ext cx="232886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>
                <a:latin typeface="Calibri" panose="020F050202020403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40471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latin typeface="Calibri" panose="020F0502020204030204" charset="0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25" y="6356350"/>
            <a:ext cx="2057400" cy="36512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PRESENTER NAME</a:t>
            </a:r>
            <a:endParaRPr lang="en-US" strike="noStrike" noProof="1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lang="en-US" strike="noStrike" noProof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125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fld id="{F48E0761-9AB1-4B52-8AC2-06AE6492B74A}" type="slidenum"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|</a:t>
            </a:r>
            <a:endParaRPr 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fontAlgn="base"/>
            <a:r>
              <a:rPr lang="zh-CN" altLang="en-US" sz="1950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50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50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3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3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27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9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2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2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 fontAlgn="base"/>
            <a:r>
              <a:rPr lang="zh-CN" altLang="en-US" sz="1625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>
            <p:custDataLst>
              <p:tags r:id="rId2"/>
            </p:custDataLst>
          </p:nvPr>
        </p:nvCxnSpPr>
        <p:spPr>
          <a:xfrm>
            <a:off x="3348038" y="1136650"/>
            <a:ext cx="232886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>
                <a:latin typeface="Calibri" panose="020F050202020403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40471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latin typeface="Calibri" panose="020F0502020204030204" charset="0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25" y="6356350"/>
            <a:ext cx="2057400" cy="36512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PRESENTER NAME</a:t>
            </a:r>
            <a:endParaRPr lang="en-US" strike="noStrike" noProof="1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lang="en-US" strike="noStrike" noProof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125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fld id="{F48E0761-9AB1-4B52-8AC2-06AE6492B74A}" type="slidenum"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|</a:t>
            </a:r>
            <a:endParaRPr 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fontAlgn="base"/>
            <a:r>
              <a:rPr lang="zh-CN" altLang="en-US" sz="1950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50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3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3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27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9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2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2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 fontAlgn="base"/>
            <a:r>
              <a:rPr lang="zh-CN" altLang="en-US" sz="1625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3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3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 flipV="1">
            <a:off x="6515735" y="4633595"/>
            <a:ext cx="1306830" cy="222440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V="1">
            <a:off x="7968615" y="3861435"/>
            <a:ext cx="1067435" cy="191833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V="1">
            <a:off x="0" y="1055370"/>
            <a:ext cx="1180465" cy="201358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1186948" y="1"/>
            <a:ext cx="1493996" cy="253937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V="1">
            <a:off x="8100060" y="5301615"/>
            <a:ext cx="935990" cy="155638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V="1">
            <a:off x="0" y="260985"/>
            <a:ext cx="683260" cy="119888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>
            <p:custDataLst>
              <p:tags r:id="rId2"/>
            </p:custDataLst>
          </p:nvPr>
        </p:nvCxnSpPr>
        <p:spPr>
          <a:xfrm>
            <a:off x="3348038" y="1136650"/>
            <a:ext cx="232886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>
                <a:latin typeface="Calibri" panose="020F050202020403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40471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latin typeface="Calibri" panose="020F0502020204030204" charset="0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25" y="6356350"/>
            <a:ext cx="2057400" cy="36512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PRESENTER NAME</a:t>
            </a:r>
            <a:endParaRPr lang="en-US" strike="noStrike" noProof="1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lang="en-US" strike="noStrike" noProof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125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fld id="{F48E0761-9AB1-4B52-8AC2-06AE6492B74A}" type="slidenum"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|</a:t>
            </a:r>
            <a:endParaRPr lang="en-US" strike="noStrike" noProof="1"/>
          </a:p>
        </p:txBody>
      </p:sp>
    </p:spTree>
  </p:cSld>
  <p:clrMapOvr>
    <a:masterClrMapping/>
  </p:clrMapOvr>
  <p:transition>
    <p:random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27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9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2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2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 fontAlgn="base"/>
            <a:r>
              <a:rPr lang="zh-CN" altLang="en-US" sz="1625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3.jpeg"/><Relationship Id="rId15" Type="http://schemas.openxmlformats.org/officeDocument/2006/relationships/image" Target="../media/image2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16" Type="http://schemas.openxmlformats.org/officeDocument/2006/relationships/image" Target="../media/image3.jpeg"/><Relationship Id="rId15" Type="http://schemas.openxmlformats.org/officeDocument/2006/relationships/image" Target="../media/image2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7" Type="http://schemas.openxmlformats.org/officeDocument/2006/relationships/theme" Target="../theme/theme3.xml"/><Relationship Id="rId16" Type="http://schemas.openxmlformats.org/officeDocument/2006/relationships/image" Target="../media/image3.jpeg"/><Relationship Id="rId15" Type="http://schemas.openxmlformats.org/officeDocument/2006/relationships/image" Target="../media/image2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7" Type="http://schemas.openxmlformats.org/officeDocument/2006/relationships/theme" Target="../theme/theme4.xml"/><Relationship Id="rId16" Type="http://schemas.openxmlformats.org/officeDocument/2006/relationships/image" Target="../media/image3.jpeg"/><Relationship Id="rId15" Type="http://schemas.openxmlformats.org/officeDocument/2006/relationships/image" Target="../media/image2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 descr="横条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22300"/>
            <a:ext cx="9144000" cy="5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TextBox 5"/>
          <p:cNvSpPr/>
          <p:nvPr/>
        </p:nvSpPr>
        <p:spPr>
          <a:xfrm>
            <a:off x="6854825" y="303213"/>
            <a:ext cx="2293938" cy="288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fontAlgn="base">
              <a:lnSpc>
                <a:spcPct val="100000"/>
              </a:lnSpc>
            </a:pPr>
            <a:r>
              <a:rPr lang="zh-CN" altLang="en-US" sz="129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诚信赢得天下   科技成就未来</a:t>
            </a:r>
            <a:endParaRPr lang="zh-CN" altLang="en-US" sz="129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052" name="图片 7" descr="海阔天空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66750"/>
            <a:ext cx="9144000" cy="619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1" descr="荣昌标副本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22225"/>
            <a:ext cx="3032125" cy="5429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l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kern="1200">
          <a:solidFill>
            <a:schemeClr val="tx2"/>
          </a:solidFill>
          <a:latin typeface="+mj-lt"/>
          <a:ea typeface="+mj-ea"/>
          <a:cs typeface="+mj-cs"/>
          <a:sym typeface="Verdana" panose="020B0604030504040204" charset="0"/>
        </a:defRPr>
      </a:lvl1pPr>
    </p:titleStyle>
    <p:bodyStyle>
      <a:lvl1pPr marL="469900" lvl="0" indent="-4699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1pPr>
      <a:lvl2pPr marL="908050" lvl="1" indent="-436245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2pPr>
      <a:lvl3pPr marL="1304925" lvl="2" indent="-39497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3pPr>
      <a:lvl4pPr marL="1694180" lvl="3" indent="-3860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4pPr>
      <a:lvl5pPr marL="2094230" lvl="4" indent="-39878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 descr="横条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22300"/>
            <a:ext cx="9144000" cy="5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TextBox 5"/>
          <p:cNvSpPr/>
          <p:nvPr/>
        </p:nvSpPr>
        <p:spPr>
          <a:xfrm>
            <a:off x="6854825" y="303213"/>
            <a:ext cx="2293938" cy="288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fontAlgn="base">
              <a:lnSpc>
                <a:spcPct val="100000"/>
              </a:lnSpc>
            </a:pPr>
            <a:r>
              <a:rPr lang="zh-CN" altLang="en-US" sz="129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诚信赢得天下   科技成就未来</a:t>
            </a:r>
            <a:endParaRPr lang="zh-CN" altLang="en-US" sz="129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076" name="图片 7" descr="海阔天空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66750"/>
            <a:ext cx="9144000" cy="619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1" descr="荣昌标副本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22225"/>
            <a:ext cx="3032125" cy="5429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marL="0" lvl="0" indent="0" algn="l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kern="1200">
          <a:solidFill>
            <a:schemeClr val="tx2"/>
          </a:solidFill>
          <a:latin typeface="+mj-lt"/>
          <a:ea typeface="+mj-ea"/>
          <a:cs typeface="+mj-cs"/>
          <a:sym typeface="Verdana" panose="020B0604030504040204" charset="0"/>
        </a:defRPr>
      </a:lvl1pPr>
    </p:titleStyle>
    <p:bodyStyle>
      <a:lvl1pPr marL="469900" lvl="0" indent="-4699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1pPr>
      <a:lvl2pPr marL="908050" lvl="1" indent="-436245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2pPr>
      <a:lvl3pPr marL="1304925" lvl="2" indent="-39497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3pPr>
      <a:lvl4pPr marL="1694180" lvl="3" indent="-3860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4pPr>
      <a:lvl5pPr marL="2094230" lvl="4" indent="-39878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 descr="横条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22300"/>
            <a:ext cx="9144000" cy="5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TextBox 5"/>
          <p:cNvSpPr/>
          <p:nvPr/>
        </p:nvSpPr>
        <p:spPr>
          <a:xfrm>
            <a:off x="6854825" y="303213"/>
            <a:ext cx="2293938" cy="288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fontAlgn="base">
              <a:lnSpc>
                <a:spcPct val="100000"/>
              </a:lnSpc>
            </a:pPr>
            <a:r>
              <a:rPr lang="zh-CN" altLang="en-US" sz="129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诚信赢得天下   科技成就未来</a:t>
            </a:r>
            <a:endParaRPr lang="zh-CN" altLang="en-US" sz="129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100" name="图片 7" descr="海阔天空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66750"/>
            <a:ext cx="9144000" cy="619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1" descr="荣昌标副本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22225"/>
            <a:ext cx="3032125" cy="5429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sldNum="0" hdr="0" ftr="0" dt="0"/>
  <p:txStyles>
    <p:titleStyle>
      <a:lvl1pPr marL="0" lvl="0" indent="0" algn="l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kern="1200">
          <a:solidFill>
            <a:schemeClr val="tx2"/>
          </a:solidFill>
          <a:latin typeface="+mj-lt"/>
          <a:ea typeface="+mj-ea"/>
          <a:cs typeface="+mj-cs"/>
          <a:sym typeface="Verdana" panose="020B0604030504040204" charset="0"/>
        </a:defRPr>
      </a:lvl1pPr>
    </p:titleStyle>
    <p:bodyStyle>
      <a:lvl1pPr marL="469900" lvl="0" indent="-4699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1pPr>
      <a:lvl2pPr marL="908050" lvl="1" indent="-436245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2pPr>
      <a:lvl3pPr marL="1304925" lvl="2" indent="-39497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3pPr>
      <a:lvl4pPr marL="1694180" lvl="3" indent="-3860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4pPr>
      <a:lvl5pPr marL="2094230" lvl="4" indent="-39878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 descr="横条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22300"/>
            <a:ext cx="9144000" cy="5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TextBox 5"/>
          <p:cNvSpPr/>
          <p:nvPr/>
        </p:nvSpPr>
        <p:spPr>
          <a:xfrm>
            <a:off x="6854825" y="303213"/>
            <a:ext cx="2293938" cy="288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fontAlgn="base">
              <a:lnSpc>
                <a:spcPct val="100000"/>
              </a:lnSpc>
            </a:pPr>
            <a:r>
              <a:rPr lang="zh-CN" altLang="en-US" sz="129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诚信赢得天下   科技成就未来</a:t>
            </a:r>
            <a:endParaRPr lang="zh-CN" altLang="en-US" sz="129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124" name="图片 7" descr="海阔天空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66750"/>
            <a:ext cx="9144000" cy="619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荣昌标副本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22225"/>
            <a:ext cx="3032125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图片 7" descr="海阔天空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525" y="565150"/>
            <a:ext cx="9099550" cy="6242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2" name="TextBox 5"/>
          <p:cNvSpPr/>
          <p:nvPr userDrawn="1"/>
        </p:nvSpPr>
        <p:spPr>
          <a:xfrm>
            <a:off x="6631464" y="274638"/>
            <a:ext cx="248031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pPr lvl="0" indent="0" algn="ctr"/>
            <a:r>
              <a:rPr lang="zh-CN" altLang="en-US" sz="14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诚信赢得天下   科技成就未来</a:t>
            </a:r>
            <a:endParaRPr lang="zh-CN" altLang="en-US" sz="1400" b="1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033" name="图片 1" descr="荣昌标副本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22225"/>
            <a:ext cx="3284538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图片 3" descr="横条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flipV="1">
            <a:off x="0" y="546100"/>
            <a:ext cx="9140825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灯片编号占位符 5"/>
          <p:cNvSpPr>
            <a:spLocks noGrp="1"/>
          </p:cNvSpPr>
          <p:nvPr userDrawn="1"/>
        </p:nvSpPr>
        <p:spPr>
          <a:xfrm>
            <a:off x="6680200" y="6372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r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/23</a:t>
            </a:r>
            <a:endParaRPr lang="en-US" altLang="zh-CN" strike="noStrike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sldNum="0" hdr="0" ftr="0" dt="0"/>
  <p:txStyles>
    <p:titleStyle>
      <a:lvl1pPr marL="0" lvl="0" indent="0" algn="l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kern="1200">
          <a:solidFill>
            <a:schemeClr val="tx2"/>
          </a:solidFill>
          <a:latin typeface="+mj-lt"/>
          <a:ea typeface="+mj-ea"/>
          <a:cs typeface="+mj-cs"/>
          <a:sym typeface="Verdana" panose="020B0604030504040204" charset="0"/>
        </a:defRPr>
      </a:lvl1pPr>
    </p:titleStyle>
    <p:bodyStyle>
      <a:lvl1pPr marL="469900" lvl="0" indent="-4699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1pPr>
      <a:lvl2pPr marL="908050" lvl="1" indent="-436245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2pPr>
      <a:lvl3pPr marL="1304925" lvl="2" indent="-39497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3pPr>
      <a:lvl4pPr marL="1694180" lvl="3" indent="-3860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4pPr>
      <a:lvl5pPr marL="2094230" lvl="4" indent="-39878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横卷形 3"/>
          <p:cNvSpPr/>
          <p:nvPr/>
        </p:nvSpPr>
        <p:spPr>
          <a:xfrm>
            <a:off x="635" y="2282825"/>
            <a:ext cx="9143365" cy="2087880"/>
          </a:xfrm>
          <a:prstGeom prst="horizontalScroll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方正兰亭粗黑_GBK"/>
                <a:sym typeface="+mn-ea"/>
              </a:rPr>
              <a:t>TPE(</a:t>
            </a:r>
            <a:r>
              <a:rPr lang="zh-CN" altLang="zh-CN" sz="3200" dirty="0">
                <a:solidFill>
                  <a:schemeClr val="bg1"/>
                </a:solidFill>
                <a:latin typeface="Arial" panose="020B0604020202020204" pitchFamily="34" charset="0"/>
                <a:ea typeface="方正兰亭粗黑_GBK"/>
                <a:sym typeface="+mn-ea"/>
              </a:rPr>
              <a:t>黑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方正兰亭粗黑_GBK"/>
                <a:sym typeface="+mn-ea"/>
              </a:rPr>
              <a:t>)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方正兰亭粗黑_GBK"/>
                <a:sym typeface="+mn-ea"/>
              </a:rPr>
              <a:t>原料验证报告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方正兰亭粗黑_GBK"/>
              <a:sym typeface="+mn-ea"/>
            </a:endParaRPr>
          </a:p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方正兰亭粗黑_GBK"/>
              </a:rPr>
              <a:t>利宇晴塑胶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方正兰亭粗黑_GBK"/>
            </a:endParaRPr>
          </a:p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方正兰亭粗黑_GBK"/>
                <a:sym typeface="+mn-ea"/>
              </a:rPr>
              <a:t>2025/4/1</a:t>
            </a:r>
            <a:endParaRPr lang="en-US" altLang="zh-CN" sz="3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方正兰亭粗黑_GBK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3923665" y="764540"/>
            <a:ext cx="15170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目录</a:t>
            </a:r>
            <a:endParaRPr lang="zh-CN" altLang="zh-CN" sz="44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2" name="棱台 1"/>
          <p:cNvSpPr/>
          <p:nvPr/>
        </p:nvSpPr>
        <p:spPr>
          <a:xfrm>
            <a:off x="2776855" y="2644775"/>
            <a:ext cx="3919855" cy="576580"/>
          </a:xfrm>
          <a:prstGeom prst="bevel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ts val="3000"/>
              </a:lnSpc>
            </a:pPr>
            <a:r>
              <a:rPr lang="zh-CN" altLang="zh-CN" sz="1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lang="zh-CN" altLang="zh-CN" sz="1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外观验证结果</a:t>
            </a:r>
            <a:endParaRPr lang="zh-CN" altLang="zh-CN" sz="18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棱台 2"/>
          <p:cNvSpPr/>
          <p:nvPr/>
        </p:nvSpPr>
        <p:spPr>
          <a:xfrm>
            <a:off x="2772410" y="3628390"/>
            <a:ext cx="3919855" cy="576580"/>
          </a:xfrm>
          <a:prstGeom prst="bevel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defRPr/>
            </a:pP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二、</a:t>
            </a:r>
            <a:r>
              <a:rPr lang="zh-CN" altLang="zh-CN" sz="1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硬度检测</a:t>
            </a:r>
            <a:r>
              <a:rPr lang="zh-CN" altLang="zh-CN" sz="1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结果</a:t>
            </a:r>
            <a:endParaRPr lang="zh-CN" altLang="zh-CN" sz="18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棱台 3"/>
          <p:cNvSpPr/>
          <p:nvPr/>
        </p:nvSpPr>
        <p:spPr>
          <a:xfrm>
            <a:off x="2755900" y="4616450"/>
            <a:ext cx="3919855" cy="576580"/>
          </a:xfrm>
          <a:prstGeom prst="bevel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defRPr/>
            </a:pP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二、</a:t>
            </a:r>
            <a:r>
              <a:rPr lang="zh-CN" altLang="zh-CN" sz="1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装配验证结果</a:t>
            </a:r>
            <a:endParaRPr lang="zh-CN" altLang="zh-CN" sz="18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7" name="组合 46"/>
          <p:cNvGrpSpPr/>
          <p:nvPr/>
        </p:nvGrpSpPr>
        <p:grpSpPr>
          <a:xfrm>
            <a:off x="1003300" y="720725"/>
            <a:ext cx="3540760" cy="546100"/>
            <a:chOff x="6339097" y="1573726"/>
            <a:chExt cx="8638338" cy="545773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grpSpPr>
        <p:sp>
          <p:nvSpPr>
            <p:cNvPr id="48" name="圆角矩形 47"/>
            <p:cNvSpPr/>
            <p:nvPr/>
          </p:nvSpPr>
          <p:spPr>
            <a:xfrm>
              <a:off x="6339097" y="1573726"/>
              <a:ext cx="8638338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p>
              <a:pPr algn="ctr">
                <a:defRPr/>
              </a:pPr>
              <a:endParaRPr lang="zh-CN" altLang="en-US" sz="3600" dirty="0">
                <a:latin typeface="+mj-lt"/>
                <a:ea typeface="Arial Narrow" panose="020B0606020202030204" charset="0"/>
                <a:cs typeface="Arial Narrow" panose="020B060602020203020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6356138" y="1573726"/>
              <a:ext cx="8619748" cy="545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lIns="121960" tIns="60980" rIns="121960" bIns="60980" anchor="t" anchorCtr="0">
              <a:noAutofit/>
            </a:bodyPr>
            <a:p>
              <a:pPr algn="ctr">
                <a:lnSpc>
                  <a:spcPts val="3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uFillTx/>
                  <a:sym typeface="+mn-ea"/>
                </a:rPr>
                <a:t>外观验证结果</a:t>
              </a:r>
              <a:endParaRPr lang="zh-CN" altLang="en-US" sz="2000" b="1" kern="100" dirty="0" smtClean="0">
                <a:solidFill>
                  <a:schemeClr val="bg1"/>
                </a:solidFill>
                <a:uFillTx/>
                <a:latin typeface="微软雅黑" panose="020B0503020204020204" charset="-122"/>
                <a:ea typeface="造字工房劲黑（非商用）常规体" pitchFamily="50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26695" y="671830"/>
            <a:ext cx="764540" cy="607695"/>
            <a:chOff x="845947" y="2542722"/>
            <a:chExt cx="1727884" cy="1360493"/>
          </a:xfrm>
        </p:grpSpPr>
        <p:grpSp>
          <p:nvGrpSpPr>
            <p:cNvPr id="57" name="组合 56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9" name="同心圆 5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" name="TextBox 17"/>
            <p:cNvSpPr txBox="1"/>
            <p:nvPr/>
          </p:nvSpPr>
          <p:spPr>
            <a:xfrm>
              <a:off x="845947" y="2754544"/>
              <a:ext cx="1727884" cy="10520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zh-CN" altLang="en-US" sz="2000" b="1" dirty="0" smtClean="0">
                  <a:solidFill>
                    <a:srgbClr val="002060"/>
                  </a:solidFill>
                  <a:latin typeface="微软雅黑" panose="020B0503020204020204" charset="-122"/>
                  <a:ea typeface="造字工房劲黑（非商用）常规体" pitchFamily="50" charset="-122"/>
                </a:rPr>
                <a:t>一</a:t>
              </a:r>
              <a:endParaRPr lang="zh-CN" altLang="en-US" sz="2000" b="1" dirty="0" smtClean="0">
                <a:solidFill>
                  <a:srgbClr val="002060"/>
                </a:solidFill>
                <a:latin typeface="微软雅黑" panose="020B0503020204020204" charset="-122"/>
                <a:ea typeface="造字工房劲黑（非商用）常规体" pitchFamily="50" charset="-122"/>
              </a:endParaRPr>
            </a:p>
          </p:txBody>
        </p:sp>
      </p:grpSp>
      <p:sp>
        <p:nvSpPr>
          <p:cNvPr id="71" name="TextBox 42"/>
          <p:cNvSpPr txBox="1"/>
          <p:nvPr/>
        </p:nvSpPr>
        <p:spPr>
          <a:xfrm>
            <a:off x="887095" y="1557020"/>
            <a:ext cx="7688580" cy="13214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900" dirty="0">
                <a:solidFill>
                  <a:schemeClr val="tx1"/>
                </a:solidFill>
                <a:sym typeface="+mn-ea"/>
              </a:rPr>
              <a:t>TPE</a:t>
            </a:r>
            <a:r>
              <a:rPr lang="zh-CN" altLang="en-US" sz="1900" dirty="0">
                <a:solidFill>
                  <a:schemeClr val="tx1"/>
                </a:solidFill>
                <a:sym typeface="+mn-ea"/>
              </a:rPr>
              <a:t>原料生产</a:t>
            </a:r>
            <a:r>
              <a:rPr lang="en-US" sz="1900" dirty="0">
                <a:solidFill>
                  <a:schemeClr val="tx1"/>
                </a:solidFill>
                <a:sym typeface="+mn-ea"/>
              </a:rPr>
              <a:t>B41V</a:t>
            </a:r>
            <a:r>
              <a:rPr lang="zh-CN" altLang="en-US" sz="1900" dirty="0">
                <a:solidFill>
                  <a:schemeClr val="tx1"/>
                </a:solidFill>
                <a:sym typeface="+mn-ea"/>
              </a:rPr>
              <a:t>左右镜座胶垫</a:t>
            </a:r>
            <a:r>
              <a:rPr lang="zh-CN" sz="1900" dirty="0">
                <a:solidFill>
                  <a:schemeClr val="tx1"/>
                </a:solidFill>
                <a:sym typeface="+mn-ea"/>
              </a:rPr>
              <a:t>表面平整，无明细缩水龟裂问题目视无明细色差</a:t>
            </a:r>
            <a:endParaRPr lang="zh-CN" altLang="en-US" sz="1900" b="1" kern="0" noProof="0" dirty="0" smtClean="0">
              <a:ln>
                <a:noFill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710" y="6381115"/>
            <a:ext cx="768858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9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结论：</a:t>
            </a:r>
            <a:r>
              <a:rPr lang="zh-CN" sz="1800" b="1" dirty="0">
                <a:solidFill>
                  <a:srgbClr val="00B050"/>
                </a:solidFill>
                <a:latin typeface="宋体" panose="02010600030101010101" pitchFamily="2" charset="-122"/>
              </a:rPr>
              <a:t>符合要求。</a:t>
            </a:r>
            <a:endParaRPr lang="zh-CN" sz="1800" b="1" dirty="0">
              <a:solidFill>
                <a:srgbClr val="00B050"/>
              </a:solidFill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pic>
        <p:nvPicPr>
          <p:cNvPr id="4" name="图片 3" descr="a6decc57412f7ed2508e4e89d93f9d2"/>
          <p:cNvPicPr>
            <a:picLocks noChangeAspect="1"/>
          </p:cNvPicPr>
          <p:nvPr/>
        </p:nvPicPr>
        <p:blipFill>
          <a:blip r:embed="rId1"/>
          <a:srcRect l="29395" t="-1046"/>
          <a:stretch>
            <a:fillRect/>
          </a:stretch>
        </p:blipFill>
        <p:spPr>
          <a:xfrm rot="16200000">
            <a:off x="2668270" y="1371600"/>
            <a:ext cx="3101340" cy="5919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7" name="组合 46"/>
          <p:cNvGrpSpPr/>
          <p:nvPr/>
        </p:nvGrpSpPr>
        <p:grpSpPr>
          <a:xfrm>
            <a:off x="1003300" y="720725"/>
            <a:ext cx="3540760" cy="546100"/>
            <a:chOff x="6339097" y="1573726"/>
            <a:chExt cx="8638338" cy="545773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grpSpPr>
        <p:sp>
          <p:nvSpPr>
            <p:cNvPr id="48" name="圆角矩形 47"/>
            <p:cNvSpPr/>
            <p:nvPr/>
          </p:nvSpPr>
          <p:spPr>
            <a:xfrm>
              <a:off x="6339097" y="1573726"/>
              <a:ext cx="8638338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p>
              <a:pPr algn="ctr">
                <a:defRPr/>
              </a:pPr>
              <a:endParaRPr lang="zh-CN" altLang="en-US" sz="3600" dirty="0">
                <a:latin typeface="+mj-lt"/>
                <a:ea typeface="Arial Narrow" panose="020B0606020202030204" charset="0"/>
                <a:cs typeface="Arial Narrow" panose="020B060602020203020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6356138" y="1573726"/>
              <a:ext cx="8619748" cy="545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lIns="121960" tIns="60980" rIns="121960" bIns="60980" anchor="t" anchorCtr="0">
              <a:noAutofit/>
            </a:bodyPr>
            <a:p>
              <a:pPr algn="ctr">
                <a:lnSpc>
                  <a:spcPts val="3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uFillTx/>
                  <a:sym typeface="+mn-ea"/>
                </a:rPr>
                <a:t>硬度验证结果</a:t>
              </a:r>
              <a:endParaRPr lang="zh-CN" altLang="en-US" sz="2000" b="1" kern="100" dirty="0" smtClean="0">
                <a:solidFill>
                  <a:schemeClr val="bg1"/>
                </a:solidFill>
                <a:uFillTx/>
                <a:latin typeface="微软雅黑" panose="020B0503020204020204" charset="-122"/>
                <a:ea typeface="造字工房劲黑（非商用）常规体" pitchFamily="50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26695" y="671830"/>
            <a:ext cx="764540" cy="607695"/>
            <a:chOff x="845947" y="2542722"/>
            <a:chExt cx="1727884" cy="1360493"/>
          </a:xfrm>
        </p:grpSpPr>
        <p:grpSp>
          <p:nvGrpSpPr>
            <p:cNvPr id="57" name="组合 56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9" name="同心圆 5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" name="TextBox 17"/>
            <p:cNvSpPr txBox="1"/>
            <p:nvPr/>
          </p:nvSpPr>
          <p:spPr>
            <a:xfrm>
              <a:off x="845947" y="2754544"/>
              <a:ext cx="1727884" cy="10520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zh-CN" altLang="en-US" sz="2000" b="1" dirty="0" smtClean="0">
                  <a:solidFill>
                    <a:srgbClr val="002060"/>
                  </a:solidFill>
                  <a:latin typeface="微软雅黑" panose="020B0503020204020204" charset="-122"/>
                  <a:ea typeface="造字工房劲黑（非商用）常规体" pitchFamily="50" charset="-122"/>
                </a:rPr>
                <a:t>二</a:t>
              </a:r>
              <a:endParaRPr lang="zh-CN" altLang="en-US" sz="2000" b="1" dirty="0" smtClean="0">
                <a:solidFill>
                  <a:srgbClr val="002060"/>
                </a:solidFill>
                <a:latin typeface="微软雅黑" panose="020B0503020204020204" charset="-122"/>
                <a:ea typeface="造字工房劲黑（非商用）常规体" pitchFamily="50" charset="-122"/>
              </a:endParaRPr>
            </a:p>
          </p:txBody>
        </p:sp>
      </p:grpSp>
      <p:sp>
        <p:nvSpPr>
          <p:cNvPr id="71" name="TextBox 42"/>
          <p:cNvSpPr txBox="1"/>
          <p:nvPr/>
        </p:nvSpPr>
        <p:spPr>
          <a:xfrm>
            <a:off x="887095" y="1557020"/>
            <a:ext cx="7688580" cy="13214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900" dirty="0">
                <a:solidFill>
                  <a:schemeClr val="tx1"/>
                </a:solidFill>
                <a:sym typeface="+mn-ea"/>
              </a:rPr>
              <a:t>邵氏硬度标准：</a:t>
            </a:r>
            <a:r>
              <a:rPr lang="en-US" altLang="zh-CN" sz="1900" dirty="0">
                <a:solidFill>
                  <a:schemeClr val="tx1"/>
                </a:solidFill>
                <a:sym typeface="+mn-ea"/>
              </a:rPr>
              <a:t>60</a:t>
            </a:r>
            <a:r>
              <a:rPr lang="zh-CN" altLang="en-US" sz="1900" dirty="0">
                <a:solidFill>
                  <a:schemeClr val="tx1"/>
                </a:solidFill>
                <a:sym typeface="+mn-ea"/>
              </a:rPr>
              <a:t>±</a:t>
            </a:r>
            <a:r>
              <a:rPr lang="en-US" altLang="zh-CN" sz="1900" dirty="0">
                <a:solidFill>
                  <a:schemeClr val="tx1"/>
                </a:solidFill>
                <a:sym typeface="+mn-ea"/>
              </a:rPr>
              <a:t>10</a:t>
            </a:r>
            <a:endParaRPr lang="en-US" altLang="zh-CN" sz="1900" dirty="0">
              <a:solidFill>
                <a:schemeClr val="tx1"/>
              </a:solidFill>
              <a:sym typeface="+mn-ea"/>
            </a:endParaRP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9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实际检测：</a:t>
            </a:r>
            <a:r>
              <a:rPr lang="en-US" altLang="zh-CN" sz="19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59</a:t>
            </a:r>
            <a:r>
              <a:rPr lang="zh-CN" altLang="en-US" sz="19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，符合要求</a:t>
            </a:r>
            <a:endParaRPr lang="zh-CN" altLang="en-US" sz="1900" b="1" kern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710" y="6381115"/>
            <a:ext cx="768858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9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结论：</a:t>
            </a:r>
            <a:r>
              <a:rPr lang="zh-CN" sz="1800" b="1" dirty="0">
                <a:solidFill>
                  <a:srgbClr val="00B050"/>
                </a:solidFill>
                <a:latin typeface="宋体" panose="02010600030101010101" pitchFamily="2" charset="-122"/>
              </a:rPr>
              <a:t>符合要求。</a:t>
            </a:r>
            <a:endParaRPr lang="zh-CN" sz="1800" b="1" dirty="0">
              <a:solidFill>
                <a:srgbClr val="00B050"/>
              </a:solidFill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pic>
        <p:nvPicPr>
          <p:cNvPr id="2" name="图片 1" descr="de57b81d0851f4095927d87b132225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267585" y="2797810"/>
            <a:ext cx="3183890" cy="3439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8" name="组合 47"/>
          <p:cNvGrpSpPr/>
          <p:nvPr/>
        </p:nvGrpSpPr>
        <p:grpSpPr>
          <a:xfrm>
            <a:off x="179070" y="682625"/>
            <a:ext cx="764540" cy="607695"/>
            <a:chOff x="845947" y="2542722"/>
            <a:chExt cx="1727884" cy="1360493"/>
          </a:xfrm>
        </p:grpSpPr>
        <p:grpSp>
          <p:nvGrpSpPr>
            <p:cNvPr id="49" name="组合 48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0" name="同心圆 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TextBox 17"/>
            <p:cNvSpPr txBox="1"/>
            <p:nvPr/>
          </p:nvSpPr>
          <p:spPr>
            <a:xfrm>
              <a:off x="845947" y="2754544"/>
              <a:ext cx="1727884" cy="10520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zh-CN" altLang="en-US" sz="2000" b="1" dirty="0" smtClean="0">
                  <a:solidFill>
                    <a:schemeClr val="tx1"/>
                  </a:solidFill>
                  <a:latin typeface="微软雅黑" panose="020B0503020204020204" charset="-122"/>
                  <a:ea typeface="造字工房劲黑（非商用）常规体" pitchFamily="50" charset="-122"/>
                </a:rPr>
                <a:t>三</a:t>
              </a:r>
              <a:endParaRPr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03300" y="720725"/>
            <a:ext cx="3540760" cy="546100"/>
            <a:chOff x="6339097" y="1573726"/>
            <a:chExt cx="8638338" cy="545773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grpSpPr>
        <p:sp>
          <p:nvSpPr>
            <p:cNvPr id="14" name="圆角矩形 13"/>
            <p:cNvSpPr/>
            <p:nvPr/>
          </p:nvSpPr>
          <p:spPr>
            <a:xfrm>
              <a:off x="6339097" y="1573726"/>
              <a:ext cx="8638338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p>
              <a:pPr algn="ctr">
                <a:defRPr/>
              </a:pPr>
              <a:endParaRPr lang="zh-CN" altLang="en-US" sz="3600" dirty="0">
                <a:latin typeface="+mj-lt"/>
                <a:ea typeface="Arial Narrow" panose="020B0606020202030204" charset="0"/>
                <a:cs typeface="Arial Narrow" panose="020B060602020203020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356138" y="1573726"/>
              <a:ext cx="8619748" cy="545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lIns="121960" tIns="60980" rIns="121960" bIns="60980" anchor="t" anchorCtr="0">
              <a:noAutofit/>
            </a:bodyPr>
            <a:p>
              <a:pPr algn="ctr">
                <a:lnSpc>
                  <a:spcPts val="3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uFillTx/>
                  <a:sym typeface="+mn-ea"/>
                </a:rPr>
                <a:t>装配验证结果</a:t>
              </a:r>
              <a:endParaRPr lang="zh-CN" altLang="en-US" sz="2000" b="1" kern="100" dirty="0" smtClean="0">
                <a:solidFill>
                  <a:schemeClr val="bg1"/>
                </a:solidFill>
                <a:uFillTx/>
                <a:latin typeface="微软雅黑" panose="020B0503020204020204" charset="-122"/>
                <a:ea typeface="造字工房劲黑（非商用）常规体" pitchFamily="50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16" name="TextBox 42"/>
          <p:cNvSpPr txBox="1"/>
          <p:nvPr/>
        </p:nvSpPr>
        <p:spPr>
          <a:xfrm>
            <a:off x="328295" y="1557020"/>
            <a:ext cx="8608060" cy="13214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900" dirty="0" smtClean="0">
                <a:solidFill>
                  <a:schemeClr val="tx1"/>
                </a:solidFill>
                <a:uFillTx/>
                <a:sym typeface="+mn-ea"/>
              </a:rPr>
              <a:t>1.</a:t>
            </a:r>
            <a:r>
              <a:rPr lang="zh-CN" altLang="en-US" sz="1900" dirty="0" smtClean="0">
                <a:solidFill>
                  <a:schemeClr val="tx1"/>
                </a:solidFill>
                <a:uFillTx/>
                <a:sym typeface="+mn-ea"/>
              </a:rPr>
              <a:t>胶垫装配检具后产品间隙</a:t>
            </a:r>
            <a:r>
              <a:rPr lang="zh-CN" altLang="en-US" sz="1900" dirty="0" smtClean="0">
                <a:solidFill>
                  <a:schemeClr val="tx1"/>
                </a:solidFill>
                <a:uFillTx/>
                <a:sym typeface="+mn-ea"/>
              </a:rPr>
              <a:t>，与现有胶垫互换无偏差，间隙合格，符合要求。</a:t>
            </a:r>
            <a:endParaRPr lang="zh-CN" altLang="en-US" sz="1900" b="1" kern="0" noProof="0" dirty="0" smtClean="0">
              <a:ln>
                <a:noFill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9750" y="5300980"/>
            <a:ext cx="7306310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900" b="1" dirty="0" smtClean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结论：</a:t>
            </a:r>
            <a:r>
              <a:rPr lang="zh-CN" altLang="en-US" sz="1900" b="1" dirty="0" smtClean="0">
                <a:solidFill>
                  <a:srgbClr val="00B05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符合要求。</a:t>
            </a:r>
            <a:endParaRPr lang="zh-CN" altLang="en-US" sz="1900" b="1" dirty="0" smtClean="0">
              <a:solidFill>
                <a:srgbClr val="00B050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298a260de7902bb2ce4c24613745b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2308860"/>
            <a:ext cx="1922145" cy="2562860"/>
          </a:xfrm>
          <a:prstGeom prst="rect">
            <a:avLst/>
          </a:prstGeom>
        </p:spPr>
      </p:pic>
      <p:pic>
        <p:nvPicPr>
          <p:cNvPr id="6" name="图片 5" descr="7b26f5a6c1945ca196d500b02fc167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120" y="2308860"/>
            <a:ext cx="1916430" cy="2556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形 10" descr="讲师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795494" y="4887131"/>
            <a:ext cx="420314" cy="560419"/>
          </a:xfrm>
          <a:prstGeom prst="rect">
            <a:avLst/>
          </a:prstGeom>
        </p:spPr>
      </p:pic>
      <p:pic>
        <p:nvPicPr>
          <p:cNvPr id="12" name="图形 11" descr="教师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662938" y="5027256"/>
            <a:ext cx="420314" cy="560419"/>
          </a:xfrm>
          <a:prstGeom prst="rect">
            <a:avLst/>
          </a:prstGeom>
        </p:spPr>
      </p:pic>
      <p:sp>
        <p:nvSpPr>
          <p:cNvPr id="29" name="文本框 58"/>
          <p:cNvSpPr txBox="1">
            <a:spLocks noChangeArrowheads="1"/>
          </p:cNvSpPr>
          <p:nvPr/>
        </p:nvSpPr>
        <p:spPr>
          <a:xfrm>
            <a:off x="1622280" y="185032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  <a:tileRect/>
                </a:gradFill>
                <a:latin typeface="思源黑体 CN Normal"/>
                <a:ea typeface="微软雅黑" panose="020B0503020204020204" charset="-122"/>
              </a:rPr>
              <a:t>T</a:t>
            </a:r>
            <a:endParaRPr lang="en-US" altLang="zh-CN" sz="16600" b="1">
              <a:gradFill flip="none" rotWithShape="1"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  <a:tileRect/>
              </a:gradFill>
              <a:latin typeface="思源黑体 CN Normal"/>
              <a:ea typeface="微软雅黑" panose="020B0503020204020204" charset="-122"/>
            </a:endParaRPr>
          </a:p>
        </p:txBody>
      </p:sp>
      <p:sp>
        <p:nvSpPr>
          <p:cNvPr id="30" name="文本框 58"/>
          <p:cNvSpPr txBox="1">
            <a:spLocks noChangeArrowheads="1"/>
          </p:cNvSpPr>
          <p:nvPr/>
        </p:nvSpPr>
        <p:spPr>
          <a:xfrm>
            <a:off x="2445147" y="185032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思源黑体 CN Normal"/>
                <a:ea typeface="微软雅黑" panose="020B0503020204020204" charset="-122"/>
              </a:rPr>
              <a:t>H</a:t>
            </a:r>
            <a:endParaRPr lang="en-US" altLang="zh-CN" sz="166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思源黑体 CN Normal"/>
              <a:ea typeface="微软雅黑" panose="020B0503020204020204" charset="-122"/>
            </a:endParaRPr>
          </a:p>
        </p:txBody>
      </p:sp>
      <p:sp>
        <p:nvSpPr>
          <p:cNvPr id="31" name="文本框 58"/>
          <p:cNvSpPr txBox="1">
            <a:spLocks noChangeArrowheads="1"/>
          </p:cNvSpPr>
          <p:nvPr/>
        </p:nvSpPr>
        <p:spPr>
          <a:xfrm>
            <a:off x="3268014" y="185032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  <a:tileRect/>
                </a:gradFill>
                <a:latin typeface="思源黑体 CN Normal"/>
                <a:ea typeface="微软雅黑" panose="020B0503020204020204" charset="-122"/>
              </a:rPr>
              <a:t>A</a:t>
            </a:r>
            <a:endParaRPr lang="en-US" altLang="zh-CN" sz="16600" b="1">
              <a:gradFill flip="none" rotWithShape="1"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  <a:tileRect/>
              </a:gradFill>
              <a:latin typeface="思源黑体 CN Normal"/>
              <a:ea typeface="微软雅黑" panose="020B0503020204020204" charset="-122"/>
            </a:endParaRPr>
          </a:p>
        </p:txBody>
      </p:sp>
      <p:sp>
        <p:nvSpPr>
          <p:cNvPr id="32" name="文本框 58"/>
          <p:cNvSpPr txBox="1">
            <a:spLocks noChangeArrowheads="1"/>
          </p:cNvSpPr>
          <p:nvPr/>
        </p:nvSpPr>
        <p:spPr>
          <a:xfrm>
            <a:off x="4090881" y="185032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  <a:tileRect/>
                </a:gradFill>
                <a:latin typeface="思源黑体 CN Normal"/>
                <a:ea typeface="微软雅黑" panose="020B0503020204020204" charset="-122"/>
              </a:rPr>
              <a:t>N</a:t>
            </a:r>
            <a:endParaRPr lang="en-US" altLang="zh-CN" sz="16600" b="1">
              <a:gradFill flip="none" rotWithShape="1"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  <a:tileRect/>
              </a:gradFill>
              <a:latin typeface="思源黑体 CN Normal"/>
              <a:ea typeface="微软雅黑" panose="020B0503020204020204" charset="-122"/>
            </a:endParaRPr>
          </a:p>
        </p:txBody>
      </p:sp>
      <p:sp>
        <p:nvSpPr>
          <p:cNvPr id="34" name="文本框 58"/>
          <p:cNvSpPr txBox="1">
            <a:spLocks noChangeArrowheads="1"/>
          </p:cNvSpPr>
          <p:nvPr/>
        </p:nvSpPr>
        <p:spPr>
          <a:xfrm>
            <a:off x="4913748" y="185032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  <a:tileRect/>
                </a:gradFill>
                <a:latin typeface="思源黑体 CN Normal"/>
                <a:ea typeface="微软雅黑" panose="020B0503020204020204" charset="-122"/>
              </a:rPr>
              <a:t>K</a:t>
            </a:r>
            <a:endParaRPr lang="en-US" altLang="zh-CN" sz="16600" b="1">
              <a:gradFill flip="none" rotWithShape="1"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  <a:tileRect/>
              </a:gradFill>
              <a:latin typeface="思源黑体 CN Normal"/>
              <a:ea typeface="微软雅黑" panose="020B0503020204020204" charset="-122"/>
            </a:endParaRPr>
          </a:p>
        </p:txBody>
      </p:sp>
      <p:sp>
        <p:nvSpPr>
          <p:cNvPr id="35" name="文本框 58"/>
          <p:cNvSpPr txBox="1">
            <a:spLocks noChangeArrowheads="1"/>
          </p:cNvSpPr>
          <p:nvPr/>
        </p:nvSpPr>
        <p:spPr>
          <a:xfrm>
            <a:off x="5736614" y="185032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  <a:tileRect/>
                </a:gradFill>
                <a:latin typeface="思源黑体 CN Normal"/>
                <a:ea typeface="微软雅黑" panose="020B0503020204020204" charset="-122"/>
              </a:rPr>
              <a:t>S</a:t>
            </a:r>
            <a:endParaRPr lang="en-US" altLang="zh-CN" sz="16600" b="1">
              <a:gradFill flip="none" rotWithShape="1"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  <a:tileRect/>
              </a:gradFill>
              <a:latin typeface="思源黑体 CN Normal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dvAuto="0"/>
      <p:bldP spid="30" grpId="1" advAuto="0"/>
      <p:bldP spid="31" grpId="2" advAuto="0"/>
      <p:bldP spid="32" grpId="3" advAuto="0"/>
      <p:bldP spid="34" grpId="4" advAuto="0"/>
      <p:bldP spid="35" grpId="5" advAuto="0"/>
    </p:bldLst>
  </p:timing>
</p:sld>
</file>

<file path=ppt/tags/tag1.xml><?xml version="1.0" encoding="utf-8"?>
<p:tagLst xmlns:p="http://schemas.openxmlformats.org/presentationml/2006/main">
  <p:tag name="THINKCELLSHAPEDONOTDELETE" val="p1mrGOHOxF022ZIg2oT2dDg"/>
</p:tagLst>
</file>

<file path=ppt/tags/tag2.xml><?xml version="1.0" encoding="utf-8"?>
<p:tagLst xmlns:p="http://schemas.openxmlformats.org/presentationml/2006/main">
  <p:tag name="THINKCELLSHAPEDONOTDELETE" val="p1mrGOHOxF022ZIg2oT2dDg"/>
</p:tagLst>
</file>

<file path=ppt/tags/tag3.xml><?xml version="1.0" encoding="utf-8"?>
<p:tagLst xmlns:p="http://schemas.openxmlformats.org/presentationml/2006/main">
  <p:tag name="THINKCELLSHAPEDONOTDELETE" val="p1mrGOHOxF022ZIg2oT2dDg"/>
</p:tagLst>
</file>

<file path=ppt/tags/tag4.xml><?xml version="1.0" encoding="utf-8"?>
<p:tagLst xmlns:p="http://schemas.openxmlformats.org/presentationml/2006/main">
  <p:tag name="THINKCELLSHAPEDONOTDELETE" val="p1mrGOHOxF022ZIg2oT2dDg"/>
</p:tagLst>
</file>

<file path=ppt/tags/tag5.xml><?xml version="1.0" encoding="utf-8"?>
<p:tagLst xmlns:p="http://schemas.openxmlformats.org/presentationml/2006/main">
  <p:tag name="KSO_WM_SLIDE_MODEL_TYPE" val="cover"/>
</p:tagLst>
</file>

<file path=ppt/tags/tag6.xml><?xml version="1.0" encoding="utf-8"?>
<p:tagLst xmlns:p="http://schemas.openxmlformats.org/presentationml/2006/main">
  <p:tag name="KSO_WPP_MARK_KEY" val="2361d046-c5dd-4572-900b-a40c78335c69"/>
  <p:tag name="COMMONDATA" val="eyJoZGlkIjoiNWI4MmE5MjcyMmVlODNiMDhlODIzZDg5NWFmNWM3MTkifQ=="/>
</p:tagLst>
</file>

<file path=ppt/theme/theme1.xml><?xml version="1.0" encoding="utf-8"?>
<a:theme xmlns:a="http://schemas.openxmlformats.org/drawingml/2006/main" name="3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C"/>
      </a:accent5>
      <a:accent6>
        <a:srgbClr val="B70000"/>
      </a:accent6>
      <a:hlink>
        <a:srgbClr val="336699"/>
      </a:hlink>
      <a:folHlink>
        <a:srgbClr val="003366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C"/>
      </a:accent5>
      <a:accent6>
        <a:srgbClr val="B70000"/>
      </a:accent6>
      <a:hlink>
        <a:srgbClr val="336699"/>
      </a:hlink>
      <a:folHlink>
        <a:srgbClr val="003366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C"/>
      </a:accent5>
      <a:accent6>
        <a:srgbClr val="B70000"/>
      </a:accent6>
      <a:hlink>
        <a:srgbClr val="336699"/>
      </a:hlink>
      <a:folHlink>
        <a:srgbClr val="003366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C"/>
      </a:accent5>
      <a:accent6>
        <a:srgbClr val="B70000"/>
      </a:accent6>
      <a:hlink>
        <a:srgbClr val="336699"/>
      </a:hlink>
      <a:folHlink>
        <a:srgbClr val="003366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WPS 演示</Application>
  <PresentationFormat>全屏显示(4:3)</PresentationFormat>
  <Paragraphs>49</Paragraphs>
  <Slides>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Verdana</vt:lpstr>
      <vt:lpstr>Calibri</vt:lpstr>
      <vt:lpstr>方正兰亭粗黑_GBK</vt:lpstr>
      <vt:lpstr>黑体</vt:lpstr>
      <vt:lpstr>Times New Roman</vt:lpstr>
      <vt:lpstr>Arial Narrow</vt:lpstr>
      <vt:lpstr>造字工房劲黑（非商用）常规体</vt:lpstr>
      <vt:lpstr>思源黑体 CN Normal</vt:lpstr>
      <vt:lpstr>Arial Unicode MS</vt:lpstr>
      <vt:lpstr>3_Profile</vt:lpstr>
      <vt:lpstr>2_Profile</vt:lpstr>
      <vt:lpstr>1_Profile</vt:lpstr>
      <vt:lpstr>Profile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时光倒流</cp:lastModifiedBy>
  <cp:revision>396</cp:revision>
  <dcterms:created xsi:type="dcterms:W3CDTF">2018-12-11T07:25:00Z</dcterms:created>
  <dcterms:modified xsi:type="dcterms:W3CDTF">2025-04-01T03:56:57Z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KSORubyTemplateID">
    <vt:lpwstr>2</vt:lpwstr>
  </property>
  <property fmtid="{D5CDD505-2E9C-101B-9397-08002B2CF9AE}" pid="4" name="ICV">
    <vt:lpwstr>50C3CEB55370478792C42E3C877EB2D8_12</vt:lpwstr>
  </property>
</Properties>
</file>