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1507" r:id="rId2"/>
  </p:sldIdLst>
  <p:sldSz cx="12192000" cy="6858000"/>
  <p:notesSz cx="9866313" cy="6735763"/>
  <p:custDataLst>
    <p:tags r:id="rId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6">
          <p15:clr>
            <a:srgbClr val="A4A3A4"/>
          </p15:clr>
        </p15:guide>
        <p15:guide id="2" pos="310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3864"/>
    <a:srgbClr val="A9D18E"/>
    <a:srgbClr val="F2EBD2"/>
    <a:srgbClr val="2E75B6"/>
    <a:srgbClr val="6EA7DA"/>
    <a:srgbClr val="3890C2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654" y="96"/>
      </p:cViewPr>
      <p:guideLst>
        <p:guide orient="horz" pos="2205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1440" y="-90"/>
      </p:cViewPr>
      <p:guideLst>
        <p:guide orient="horz" pos="2166"/>
        <p:guide pos="31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16537-AB4F-4068-B728-D8DC9FBDCB50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08D40-7BC8-4744-A42E-68B5548F8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33E0BB9-4548-40C8-BA3B-A624A0D082BB}" type="datetimeFigureOut">
              <a:rPr lang="zh-CN" altLang="en-US"/>
              <a:t>2025/4/10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1037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82DD672-220D-474D-9C43-C27A5F691E8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ADBFEC-9F3A-463A-8538-6B29353ECC26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A5645C-B281-4748-8AFA-5D8E0E4A391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4DCE9A-AA6A-4FAC-9EE5-B5184E49DD40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C67F2-74A2-4683-92E1-B1E6614574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E7755C-E641-44F1-A9E9-0F681158FD38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653D0D-2066-4047-83A4-4AAF2A1382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0" y="-3176"/>
          <a:ext cx="12192000" cy="942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" name="Image" r:id="rId3" imgW="20320000" imgH="2298700" progId="">
                  <p:embed/>
                </p:oleObj>
              </mc:Choice>
              <mc:Fallback>
                <p:oleObj name="Image" r:id="rId3" imgW="20320000" imgH="2298700" progId="">
                  <p:embed/>
                  <p:pic>
                    <p:nvPicPr>
                      <p:cNvPr id="0" name="Object 3"/>
                      <p:cNvPicPr>
                        <a:picLocks noChangeAspect="1"/>
                      </p:cNvPicPr>
                      <p:nvPr/>
                    </p:nvPicPr>
                    <p:blipFill>
                      <a:blip r:embed="rId4">
                        <a:grayscl/>
                      </a:blip>
                      <a:stretch>
                        <a:fillRect/>
                      </a:stretch>
                    </p:blipFill>
                    <p:spPr>
                      <a:xfrm>
                        <a:off x="0" y="-3176"/>
                        <a:ext cx="12192000" cy="94297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569700" y="6453505"/>
            <a:ext cx="52133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E9B9D55-6E44-4CF6-837A-EFFBD63A687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-14125" y="6417214"/>
            <a:ext cx="12206125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文本框 5"/>
          <p:cNvSpPr txBox="1"/>
          <p:nvPr userDrawn="1"/>
        </p:nvSpPr>
        <p:spPr>
          <a:xfrm>
            <a:off x="432144" y="6464550"/>
            <a:ext cx="226957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" b="1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</a:rPr>
              <a:t>光华荣昌汽车部件有限公司</a:t>
            </a:r>
            <a:endParaRPr lang="zh-CN" altLang="en-US" sz="600" b="1" dirty="0">
              <a:solidFill>
                <a:schemeClr val="bg1">
                  <a:lumMod val="65000"/>
                </a:schemeClr>
              </a:solidFill>
              <a:latin typeface="思源宋体 CN" panose="02020400000000000000"/>
              <a:ea typeface="微软雅黑" panose="020B0503020204020204" pitchFamily="34" charset="-122"/>
            </a:endParaRPr>
          </a:p>
        </p:txBody>
      </p:sp>
      <p:sp>
        <p:nvSpPr>
          <p:cNvPr id="13" name="文本框 7"/>
          <p:cNvSpPr txBox="1"/>
          <p:nvPr userDrawn="1"/>
        </p:nvSpPr>
        <p:spPr>
          <a:xfrm>
            <a:off x="432145" y="6620307"/>
            <a:ext cx="3083311" cy="18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 err="1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GoldRare</a:t>
            </a:r>
            <a:r>
              <a:rPr lang="zh-CN" altLang="en-US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（</a:t>
            </a:r>
            <a:r>
              <a:rPr lang="en-US" altLang="zh-CN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hebei</a:t>
            </a:r>
            <a:r>
              <a:rPr lang="zh-CN" altLang="en-US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r>
              <a:rPr lang="en-US" altLang="zh-CN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Automotive Parts </a:t>
            </a:r>
            <a:r>
              <a:rPr lang="en-US" altLang="zh-CN" sz="600" dirty="0" err="1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Co.,LTD</a:t>
            </a:r>
            <a:endParaRPr lang="en-US" altLang="zh-CN" sz="600" dirty="0">
              <a:solidFill>
                <a:schemeClr val="bg1">
                  <a:lumMod val="50000"/>
                </a:schemeClr>
              </a:solidFill>
              <a:latin typeface="思源宋体 CN" panose="0202040000000000000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458142" y="316994"/>
            <a:ext cx="304799" cy="346316"/>
            <a:chOff x="554514" y="294008"/>
            <a:chExt cx="304799" cy="346316"/>
          </a:xfrm>
        </p:grpSpPr>
        <p:sp>
          <p:nvSpPr>
            <p:cNvPr id="15" name="矩形: 圆角 14"/>
            <p:cNvSpPr/>
            <p:nvPr/>
          </p:nvSpPr>
          <p:spPr>
            <a:xfrm>
              <a:off x="554514" y="299917"/>
              <a:ext cx="71021" cy="34040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思源宋体 CN" panose="02020400000000000000"/>
              </a:endParaRPr>
            </a:p>
          </p:txBody>
        </p:sp>
        <p:sp>
          <p:nvSpPr>
            <p:cNvPr id="16" name="矩形: 圆角 15"/>
            <p:cNvSpPr/>
            <p:nvPr/>
          </p:nvSpPr>
          <p:spPr>
            <a:xfrm>
              <a:off x="671403" y="299917"/>
              <a:ext cx="71021" cy="34040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思源宋体 CN" panose="02020400000000000000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788292" y="294008"/>
              <a:ext cx="71021" cy="34040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思源宋体 CN" panose="02020400000000000000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85" y="158115"/>
            <a:ext cx="852805" cy="464820"/>
          </a:xfrm>
          <a:prstGeom prst="rect">
            <a:avLst/>
          </a:prstGeom>
        </p:spPr>
      </p:pic>
      <p:sp>
        <p:nvSpPr>
          <p:cNvPr id="3" name="文本框 5"/>
          <p:cNvSpPr txBox="1"/>
          <p:nvPr userDrawn="1"/>
        </p:nvSpPr>
        <p:spPr>
          <a:xfrm>
            <a:off x="9264650" y="6525895"/>
            <a:ext cx="218186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</a:rPr>
              <a:t>诚信赢得天下</a:t>
            </a:r>
            <a:r>
              <a:rPr lang="en-US" altLang="zh-CN" sz="1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</a:rPr>
              <a:t>    </a:t>
            </a:r>
            <a:r>
              <a:rPr lang="zh-CN" altLang="en-US" sz="1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</a:rPr>
              <a:t>科技成就未来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1833B-5CDE-44F7-8CD5-952F8F0C7DE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XA封面页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609600" y="242000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4" name="内容占位符 13"/>
          <p:cNvSpPr>
            <a:spLocks noGrp="1"/>
          </p:cNvSpPr>
          <p:nvPr>
            <p:ph sz="quarter" idx="10"/>
          </p:nvPr>
        </p:nvSpPr>
        <p:spPr>
          <a:xfrm>
            <a:off x="1219200" y="3762703"/>
            <a:ext cx="9753600" cy="1139114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2000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2010-06-10</a:t>
            </a: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16B37-B743-4B41-91DD-02EBED5006E3}" type="slidenum">
              <a:rPr lang="zh-CN" altLang="en-US"/>
              <a:t>‹#›</a:t>
            </a:fld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北京北汽模塑科技有限公司 </a:t>
            </a:r>
            <a:r>
              <a:rPr lang="en-US" altLang="zh-CN"/>
              <a:t>Beijing Beiqi Mould&amp;Plastic Technology Co,Ltd</a:t>
            </a:r>
            <a:endParaRPr lang="zh-CN" altLang="en-US" dirty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3809" y="1978570"/>
            <a:ext cx="12192000" cy="1395029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lang="zh-CN" altLang="en-US" sz="5400" b="1" kern="1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6" name="文本占位符 13"/>
          <p:cNvSpPr>
            <a:spLocks noGrp="1"/>
          </p:cNvSpPr>
          <p:nvPr>
            <p:ph type="body" sz="quarter" idx="15"/>
          </p:nvPr>
        </p:nvSpPr>
        <p:spPr>
          <a:xfrm>
            <a:off x="3809" y="3828872"/>
            <a:ext cx="12192000" cy="521947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lang="zh-CN" altLang="en-US" sz="2100" b="1" kern="1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7" name="文本占位符 13"/>
          <p:cNvSpPr>
            <a:spLocks noGrp="1"/>
          </p:cNvSpPr>
          <p:nvPr>
            <p:ph type="body" sz="quarter" idx="16"/>
          </p:nvPr>
        </p:nvSpPr>
        <p:spPr>
          <a:xfrm>
            <a:off x="3809" y="4474003"/>
            <a:ext cx="12192000" cy="521947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lang="zh-CN" altLang="en-US" sz="1350" b="1" kern="1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过渡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1430867" y="6480175"/>
            <a:ext cx="10619317" cy="0"/>
          </a:xfrm>
          <a:prstGeom prst="line">
            <a:avLst/>
          </a:prstGeom>
          <a:ln w="15875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141818" y="6480175"/>
            <a:ext cx="791633" cy="0"/>
          </a:xfrm>
          <a:prstGeom prst="line">
            <a:avLst/>
          </a:prstGeom>
          <a:ln w="15875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2" name="组合 6"/>
          <p:cNvGrpSpPr/>
          <p:nvPr userDrawn="1"/>
        </p:nvGrpSpPr>
        <p:grpSpPr>
          <a:xfrm flipH="1">
            <a:off x="975784" y="6308726"/>
            <a:ext cx="412749" cy="360363"/>
            <a:chOff x="7019085" y="157473"/>
            <a:chExt cx="3868830" cy="3952255"/>
          </a:xfrm>
        </p:grpSpPr>
        <p:sp>
          <p:nvSpPr>
            <p:cNvPr id="5" name="椭圆 4"/>
            <p:cNvSpPr/>
            <p:nvPr/>
          </p:nvSpPr>
          <p:spPr>
            <a:xfrm>
              <a:off x="8641073" y="1574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 rot="1542857">
              <a:off x="9362925" y="32223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 rot="3085714">
              <a:off x="9941806" y="783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 rot="7714286">
              <a:off x="9941806" y="285847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 rot="4628572">
              <a:off x="10263060" y="145096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 rot="9257143">
              <a:off x="9362925" y="332011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 rot="6171428">
              <a:off x="10263060" y="219138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 rot="10800000">
              <a:off x="8641073" y="3484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 rot="12342857">
              <a:off x="7919220" y="332011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 rot="13885714">
              <a:off x="7340340" y="285847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 rot="20057142">
              <a:off x="7919220" y="32223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 rot="15428571">
              <a:off x="7019085" y="219138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 rot="16971429">
              <a:off x="7019085" y="145096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 rot="18514286">
              <a:off x="7340340" y="783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Freeform 5"/>
          <p:cNvSpPr>
            <a:spLocks noEditPoints="1"/>
          </p:cNvSpPr>
          <p:nvPr/>
        </p:nvSpPr>
        <p:spPr bwMode="auto">
          <a:xfrm>
            <a:off x="7458155" y="5658694"/>
            <a:ext cx="4253067" cy="821142"/>
          </a:xfrm>
          <a:custGeom>
            <a:avLst/>
            <a:gdLst>
              <a:gd name="T0" fmla="*/ 7933 w 8000"/>
              <a:gd name="T1" fmla="*/ 1418 h 1542"/>
              <a:gd name="T2" fmla="*/ 7832 w 8000"/>
              <a:gd name="T3" fmla="*/ 1315 h 1542"/>
              <a:gd name="T4" fmla="*/ 7738 w 8000"/>
              <a:gd name="T5" fmla="*/ 1352 h 1542"/>
              <a:gd name="T6" fmla="*/ 7673 w 8000"/>
              <a:gd name="T7" fmla="*/ 1336 h 1542"/>
              <a:gd name="T8" fmla="*/ 7538 w 8000"/>
              <a:gd name="T9" fmla="*/ 1313 h 1542"/>
              <a:gd name="T10" fmla="*/ 7430 w 8000"/>
              <a:gd name="T11" fmla="*/ 1287 h 1542"/>
              <a:gd name="T12" fmla="*/ 7292 w 8000"/>
              <a:gd name="T13" fmla="*/ 1358 h 1542"/>
              <a:gd name="T14" fmla="*/ 7170 w 8000"/>
              <a:gd name="T15" fmla="*/ 1352 h 1542"/>
              <a:gd name="T16" fmla="*/ 6993 w 8000"/>
              <a:gd name="T17" fmla="*/ 1400 h 1542"/>
              <a:gd name="T18" fmla="*/ 6886 w 8000"/>
              <a:gd name="T19" fmla="*/ 1357 h 1542"/>
              <a:gd name="T20" fmla="*/ 6766 w 8000"/>
              <a:gd name="T21" fmla="*/ 1380 h 1542"/>
              <a:gd name="T22" fmla="*/ 6640 w 8000"/>
              <a:gd name="T23" fmla="*/ 1194 h 1542"/>
              <a:gd name="T24" fmla="*/ 6505 w 8000"/>
              <a:gd name="T25" fmla="*/ 1157 h 1542"/>
              <a:gd name="T26" fmla="*/ 6381 w 8000"/>
              <a:gd name="T27" fmla="*/ 1311 h 1542"/>
              <a:gd name="T28" fmla="*/ 6242 w 8000"/>
              <a:gd name="T29" fmla="*/ 1181 h 1542"/>
              <a:gd name="T30" fmla="*/ 5688 w 8000"/>
              <a:gd name="T31" fmla="*/ 818 h 1542"/>
              <a:gd name="T32" fmla="*/ 5396 w 8000"/>
              <a:gd name="T33" fmla="*/ 674 h 1542"/>
              <a:gd name="T34" fmla="*/ 5346 w 8000"/>
              <a:gd name="T35" fmla="*/ 615 h 1542"/>
              <a:gd name="T36" fmla="*/ 5292 w 8000"/>
              <a:gd name="T37" fmla="*/ 1274 h 1542"/>
              <a:gd name="T38" fmla="*/ 5007 w 8000"/>
              <a:gd name="T39" fmla="*/ 1089 h 1542"/>
              <a:gd name="T40" fmla="*/ 4819 w 8000"/>
              <a:gd name="T41" fmla="*/ 685 h 1542"/>
              <a:gd name="T42" fmla="*/ 4540 w 8000"/>
              <a:gd name="T43" fmla="*/ 1250 h 1542"/>
              <a:gd name="T44" fmla="*/ 4474 w 8000"/>
              <a:gd name="T45" fmla="*/ 1255 h 1542"/>
              <a:gd name="T46" fmla="*/ 4398 w 8000"/>
              <a:gd name="T47" fmla="*/ 1265 h 1542"/>
              <a:gd name="T48" fmla="*/ 4286 w 8000"/>
              <a:gd name="T49" fmla="*/ 1131 h 1542"/>
              <a:gd name="T50" fmla="*/ 4046 w 8000"/>
              <a:gd name="T51" fmla="*/ 1117 h 1542"/>
              <a:gd name="T52" fmla="*/ 3923 w 8000"/>
              <a:gd name="T53" fmla="*/ 975 h 1542"/>
              <a:gd name="T54" fmla="*/ 3742 w 8000"/>
              <a:gd name="T55" fmla="*/ 1095 h 1542"/>
              <a:gd name="T56" fmla="*/ 3585 w 8000"/>
              <a:gd name="T57" fmla="*/ 1415 h 1542"/>
              <a:gd name="T58" fmla="*/ 3463 w 8000"/>
              <a:gd name="T59" fmla="*/ 1255 h 1542"/>
              <a:gd name="T60" fmla="*/ 3390 w 8000"/>
              <a:gd name="T61" fmla="*/ 372 h 1542"/>
              <a:gd name="T62" fmla="*/ 3367 w 8000"/>
              <a:gd name="T63" fmla="*/ 187 h 1542"/>
              <a:gd name="T64" fmla="*/ 3329 w 8000"/>
              <a:gd name="T65" fmla="*/ 695 h 1542"/>
              <a:gd name="T66" fmla="*/ 2997 w 8000"/>
              <a:gd name="T67" fmla="*/ 1479 h 1542"/>
              <a:gd name="T68" fmla="*/ 2797 w 8000"/>
              <a:gd name="T69" fmla="*/ 1119 h 1542"/>
              <a:gd name="T70" fmla="*/ 2628 w 8000"/>
              <a:gd name="T71" fmla="*/ 1372 h 1542"/>
              <a:gd name="T72" fmla="*/ 2470 w 8000"/>
              <a:gd name="T73" fmla="*/ 1378 h 1542"/>
              <a:gd name="T74" fmla="*/ 2310 w 8000"/>
              <a:gd name="T75" fmla="*/ 1440 h 1542"/>
              <a:gd name="T76" fmla="*/ 2152 w 8000"/>
              <a:gd name="T77" fmla="*/ 1391 h 1542"/>
              <a:gd name="T78" fmla="*/ 2055 w 8000"/>
              <a:gd name="T79" fmla="*/ 1463 h 1542"/>
              <a:gd name="T80" fmla="*/ 1975 w 8000"/>
              <a:gd name="T81" fmla="*/ 1479 h 1542"/>
              <a:gd name="T82" fmla="*/ 1805 w 8000"/>
              <a:gd name="T83" fmla="*/ 1456 h 1542"/>
              <a:gd name="T84" fmla="*/ 1673 w 8000"/>
              <a:gd name="T85" fmla="*/ 1469 h 1542"/>
              <a:gd name="T86" fmla="*/ 1531 w 8000"/>
              <a:gd name="T87" fmla="*/ 1408 h 1542"/>
              <a:gd name="T88" fmla="*/ 1443 w 8000"/>
              <a:gd name="T89" fmla="*/ 1265 h 1542"/>
              <a:gd name="T90" fmla="*/ 1253 w 8000"/>
              <a:gd name="T91" fmla="*/ 1421 h 1542"/>
              <a:gd name="T92" fmla="*/ 1155 w 8000"/>
              <a:gd name="T93" fmla="*/ 1401 h 1542"/>
              <a:gd name="T94" fmla="*/ 1051 w 8000"/>
              <a:gd name="T95" fmla="*/ 1389 h 1542"/>
              <a:gd name="T96" fmla="*/ 969 w 8000"/>
              <a:gd name="T97" fmla="*/ 1224 h 1542"/>
              <a:gd name="T98" fmla="*/ 843 w 8000"/>
              <a:gd name="T99" fmla="*/ 1375 h 1542"/>
              <a:gd name="T100" fmla="*/ 664 w 8000"/>
              <a:gd name="T101" fmla="*/ 1427 h 1542"/>
              <a:gd name="T102" fmla="*/ 515 w 8000"/>
              <a:gd name="T103" fmla="*/ 1241 h 1542"/>
              <a:gd name="T104" fmla="*/ 320 w 8000"/>
              <a:gd name="T105" fmla="*/ 1245 h 1542"/>
              <a:gd name="T106" fmla="*/ 218 w 8000"/>
              <a:gd name="T107" fmla="*/ 1342 h 1542"/>
              <a:gd name="T108" fmla="*/ 56 w 8000"/>
              <a:gd name="T109" fmla="*/ 1357 h 1542"/>
              <a:gd name="T110" fmla="*/ 3369 w 8000"/>
              <a:gd name="T111" fmla="*/ 1408 h 1542"/>
              <a:gd name="T112" fmla="*/ 3356 w 8000"/>
              <a:gd name="T113" fmla="*/ 1141 h 1542"/>
              <a:gd name="T114" fmla="*/ 3356 w 8000"/>
              <a:gd name="T115" fmla="*/ 872 h 1542"/>
              <a:gd name="T116" fmla="*/ 3356 w 8000"/>
              <a:gd name="T117" fmla="*/ 756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000" h="1542">
                <a:moveTo>
                  <a:pt x="7978" y="1472"/>
                </a:moveTo>
                <a:cubicBezTo>
                  <a:pt x="7978" y="1462"/>
                  <a:pt x="7978" y="1462"/>
                  <a:pt x="7978" y="1462"/>
                </a:cubicBezTo>
                <a:cubicBezTo>
                  <a:pt x="7966" y="1462"/>
                  <a:pt x="7966" y="1462"/>
                  <a:pt x="7966" y="1462"/>
                </a:cubicBezTo>
                <a:cubicBezTo>
                  <a:pt x="7966" y="1436"/>
                  <a:pt x="7966" y="1436"/>
                  <a:pt x="7966" y="1436"/>
                </a:cubicBezTo>
                <a:cubicBezTo>
                  <a:pt x="7955" y="1436"/>
                  <a:pt x="7955" y="1436"/>
                  <a:pt x="7955" y="1436"/>
                </a:cubicBezTo>
                <a:cubicBezTo>
                  <a:pt x="7955" y="1420"/>
                  <a:pt x="7955" y="1420"/>
                  <a:pt x="7955" y="1420"/>
                </a:cubicBezTo>
                <a:cubicBezTo>
                  <a:pt x="7941" y="1420"/>
                  <a:pt x="7941" y="1420"/>
                  <a:pt x="7941" y="1420"/>
                </a:cubicBezTo>
                <a:cubicBezTo>
                  <a:pt x="7941" y="1428"/>
                  <a:pt x="7941" y="1428"/>
                  <a:pt x="7941" y="1428"/>
                </a:cubicBezTo>
                <a:cubicBezTo>
                  <a:pt x="7933" y="1428"/>
                  <a:pt x="7933" y="1428"/>
                  <a:pt x="7933" y="1428"/>
                </a:cubicBezTo>
                <a:cubicBezTo>
                  <a:pt x="7933" y="1418"/>
                  <a:pt x="7933" y="1418"/>
                  <a:pt x="7933" y="1418"/>
                </a:cubicBezTo>
                <a:cubicBezTo>
                  <a:pt x="7916" y="1418"/>
                  <a:pt x="7916" y="1418"/>
                  <a:pt x="7916" y="1418"/>
                </a:cubicBezTo>
                <a:cubicBezTo>
                  <a:pt x="7916" y="1433"/>
                  <a:pt x="7916" y="1433"/>
                  <a:pt x="7916" y="1433"/>
                </a:cubicBezTo>
                <a:cubicBezTo>
                  <a:pt x="7895" y="1433"/>
                  <a:pt x="7895" y="1433"/>
                  <a:pt x="7895" y="1433"/>
                </a:cubicBezTo>
                <a:cubicBezTo>
                  <a:pt x="7895" y="1335"/>
                  <a:pt x="7895" y="1335"/>
                  <a:pt x="7895" y="1335"/>
                </a:cubicBezTo>
                <a:cubicBezTo>
                  <a:pt x="7879" y="1335"/>
                  <a:pt x="7879" y="1335"/>
                  <a:pt x="7879" y="1335"/>
                </a:cubicBezTo>
                <a:cubicBezTo>
                  <a:pt x="7855" y="1316"/>
                  <a:pt x="7855" y="1316"/>
                  <a:pt x="7855" y="1316"/>
                </a:cubicBezTo>
                <a:cubicBezTo>
                  <a:pt x="7855" y="1300"/>
                  <a:pt x="7855" y="1300"/>
                  <a:pt x="7855" y="1300"/>
                </a:cubicBezTo>
                <a:cubicBezTo>
                  <a:pt x="7843" y="1300"/>
                  <a:pt x="7843" y="1300"/>
                  <a:pt x="7843" y="1300"/>
                </a:cubicBezTo>
                <a:cubicBezTo>
                  <a:pt x="7843" y="1315"/>
                  <a:pt x="7843" y="1315"/>
                  <a:pt x="7843" y="1315"/>
                </a:cubicBezTo>
                <a:cubicBezTo>
                  <a:pt x="7832" y="1315"/>
                  <a:pt x="7832" y="1315"/>
                  <a:pt x="7832" y="1315"/>
                </a:cubicBezTo>
                <a:cubicBezTo>
                  <a:pt x="7832" y="1300"/>
                  <a:pt x="7832" y="1300"/>
                  <a:pt x="7832" y="1300"/>
                </a:cubicBezTo>
                <a:cubicBezTo>
                  <a:pt x="7821" y="1300"/>
                  <a:pt x="7821" y="1300"/>
                  <a:pt x="7821" y="1300"/>
                </a:cubicBezTo>
                <a:cubicBezTo>
                  <a:pt x="7821" y="1315"/>
                  <a:pt x="7821" y="1315"/>
                  <a:pt x="7821" y="1315"/>
                </a:cubicBezTo>
                <a:cubicBezTo>
                  <a:pt x="7806" y="1335"/>
                  <a:pt x="7806" y="1335"/>
                  <a:pt x="7806" y="1335"/>
                </a:cubicBezTo>
                <a:cubicBezTo>
                  <a:pt x="7789" y="1335"/>
                  <a:pt x="7789" y="1335"/>
                  <a:pt x="7789" y="1335"/>
                </a:cubicBezTo>
                <a:cubicBezTo>
                  <a:pt x="7789" y="1436"/>
                  <a:pt x="7789" y="1436"/>
                  <a:pt x="7789" y="1436"/>
                </a:cubicBezTo>
                <a:cubicBezTo>
                  <a:pt x="7749" y="1436"/>
                  <a:pt x="7749" y="1436"/>
                  <a:pt x="7749" y="1436"/>
                </a:cubicBezTo>
                <a:cubicBezTo>
                  <a:pt x="7749" y="1345"/>
                  <a:pt x="7749" y="1345"/>
                  <a:pt x="7749" y="1345"/>
                </a:cubicBezTo>
                <a:cubicBezTo>
                  <a:pt x="7738" y="1345"/>
                  <a:pt x="7738" y="1345"/>
                  <a:pt x="7738" y="1345"/>
                </a:cubicBezTo>
                <a:cubicBezTo>
                  <a:pt x="7738" y="1352"/>
                  <a:pt x="7738" y="1352"/>
                  <a:pt x="7738" y="1352"/>
                </a:cubicBezTo>
                <a:cubicBezTo>
                  <a:pt x="7724" y="1352"/>
                  <a:pt x="7724" y="1352"/>
                  <a:pt x="7724" y="1352"/>
                </a:cubicBezTo>
                <a:cubicBezTo>
                  <a:pt x="7724" y="1337"/>
                  <a:pt x="7724" y="1337"/>
                  <a:pt x="7724" y="1337"/>
                </a:cubicBezTo>
                <a:cubicBezTo>
                  <a:pt x="7713" y="1337"/>
                  <a:pt x="7713" y="1337"/>
                  <a:pt x="7713" y="1337"/>
                </a:cubicBezTo>
                <a:cubicBezTo>
                  <a:pt x="7713" y="1321"/>
                  <a:pt x="7713" y="1321"/>
                  <a:pt x="7713" y="1321"/>
                </a:cubicBezTo>
                <a:cubicBezTo>
                  <a:pt x="7697" y="1321"/>
                  <a:pt x="7697" y="1321"/>
                  <a:pt x="7697" y="1321"/>
                </a:cubicBezTo>
                <a:cubicBezTo>
                  <a:pt x="7697" y="1336"/>
                  <a:pt x="7697" y="1336"/>
                  <a:pt x="7697" y="1336"/>
                </a:cubicBezTo>
                <a:cubicBezTo>
                  <a:pt x="7687" y="1336"/>
                  <a:pt x="7687" y="1336"/>
                  <a:pt x="7687" y="1336"/>
                </a:cubicBezTo>
                <a:cubicBezTo>
                  <a:pt x="7687" y="1324"/>
                  <a:pt x="7687" y="1324"/>
                  <a:pt x="7687" y="1324"/>
                </a:cubicBezTo>
                <a:cubicBezTo>
                  <a:pt x="7673" y="1324"/>
                  <a:pt x="7673" y="1324"/>
                  <a:pt x="7673" y="1324"/>
                </a:cubicBezTo>
                <a:cubicBezTo>
                  <a:pt x="7673" y="1336"/>
                  <a:pt x="7673" y="1336"/>
                  <a:pt x="7673" y="1336"/>
                </a:cubicBezTo>
                <a:cubicBezTo>
                  <a:pt x="7659" y="1336"/>
                  <a:pt x="7659" y="1336"/>
                  <a:pt x="7659" y="1336"/>
                </a:cubicBezTo>
                <a:cubicBezTo>
                  <a:pt x="7659" y="1326"/>
                  <a:pt x="7659" y="1326"/>
                  <a:pt x="7659" y="1326"/>
                </a:cubicBezTo>
                <a:cubicBezTo>
                  <a:pt x="7645" y="1326"/>
                  <a:pt x="7645" y="1326"/>
                  <a:pt x="7645" y="1326"/>
                </a:cubicBezTo>
                <a:cubicBezTo>
                  <a:pt x="7645" y="1356"/>
                  <a:pt x="7645" y="1356"/>
                  <a:pt x="7645" y="1356"/>
                </a:cubicBezTo>
                <a:cubicBezTo>
                  <a:pt x="7616" y="1356"/>
                  <a:pt x="7616" y="1356"/>
                  <a:pt x="7616" y="1356"/>
                </a:cubicBezTo>
                <a:cubicBezTo>
                  <a:pt x="7616" y="1439"/>
                  <a:pt x="7616" y="1439"/>
                  <a:pt x="7616" y="1439"/>
                </a:cubicBezTo>
                <a:cubicBezTo>
                  <a:pt x="7581" y="1439"/>
                  <a:pt x="7581" y="1439"/>
                  <a:pt x="7581" y="1439"/>
                </a:cubicBezTo>
                <a:cubicBezTo>
                  <a:pt x="7581" y="1337"/>
                  <a:pt x="7581" y="1337"/>
                  <a:pt x="7581" y="1337"/>
                </a:cubicBezTo>
                <a:cubicBezTo>
                  <a:pt x="7557" y="1337"/>
                  <a:pt x="7557" y="1337"/>
                  <a:pt x="7557" y="1337"/>
                </a:cubicBezTo>
                <a:cubicBezTo>
                  <a:pt x="7538" y="1313"/>
                  <a:pt x="7538" y="1313"/>
                  <a:pt x="7538" y="1313"/>
                </a:cubicBezTo>
                <a:cubicBezTo>
                  <a:pt x="7497" y="1313"/>
                  <a:pt x="7497" y="1313"/>
                  <a:pt x="7497" y="1313"/>
                </a:cubicBezTo>
                <a:cubicBezTo>
                  <a:pt x="7497" y="1416"/>
                  <a:pt x="7497" y="1416"/>
                  <a:pt x="7497" y="1416"/>
                </a:cubicBezTo>
                <a:cubicBezTo>
                  <a:pt x="7483" y="1416"/>
                  <a:pt x="7483" y="1416"/>
                  <a:pt x="7483" y="1416"/>
                </a:cubicBezTo>
                <a:cubicBezTo>
                  <a:pt x="7483" y="1314"/>
                  <a:pt x="7483" y="1314"/>
                  <a:pt x="7483" y="1314"/>
                </a:cubicBezTo>
                <a:cubicBezTo>
                  <a:pt x="7465" y="1285"/>
                  <a:pt x="7465" y="1285"/>
                  <a:pt x="7465" y="1285"/>
                </a:cubicBezTo>
                <a:cubicBezTo>
                  <a:pt x="7452" y="1285"/>
                  <a:pt x="7452" y="1285"/>
                  <a:pt x="7452" y="1285"/>
                </a:cubicBezTo>
                <a:cubicBezTo>
                  <a:pt x="7452" y="1291"/>
                  <a:pt x="7452" y="1291"/>
                  <a:pt x="7452" y="1291"/>
                </a:cubicBezTo>
                <a:cubicBezTo>
                  <a:pt x="7441" y="1291"/>
                  <a:pt x="7441" y="1291"/>
                  <a:pt x="7441" y="1291"/>
                </a:cubicBezTo>
                <a:cubicBezTo>
                  <a:pt x="7441" y="1287"/>
                  <a:pt x="7441" y="1287"/>
                  <a:pt x="7441" y="1287"/>
                </a:cubicBezTo>
                <a:cubicBezTo>
                  <a:pt x="7430" y="1287"/>
                  <a:pt x="7430" y="1287"/>
                  <a:pt x="7430" y="1287"/>
                </a:cubicBezTo>
                <a:cubicBezTo>
                  <a:pt x="7430" y="1301"/>
                  <a:pt x="7430" y="1301"/>
                  <a:pt x="7430" y="1301"/>
                </a:cubicBezTo>
                <a:cubicBezTo>
                  <a:pt x="7383" y="1301"/>
                  <a:pt x="7383" y="1301"/>
                  <a:pt x="7383" y="1301"/>
                </a:cubicBezTo>
                <a:cubicBezTo>
                  <a:pt x="7383" y="1286"/>
                  <a:pt x="7383" y="1286"/>
                  <a:pt x="7383" y="1286"/>
                </a:cubicBezTo>
                <a:cubicBezTo>
                  <a:pt x="7370" y="1261"/>
                  <a:pt x="7370" y="1261"/>
                  <a:pt x="7370" y="1261"/>
                </a:cubicBezTo>
                <a:cubicBezTo>
                  <a:pt x="7326" y="1261"/>
                  <a:pt x="7326" y="1261"/>
                  <a:pt x="7326" y="1261"/>
                </a:cubicBezTo>
                <a:cubicBezTo>
                  <a:pt x="7326" y="1286"/>
                  <a:pt x="7326" y="1286"/>
                  <a:pt x="7326" y="1286"/>
                </a:cubicBezTo>
                <a:cubicBezTo>
                  <a:pt x="7297" y="1286"/>
                  <a:pt x="7297" y="1286"/>
                  <a:pt x="7297" y="1286"/>
                </a:cubicBezTo>
                <a:cubicBezTo>
                  <a:pt x="7297" y="1303"/>
                  <a:pt x="7297" y="1303"/>
                  <a:pt x="7297" y="1303"/>
                </a:cubicBezTo>
                <a:cubicBezTo>
                  <a:pt x="7292" y="1303"/>
                  <a:pt x="7292" y="1303"/>
                  <a:pt x="7292" y="1303"/>
                </a:cubicBezTo>
                <a:cubicBezTo>
                  <a:pt x="7292" y="1358"/>
                  <a:pt x="7292" y="1358"/>
                  <a:pt x="7292" y="1358"/>
                </a:cubicBezTo>
                <a:cubicBezTo>
                  <a:pt x="7281" y="1358"/>
                  <a:pt x="7281" y="1358"/>
                  <a:pt x="7281" y="1358"/>
                </a:cubicBezTo>
                <a:cubicBezTo>
                  <a:pt x="7281" y="1302"/>
                  <a:pt x="7281" y="1302"/>
                  <a:pt x="7281" y="1302"/>
                </a:cubicBezTo>
                <a:cubicBezTo>
                  <a:pt x="7273" y="1302"/>
                  <a:pt x="7273" y="1302"/>
                  <a:pt x="7273" y="1302"/>
                </a:cubicBezTo>
                <a:cubicBezTo>
                  <a:pt x="7273" y="1279"/>
                  <a:pt x="7273" y="1279"/>
                  <a:pt x="7273" y="1279"/>
                </a:cubicBezTo>
                <a:cubicBezTo>
                  <a:pt x="7210" y="1279"/>
                  <a:pt x="7210" y="1279"/>
                  <a:pt x="7210" y="1279"/>
                </a:cubicBezTo>
                <a:cubicBezTo>
                  <a:pt x="7210" y="1303"/>
                  <a:pt x="7210" y="1303"/>
                  <a:pt x="7210" y="1303"/>
                </a:cubicBezTo>
                <a:cubicBezTo>
                  <a:pt x="7179" y="1303"/>
                  <a:pt x="7179" y="1303"/>
                  <a:pt x="7179" y="1303"/>
                </a:cubicBezTo>
                <a:cubicBezTo>
                  <a:pt x="7179" y="1323"/>
                  <a:pt x="7179" y="1323"/>
                  <a:pt x="7179" y="1323"/>
                </a:cubicBezTo>
                <a:cubicBezTo>
                  <a:pt x="7170" y="1323"/>
                  <a:pt x="7170" y="1323"/>
                  <a:pt x="7170" y="1323"/>
                </a:cubicBezTo>
                <a:cubicBezTo>
                  <a:pt x="7170" y="1352"/>
                  <a:pt x="7170" y="1352"/>
                  <a:pt x="7170" y="1352"/>
                </a:cubicBezTo>
                <a:cubicBezTo>
                  <a:pt x="7090" y="1352"/>
                  <a:pt x="7090" y="1352"/>
                  <a:pt x="7090" y="1352"/>
                </a:cubicBezTo>
                <a:cubicBezTo>
                  <a:pt x="7090" y="1362"/>
                  <a:pt x="7090" y="1362"/>
                  <a:pt x="7090" y="1362"/>
                </a:cubicBezTo>
                <a:cubicBezTo>
                  <a:pt x="7069" y="1362"/>
                  <a:pt x="7069" y="1362"/>
                  <a:pt x="7069" y="1362"/>
                </a:cubicBezTo>
                <a:cubicBezTo>
                  <a:pt x="7069" y="1308"/>
                  <a:pt x="7069" y="1308"/>
                  <a:pt x="7069" y="1308"/>
                </a:cubicBezTo>
                <a:cubicBezTo>
                  <a:pt x="7036" y="1308"/>
                  <a:pt x="7036" y="1308"/>
                  <a:pt x="7036" y="1308"/>
                </a:cubicBezTo>
                <a:cubicBezTo>
                  <a:pt x="7036" y="1291"/>
                  <a:pt x="7036" y="1291"/>
                  <a:pt x="7036" y="1291"/>
                </a:cubicBezTo>
                <a:cubicBezTo>
                  <a:pt x="7010" y="1291"/>
                  <a:pt x="7010" y="1291"/>
                  <a:pt x="7010" y="1291"/>
                </a:cubicBezTo>
                <a:cubicBezTo>
                  <a:pt x="7010" y="1305"/>
                  <a:pt x="7010" y="1305"/>
                  <a:pt x="7010" y="1305"/>
                </a:cubicBezTo>
                <a:cubicBezTo>
                  <a:pt x="6993" y="1305"/>
                  <a:pt x="6993" y="1305"/>
                  <a:pt x="6993" y="1305"/>
                </a:cubicBezTo>
                <a:cubicBezTo>
                  <a:pt x="6993" y="1400"/>
                  <a:pt x="6993" y="1400"/>
                  <a:pt x="6993" y="1400"/>
                </a:cubicBezTo>
                <a:cubicBezTo>
                  <a:pt x="6972" y="1400"/>
                  <a:pt x="6972" y="1400"/>
                  <a:pt x="6972" y="1400"/>
                </a:cubicBezTo>
                <a:cubicBezTo>
                  <a:pt x="6972" y="1391"/>
                  <a:pt x="6972" y="1391"/>
                  <a:pt x="6972" y="1391"/>
                </a:cubicBezTo>
                <a:cubicBezTo>
                  <a:pt x="6952" y="1391"/>
                  <a:pt x="6952" y="1391"/>
                  <a:pt x="6952" y="1391"/>
                </a:cubicBezTo>
                <a:cubicBezTo>
                  <a:pt x="6952" y="1405"/>
                  <a:pt x="6952" y="1405"/>
                  <a:pt x="6952" y="1405"/>
                </a:cubicBezTo>
                <a:cubicBezTo>
                  <a:pt x="6936" y="1405"/>
                  <a:pt x="6936" y="1405"/>
                  <a:pt x="6936" y="1405"/>
                </a:cubicBezTo>
                <a:cubicBezTo>
                  <a:pt x="6936" y="1375"/>
                  <a:pt x="6936" y="1375"/>
                  <a:pt x="6936" y="1375"/>
                </a:cubicBezTo>
                <a:cubicBezTo>
                  <a:pt x="6922" y="1375"/>
                  <a:pt x="6922" y="1375"/>
                  <a:pt x="6922" y="1375"/>
                </a:cubicBezTo>
                <a:cubicBezTo>
                  <a:pt x="6922" y="1357"/>
                  <a:pt x="6922" y="1357"/>
                  <a:pt x="6922" y="1357"/>
                </a:cubicBezTo>
                <a:cubicBezTo>
                  <a:pt x="6906" y="1357"/>
                  <a:pt x="6906" y="1357"/>
                  <a:pt x="6906" y="1357"/>
                </a:cubicBezTo>
                <a:cubicBezTo>
                  <a:pt x="6886" y="1357"/>
                  <a:pt x="6886" y="1357"/>
                  <a:pt x="6886" y="1357"/>
                </a:cubicBezTo>
                <a:cubicBezTo>
                  <a:pt x="6886" y="1348"/>
                  <a:pt x="6886" y="1348"/>
                  <a:pt x="6886" y="1348"/>
                </a:cubicBezTo>
                <a:cubicBezTo>
                  <a:pt x="6852" y="1348"/>
                  <a:pt x="6852" y="1348"/>
                  <a:pt x="6852" y="1348"/>
                </a:cubicBezTo>
                <a:cubicBezTo>
                  <a:pt x="6852" y="1334"/>
                  <a:pt x="6852" y="1334"/>
                  <a:pt x="6852" y="1334"/>
                </a:cubicBezTo>
                <a:cubicBezTo>
                  <a:pt x="6839" y="1334"/>
                  <a:pt x="6839" y="1334"/>
                  <a:pt x="6839" y="1334"/>
                </a:cubicBezTo>
                <a:cubicBezTo>
                  <a:pt x="6839" y="1344"/>
                  <a:pt x="6839" y="1344"/>
                  <a:pt x="6839" y="1344"/>
                </a:cubicBezTo>
                <a:cubicBezTo>
                  <a:pt x="6786" y="1344"/>
                  <a:pt x="6786" y="1344"/>
                  <a:pt x="6786" y="1344"/>
                </a:cubicBezTo>
                <a:cubicBezTo>
                  <a:pt x="6786" y="1355"/>
                  <a:pt x="6786" y="1355"/>
                  <a:pt x="6786" y="1355"/>
                </a:cubicBezTo>
                <a:cubicBezTo>
                  <a:pt x="6776" y="1355"/>
                  <a:pt x="6776" y="1355"/>
                  <a:pt x="6776" y="1355"/>
                </a:cubicBezTo>
                <a:cubicBezTo>
                  <a:pt x="6776" y="1370"/>
                  <a:pt x="6776" y="1370"/>
                  <a:pt x="6776" y="1370"/>
                </a:cubicBezTo>
                <a:cubicBezTo>
                  <a:pt x="6766" y="1380"/>
                  <a:pt x="6766" y="1380"/>
                  <a:pt x="6766" y="1380"/>
                </a:cubicBezTo>
                <a:cubicBezTo>
                  <a:pt x="6766" y="1411"/>
                  <a:pt x="6766" y="1411"/>
                  <a:pt x="6766" y="1411"/>
                </a:cubicBezTo>
                <a:cubicBezTo>
                  <a:pt x="6755" y="1411"/>
                  <a:pt x="6755" y="1411"/>
                  <a:pt x="6755" y="1411"/>
                </a:cubicBezTo>
                <a:cubicBezTo>
                  <a:pt x="6755" y="1381"/>
                  <a:pt x="6755" y="1381"/>
                  <a:pt x="6755" y="1381"/>
                </a:cubicBezTo>
                <a:cubicBezTo>
                  <a:pt x="6744" y="1367"/>
                  <a:pt x="6744" y="1367"/>
                  <a:pt x="6744" y="1367"/>
                </a:cubicBezTo>
                <a:cubicBezTo>
                  <a:pt x="6744" y="1291"/>
                  <a:pt x="6744" y="1291"/>
                  <a:pt x="6744" y="1291"/>
                </a:cubicBezTo>
                <a:cubicBezTo>
                  <a:pt x="6727" y="1291"/>
                  <a:pt x="6727" y="1291"/>
                  <a:pt x="6727" y="1291"/>
                </a:cubicBezTo>
                <a:cubicBezTo>
                  <a:pt x="6727" y="1217"/>
                  <a:pt x="6727" y="1217"/>
                  <a:pt x="6727" y="1217"/>
                </a:cubicBezTo>
                <a:cubicBezTo>
                  <a:pt x="6670" y="1217"/>
                  <a:pt x="6670" y="1217"/>
                  <a:pt x="6670" y="1217"/>
                </a:cubicBezTo>
                <a:cubicBezTo>
                  <a:pt x="6670" y="1194"/>
                  <a:pt x="6670" y="1194"/>
                  <a:pt x="6670" y="1194"/>
                </a:cubicBezTo>
                <a:cubicBezTo>
                  <a:pt x="6640" y="1194"/>
                  <a:pt x="6640" y="1194"/>
                  <a:pt x="6640" y="1194"/>
                </a:cubicBezTo>
                <a:cubicBezTo>
                  <a:pt x="6640" y="1246"/>
                  <a:pt x="6640" y="1246"/>
                  <a:pt x="6640" y="1246"/>
                </a:cubicBezTo>
                <a:cubicBezTo>
                  <a:pt x="6625" y="1246"/>
                  <a:pt x="6625" y="1246"/>
                  <a:pt x="6625" y="1246"/>
                </a:cubicBezTo>
                <a:cubicBezTo>
                  <a:pt x="6625" y="1229"/>
                  <a:pt x="6625" y="1229"/>
                  <a:pt x="6625" y="1229"/>
                </a:cubicBezTo>
                <a:cubicBezTo>
                  <a:pt x="6625" y="1229"/>
                  <a:pt x="6614" y="1229"/>
                  <a:pt x="6609" y="1229"/>
                </a:cubicBezTo>
                <a:cubicBezTo>
                  <a:pt x="6604" y="1229"/>
                  <a:pt x="6604" y="1246"/>
                  <a:pt x="6604" y="1246"/>
                </a:cubicBezTo>
                <a:cubicBezTo>
                  <a:pt x="6604" y="1293"/>
                  <a:pt x="6604" y="1293"/>
                  <a:pt x="6604" y="1293"/>
                </a:cubicBezTo>
                <a:cubicBezTo>
                  <a:pt x="6562" y="1293"/>
                  <a:pt x="6562" y="1293"/>
                  <a:pt x="6562" y="1293"/>
                </a:cubicBezTo>
                <a:cubicBezTo>
                  <a:pt x="6562" y="1130"/>
                  <a:pt x="6562" y="1130"/>
                  <a:pt x="6562" y="1130"/>
                </a:cubicBezTo>
                <a:cubicBezTo>
                  <a:pt x="6505" y="1130"/>
                  <a:pt x="6505" y="1130"/>
                  <a:pt x="6505" y="1130"/>
                </a:cubicBezTo>
                <a:cubicBezTo>
                  <a:pt x="6505" y="1157"/>
                  <a:pt x="6505" y="1157"/>
                  <a:pt x="6505" y="1157"/>
                </a:cubicBezTo>
                <a:cubicBezTo>
                  <a:pt x="6481" y="1157"/>
                  <a:pt x="6477" y="1169"/>
                  <a:pt x="6477" y="1169"/>
                </a:cubicBezTo>
                <a:cubicBezTo>
                  <a:pt x="6450" y="1169"/>
                  <a:pt x="6450" y="1169"/>
                  <a:pt x="6450" y="1169"/>
                </a:cubicBezTo>
                <a:cubicBezTo>
                  <a:pt x="6450" y="1202"/>
                  <a:pt x="6450" y="1202"/>
                  <a:pt x="6450" y="1202"/>
                </a:cubicBezTo>
                <a:cubicBezTo>
                  <a:pt x="6438" y="1202"/>
                  <a:pt x="6438" y="1202"/>
                  <a:pt x="6438" y="1202"/>
                </a:cubicBezTo>
                <a:cubicBezTo>
                  <a:pt x="6438" y="1333"/>
                  <a:pt x="6438" y="1333"/>
                  <a:pt x="6438" y="1333"/>
                </a:cubicBezTo>
                <a:cubicBezTo>
                  <a:pt x="6414" y="1333"/>
                  <a:pt x="6414" y="1333"/>
                  <a:pt x="6414" y="1333"/>
                </a:cubicBezTo>
                <a:cubicBezTo>
                  <a:pt x="6414" y="1314"/>
                  <a:pt x="6414" y="1314"/>
                  <a:pt x="6414" y="1314"/>
                </a:cubicBezTo>
                <a:cubicBezTo>
                  <a:pt x="6401" y="1301"/>
                  <a:pt x="6401" y="1301"/>
                  <a:pt x="6401" y="1301"/>
                </a:cubicBezTo>
                <a:cubicBezTo>
                  <a:pt x="6394" y="1301"/>
                  <a:pt x="6394" y="1301"/>
                  <a:pt x="6394" y="1301"/>
                </a:cubicBezTo>
                <a:cubicBezTo>
                  <a:pt x="6381" y="1311"/>
                  <a:pt x="6381" y="1311"/>
                  <a:pt x="6381" y="1311"/>
                </a:cubicBezTo>
                <a:cubicBezTo>
                  <a:pt x="6381" y="1078"/>
                  <a:pt x="6381" y="1078"/>
                  <a:pt x="6381" y="1078"/>
                </a:cubicBezTo>
                <a:cubicBezTo>
                  <a:pt x="6322" y="1065"/>
                  <a:pt x="6322" y="1065"/>
                  <a:pt x="6322" y="1065"/>
                </a:cubicBezTo>
                <a:cubicBezTo>
                  <a:pt x="6297" y="1065"/>
                  <a:pt x="6297" y="1065"/>
                  <a:pt x="6297" y="1065"/>
                </a:cubicBezTo>
                <a:cubicBezTo>
                  <a:pt x="6297" y="1080"/>
                  <a:pt x="6297" y="1080"/>
                  <a:pt x="6297" y="1080"/>
                </a:cubicBezTo>
                <a:cubicBezTo>
                  <a:pt x="6280" y="1080"/>
                  <a:pt x="6280" y="1080"/>
                  <a:pt x="6280" y="1080"/>
                </a:cubicBezTo>
                <a:cubicBezTo>
                  <a:pt x="6280" y="1135"/>
                  <a:pt x="6280" y="1135"/>
                  <a:pt x="6280" y="1135"/>
                </a:cubicBezTo>
                <a:cubicBezTo>
                  <a:pt x="6264" y="1135"/>
                  <a:pt x="6264" y="1135"/>
                  <a:pt x="6264" y="1135"/>
                </a:cubicBezTo>
                <a:cubicBezTo>
                  <a:pt x="6264" y="1207"/>
                  <a:pt x="6264" y="1207"/>
                  <a:pt x="6264" y="1207"/>
                </a:cubicBezTo>
                <a:cubicBezTo>
                  <a:pt x="6242" y="1207"/>
                  <a:pt x="6242" y="1207"/>
                  <a:pt x="6242" y="1207"/>
                </a:cubicBezTo>
                <a:cubicBezTo>
                  <a:pt x="6242" y="1181"/>
                  <a:pt x="6242" y="1181"/>
                  <a:pt x="6242" y="1181"/>
                </a:cubicBezTo>
                <a:cubicBezTo>
                  <a:pt x="6214" y="1181"/>
                  <a:pt x="6214" y="1181"/>
                  <a:pt x="6214" y="1181"/>
                </a:cubicBezTo>
                <a:cubicBezTo>
                  <a:pt x="6214" y="1098"/>
                  <a:pt x="6214" y="1098"/>
                  <a:pt x="6214" y="1098"/>
                </a:cubicBezTo>
                <a:cubicBezTo>
                  <a:pt x="6196" y="1098"/>
                  <a:pt x="6196" y="1098"/>
                  <a:pt x="6196" y="1098"/>
                </a:cubicBezTo>
                <a:cubicBezTo>
                  <a:pt x="6196" y="1048"/>
                  <a:pt x="6196" y="1048"/>
                  <a:pt x="6196" y="1048"/>
                </a:cubicBezTo>
                <a:cubicBezTo>
                  <a:pt x="6114" y="1039"/>
                  <a:pt x="6114" y="1039"/>
                  <a:pt x="6114" y="1039"/>
                </a:cubicBezTo>
                <a:cubicBezTo>
                  <a:pt x="6114" y="1024"/>
                  <a:pt x="6114" y="1024"/>
                  <a:pt x="6114" y="1024"/>
                </a:cubicBezTo>
                <a:cubicBezTo>
                  <a:pt x="5961" y="1014"/>
                  <a:pt x="5961" y="1014"/>
                  <a:pt x="5961" y="1014"/>
                </a:cubicBezTo>
                <a:cubicBezTo>
                  <a:pt x="5961" y="823"/>
                  <a:pt x="5961" y="823"/>
                  <a:pt x="5961" y="823"/>
                </a:cubicBezTo>
                <a:cubicBezTo>
                  <a:pt x="5826" y="790"/>
                  <a:pt x="5826" y="790"/>
                  <a:pt x="5826" y="790"/>
                </a:cubicBezTo>
                <a:cubicBezTo>
                  <a:pt x="5688" y="818"/>
                  <a:pt x="5688" y="818"/>
                  <a:pt x="5688" y="818"/>
                </a:cubicBezTo>
                <a:cubicBezTo>
                  <a:pt x="5688" y="1359"/>
                  <a:pt x="5688" y="1359"/>
                  <a:pt x="5688" y="1359"/>
                </a:cubicBezTo>
                <a:cubicBezTo>
                  <a:pt x="5605" y="1359"/>
                  <a:pt x="5605" y="1359"/>
                  <a:pt x="5605" y="1359"/>
                </a:cubicBezTo>
                <a:cubicBezTo>
                  <a:pt x="5605" y="451"/>
                  <a:pt x="5605" y="451"/>
                  <a:pt x="5605" y="451"/>
                </a:cubicBezTo>
                <a:cubicBezTo>
                  <a:pt x="5468" y="487"/>
                  <a:pt x="5468" y="487"/>
                  <a:pt x="5468" y="487"/>
                </a:cubicBezTo>
                <a:cubicBezTo>
                  <a:pt x="5468" y="1274"/>
                  <a:pt x="5468" y="1274"/>
                  <a:pt x="5468" y="1274"/>
                </a:cubicBezTo>
                <a:cubicBezTo>
                  <a:pt x="5414" y="1274"/>
                  <a:pt x="5414" y="1274"/>
                  <a:pt x="5414" y="1274"/>
                </a:cubicBezTo>
                <a:cubicBezTo>
                  <a:pt x="5414" y="683"/>
                  <a:pt x="5414" y="683"/>
                  <a:pt x="5414" y="683"/>
                </a:cubicBezTo>
                <a:cubicBezTo>
                  <a:pt x="5404" y="683"/>
                  <a:pt x="5404" y="683"/>
                  <a:pt x="5404" y="683"/>
                </a:cubicBezTo>
                <a:cubicBezTo>
                  <a:pt x="5404" y="674"/>
                  <a:pt x="5404" y="674"/>
                  <a:pt x="5404" y="674"/>
                </a:cubicBezTo>
                <a:cubicBezTo>
                  <a:pt x="5396" y="674"/>
                  <a:pt x="5396" y="674"/>
                  <a:pt x="5396" y="674"/>
                </a:cubicBezTo>
                <a:cubicBezTo>
                  <a:pt x="5396" y="655"/>
                  <a:pt x="5396" y="655"/>
                  <a:pt x="5396" y="655"/>
                </a:cubicBezTo>
                <a:cubicBezTo>
                  <a:pt x="5384" y="655"/>
                  <a:pt x="5384" y="655"/>
                  <a:pt x="5384" y="655"/>
                </a:cubicBezTo>
                <a:cubicBezTo>
                  <a:pt x="5384" y="634"/>
                  <a:pt x="5384" y="634"/>
                  <a:pt x="5384" y="634"/>
                </a:cubicBezTo>
                <a:cubicBezTo>
                  <a:pt x="5367" y="634"/>
                  <a:pt x="5367" y="634"/>
                  <a:pt x="5367" y="634"/>
                </a:cubicBezTo>
                <a:cubicBezTo>
                  <a:pt x="5367" y="615"/>
                  <a:pt x="5367" y="615"/>
                  <a:pt x="5367" y="615"/>
                </a:cubicBezTo>
                <a:cubicBezTo>
                  <a:pt x="5360" y="615"/>
                  <a:pt x="5360" y="615"/>
                  <a:pt x="5360" y="615"/>
                </a:cubicBezTo>
                <a:cubicBezTo>
                  <a:pt x="5360" y="593"/>
                  <a:pt x="5360" y="593"/>
                  <a:pt x="5360" y="593"/>
                </a:cubicBezTo>
                <a:cubicBezTo>
                  <a:pt x="5353" y="532"/>
                  <a:pt x="5353" y="532"/>
                  <a:pt x="5353" y="532"/>
                </a:cubicBezTo>
                <a:cubicBezTo>
                  <a:pt x="5346" y="593"/>
                  <a:pt x="5346" y="593"/>
                  <a:pt x="5346" y="593"/>
                </a:cubicBezTo>
                <a:cubicBezTo>
                  <a:pt x="5346" y="615"/>
                  <a:pt x="5346" y="615"/>
                  <a:pt x="5346" y="615"/>
                </a:cubicBezTo>
                <a:cubicBezTo>
                  <a:pt x="5339" y="615"/>
                  <a:pt x="5339" y="615"/>
                  <a:pt x="5339" y="615"/>
                </a:cubicBezTo>
                <a:cubicBezTo>
                  <a:pt x="5339" y="634"/>
                  <a:pt x="5339" y="634"/>
                  <a:pt x="5339" y="634"/>
                </a:cubicBezTo>
                <a:cubicBezTo>
                  <a:pt x="5322" y="634"/>
                  <a:pt x="5322" y="634"/>
                  <a:pt x="5322" y="634"/>
                </a:cubicBezTo>
                <a:cubicBezTo>
                  <a:pt x="5322" y="655"/>
                  <a:pt x="5322" y="655"/>
                  <a:pt x="5322" y="655"/>
                </a:cubicBezTo>
                <a:cubicBezTo>
                  <a:pt x="5310" y="655"/>
                  <a:pt x="5310" y="655"/>
                  <a:pt x="5310" y="655"/>
                </a:cubicBezTo>
                <a:cubicBezTo>
                  <a:pt x="5310" y="674"/>
                  <a:pt x="5310" y="674"/>
                  <a:pt x="5310" y="674"/>
                </a:cubicBezTo>
                <a:cubicBezTo>
                  <a:pt x="5302" y="674"/>
                  <a:pt x="5302" y="674"/>
                  <a:pt x="5302" y="674"/>
                </a:cubicBezTo>
                <a:cubicBezTo>
                  <a:pt x="5302" y="683"/>
                  <a:pt x="5302" y="683"/>
                  <a:pt x="5302" y="683"/>
                </a:cubicBezTo>
                <a:cubicBezTo>
                  <a:pt x="5292" y="683"/>
                  <a:pt x="5292" y="683"/>
                  <a:pt x="5292" y="683"/>
                </a:cubicBezTo>
                <a:cubicBezTo>
                  <a:pt x="5292" y="1274"/>
                  <a:pt x="5292" y="1274"/>
                  <a:pt x="5292" y="1274"/>
                </a:cubicBezTo>
                <a:cubicBezTo>
                  <a:pt x="5260" y="1274"/>
                  <a:pt x="5260" y="1274"/>
                  <a:pt x="5260" y="1274"/>
                </a:cubicBezTo>
                <a:cubicBezTo>
                  <a:pt x="5260" y="792"/>
                  <a:pt x="5260" y="792"/>
                  <a:pt x="5260" y="792"/>
                </a:cubicBezTo>
                <a:cubicBezTo>
                  <a:pt x="5098" y="792"/>
                  <a:pt x="5098" y="792"/>
                  <a:pt x="5098" y="792"/>
                </a:cubicBezTo>
                <a:cubicBezTo>
                  <a:pt x="5073" y="817"/>
                  <a:pt x="5073" y="817"/>
                  <a:pt x="5073" y="817"/>
                </a:cubicBezTo>
                <a:cubicBezTo>
                  <a:pt x="5073" y="1219"/>
                  <a:pt x="5073" y="1219"/>
                  <a:pt x="5073" y="1219"/>
                </a:cubicBezTo>
                <a:cubicBezTo>
                  <a:pt x="5044" y="1219"/>
                  <a:pt x="5044" y="1219"/>
                  <a:pt x="5044" y="1219"/>
                </a:cubicBezTo>
                <a:cubicBezTo>
                  <a:pt x="5031" y="1237"/>
                  <a:pt x="5031" y="1237"/>
                  <a:pt x="5031" y="1237"/>
                </a:cubicBezTo>
                <a:cubicBezTo>
                  <a:pt x="5031" y="1419"/>
                  <a:pt x="5031" y="1419"/>
                  <a:pt x="5031" y="1419"/>
                </a:cubicBezTo>
                <a:cubicBezTo>
                  <a:pt x="5007" y="1419"/>
                  <a:pt x="5007" y="1419"/>
                  <a:pt x="5007" y="1419"/>
                </a:cubicBezTo>
                <a:cubicBezTo>
                  <a:pt x="5007" y="1089"/>
                  <a:pt x="5007" y="1089"/>
                  <a:pt x="5007" y="1089"/>
                </a:cubicBezTo>
                <a:cubicBezTo>
                  <a:pt x="4993" y="1089"/>
                  <a:pt x="4993" y="1089"/>
                  <a:pt x="4993" y="1089"/>
                </a:cubicBezTo>
                <a:cubicBezTo>
                  <a:pt x="4993" y="1050"/>
                  <a:pt x="4993" y="1050"/>
                  <a:pt x="4993" y="1050"/>
                </a:cubicBezTo>
                <a:cubicBezTo>
                  <a:pt x="4981" y="1050"/>
                  <a:pt x="4981" y="1050"/>
                  <a:pt x="4981" y="1050"/>
                </a:cubicBezTo>
                <a:cubicBezTo>
                  <a:pt x="4981" y="1026"/>
                  <a:pt x="4981" y="1026"/>
                  <a:pt x="4981" y="1026"/>
                </a:cubicBezTo>
                <a:cubicBezTo>
                  <a:pt x="4959" y="1026"/>
                  <a:pt x="4959" y="1026"/>
                  <a:pt x="4959" y="1026"/>
                </a:cubicBezTo>
                <a:cubicBezTo>
                  <a:pt x="4945" y="1016"/>
                  <a:pt x="4945" y="1016"/>
                  <a:pt x="4945" y="1016"/>
                </a:cubicBezTo>
                <a:cubicBezTo>
                  <a:pt x="4945" y="887"/>
                  <a:pt x="4945" y="887"/>
                  <a:pt x="4945" y="887"/>
                </a:cubicBezTo>
                <a:cubicBezTo>
                  <a:pt x="4841" y="919"/>
                  <a:pt x="4841" y="919"/>
                  <a:pt x="4841" y="919"/>
                </a:cubicBezTo>
                <a:cubicBezTo>
                  <a:pt x="4819" y="902"/>
                  <a:pt x="4819" y="902"/>
                  <a:pt x="4819" y="902"/>
                </a:cubicBezTo>
                <a:cubicBezTo>
                  <a:pt x="4819" y="685"/>
                  <a:pt x="4819" y="685"/>
                  <a:pt x="4819" y="685"/>
                </a:cubicBezTo>
                <a:cubicBezTo>
                  <a:pt x="4750" y="668"/>
                  <a:pt x="4750" y="668"/>
                  <a:pt x="4750" y="668"/>
                </a:cubicBezTo>
                <a:cubicBezTo>
                  <a:pt x="4616" y="723"/>
                  <a:pt x="4616" y="723"/>
                  <a:pt x="4616" y="723"/>
                </a:cubicBezTo>
                <a:cubicBezTo>
                  <a:pt x="4616" y="734"/>
                  <a:pt x="4616" y="734"/>
                  <a:pt x="4616" y="734"/>
                </a:cubicBezTo>
                <a:cubicBezTo>
                  <a:pt x="4593" y="720"/>
                  <a:pt x="4593" y="720"/>
                  <a:pt x="4593" y="720"/>
                </a:cubicBezTo>
                <a:cubicBezTo>
                  <a:pt x="4574" y="720"/>
                  <a:pt x="4574" y="720"/>
                  <a:pt x="4574" y="720"/>
                </a:cubicBezTo>
                <a:cubicBezTo>
                  <a:pt x="4574" y="739"/>
                  <a:pt x="4574" y="739"/>
                  <a:pt x="4574" y="739"/>
                </a:cubicBezTo>
                <a:cubicBezTo>
                  <a:pt x="4551" y="739"/>
                  <a:pt x="4551" y="739"/>
                  <a:pt x="4551" y="739"/>
                </a:cubicBezTo>
                <a:cubicBezTo>
                  <a:pt x="4551" y="807"/>
                  <a:pt x="4551" y="807"/>
                  <a:pt x="4551" y="807"/>
                </a:cubicBezTo>
                <a:cubicBezTo>
                  <a:pt x="4540" y="807"/>
                  <a:pt x="4540" y="807"/>
                  <a:pt x="4540" y="807"/>
                </a:cubicBezTo>
                <a:cubicBezTo>
                  <a:pt x="4540" y="1250"/>
                  <a:pt x="4540" y="1250"/>
                  <a:pt x="4540" y="1250"/>
                </a:cubicBezTo>
                <a:cubicBezTo>
                  <a:pt x="4523" y="1250"/>
                  <a:pt x="4523" y="1250"/>
                  <a:pt x="4523" y="1250"/>
                </a:cubicBezTo>
                <a:cubicBezTo>
                  <a:pt x="4516" y="1237"/>
                  <a:pt x="4516" y="1237"/>
                  <a:pt x="4516" y="1237"/>
                </a:cubicBezTo>
                <a:cubicBezTo>
                  <a:pt x="4516" y="1205"/>
                  <a:pt x="4516" y="1205"/>
                  <a:pt x="4516" y="1205"/>
                </a:cubicBezTo>
                <a:cubicBezTo>
                  <a:pt x="4499" y="1205"/>
                  <a:pt x="4499" y="1205"/>
                  <a:pt x="4499" y="1205"/>
                </a:cubicBezTo>
                <a:cubicBezTo>
                  <a:pt x="4499" y="1238"/>
                  <a:pt x="4499" y="1238"/>
                  <a:pt x="4499" y="1238"/>
                </a:cubicBezTo>
                <a:cubicBezTo>
                  <a:pt x="4495" y="1234"/>
                  <a:pt x="4495" y="1234"/>
                  <a:pt x="4495" y="1234"/>
                </a:cubicBezTo>
                <a:cubicBezTo>
                  <a:pt x="4495" y="1245"/>
                  <a:pt x="4495" y="1245"/>
                  <a:pt x="4495" y="1245"/>
                </a:cubicBezTo>
                <a:cubicBezTo>
                  <a:pt x="4482" y="1245"/>
                  <a:pt x="4482" y="1245"/>
                  <a:pt x="4482" y="1245"/>
                </a:cubicBezTo>
                <a:cubicBezTo>
                  <a:pt x="4482" y="1255"/>
                  <a:pt x="4482" y="1255"/>
                  <a:pt x="4482" y="1255"/>
                </a:cubicBezTo>
                <a:cubicBezTo>
                  <a:pt x="4474" y="1255"/>
                  <a:pt x="4474" y="1255"/>
                  <a:pt x="4474" y="1255"/>
                </a:cubicBezTo>
                <a:cubicBezTo>
                  <a:pt x="4474" y="1263"/>
                  <a:pt x="4474" y="1263"/>
                  <a:pt x="4474" y="1263"/>
                </a:cubicBezTo>
                <a:cubicBezTo>
                  <a:pt x="4452" y="1263"/>
                  <a:pt x="4452" y="1263"/>
                  <a:pt x="4452" y="1263"/>
                </a:cubicBezTo>
                <a:cubicBezTo>
                  <a:pt x="4452" y="1251"/>
                  <a:pt x="4452" y="1251"/>
                  <a:pt x="4452" y="1251"/>
                </a:cubicBezTo>
                <a:cubicBezTo>
                  <a:pt x="4468" y="1248"/>
                  <a:pt x="4468" y="1248"/>
                  <a:pt x="4468" y="1248"/>
                </a:cubicBezTo>
                <a:cubicBezTo>
                  <a:pt x="4468" y="1242"/>
                  <a:pt x="4468" y="1242"/>
                  <a:pt x="4468" y="1242"/>
                </a:cubicBezTo>
                <a:cubicBezTo>
                  <a:pt x="4407" y="1242"/>
                  <a:pt x="4407" y="1242"/>
                  <a:pt x="4407" y="1242"/>
                </a:cubicBezTo>
                <a:cubicBezTo>
                  <a:pt x="4409" y="1247"/>
                  <a:pt x="4409" y="1247"/>
                  <a:pt x="4409" y="1247"/>
                </a:cubicBezTo>
                <a:cubicBezTo>
                  <a:pt x="4421" y="1249"/>
                  <a:pt x="4421" y="1249"/>
                  <a:pt x="4421" y="1249"/>
                </a:cubicBezTo>
                <a:cubicBezTo>
                  <a:pt x="4421" y="1260"/>
                  <a:pt x="4421" y="1260"/>
                  <a:pt x="4421" y="1260"/>
                </a:cubicBezTo>
                <a:cubicBezTo>
                  <a:pt x="4398" y="1265"/>
                  <a:pt x="4398" y="1265"/>
                  <a:pt x="4398" y="1265"/>
                </a:cubicBezTo>
                <a:cubicBezTo>
                  <a:pt x="4369" y="1201"/>
                  <a:pt x="4369" y="1201"/>
                  <a:pt x="4369" y="1201"/>
                </a:cubicBezTo>
                <a:cubicBezTo>
                  <a:pt x="4369" y="1161"/>
                  <a:pt x="4369" y="1161"/>
                  <a:pt x="4369" y="1161"/>
                </a:cubicBezTo>
                <a:cubicBezTo>
                  <a:pt x="4369" y="948"/>
                  <a:pt x="4369" y="948"/>
                  <a:pt x="4369" y="948"/>
                </a:cubicBezTo>
                <a:cubicBezTo>
                  <a:pt x="4369" y="948"/>
                  <a:pt x="4379" y="944"/>
                  <a:pt x="4379" y="932"/>
                </a:cubicBezTo>
                <a:cubicBezTo>
                  <a:pt x="4379" y="920"/>
                  <a:pt x="4346" y="917"/>
                  <a:pt x="4333" y="917"/>
                </a:cubicBezTo>
                <a:cubicBezTo>
                  <a:pt x="4320" y="917"/>
                  <a:pt x="4287" y="920"/>
                  <a:pt x="4287" y="932"/>
                </a:cubicBezTo>
                <a:cubicBezTo>
                  <a:pt x="4287" y="944"/>
                  <a:pt x="4297" y="948"/>
                  <a:pt x="4297" y="948"/>
                </a:cubicBezTo>
                <a:cubicBezTo>
                  <a:pt x="4297" y="1161"/>
                  <a:pt x="4297" y="1161"/>
                  <a:pt x="4297" y="1161"/>
                </a:cubicBezTo>
                <a:cubicBezTo>
                  <a:pt x="4286" y="1161"/>
                  <a:pt x="4286" y="1161"/>
                  <a:pt x="4286" y="1161"/>
                </a:cubicBezTo>
                <a:cubicBezTo>
                  <a:pt x="4286" y="1131"/>
                  <a:pt x="4286" y="1131"/>
                  <a:pt x="4286" y="1131"/>
                </a:cubicBezTo>
                <a:cubicBezTo>
                  <a:pt x="4238" y="1091"/>
                  <a:pt x="4238" y="1091"/>
                  <a:pt x="4238" y="1091"/>
                </a:cubicBezTo>
                <a:cubicBezTo>
                  <a:pt x="4238" y="974"/>
                  <a:pt x="4238" y="974"/>
                  <a:pt x="4238" y="974"/>
                </a:cubicBezTo>
                <a:cubicBezTo>
                  <a:pt x="4223" y="974"/>
                  <a:pt x="4223" y="974"/>
                  <a:pt x="4223" y="974"/>
                </a:cubicBezTo>
                <a:cubicBezTo>
                  <a:pt x="4166" y="1010"/>
                  <a:pt x="4166" y="1010"/>
                  <a:pt x="4166" y="1010"/>
                </a:cubicBezTo>
                <a:cubicBezTo>
                  <a:pt x="4166" y="995"/>
                  <a:pt x="4166" y="995"/>
                  <a:pt x="4166" y="995"/>
                </a:cubicBezTo>
                <a:cubicBezTo>
                  <a:pt x="4087" y="995"/>
                  <a:pt x="4087" y="995"/>
                  <a:pt x="4087" y="995"/>
                </a:cubicBezTo>
                <a:cubicBezTo>
                  <a:pt x="4087" y="1012"/>
                  <a:pt x="4087" y="1012"/>
                  <a:pt x="4087" y="1012"/>
                </a:cubicBezTo>
                <a:cubicBezTo>
                  <a:pt x="4069" y="1012"/>
                  <a:pt x="4069" y="1012"/>
                  <a:pt x="4069" y="1012"/>
                </a:cubicBezTo>
                <a:cubicBezTo>
                  <a:pt x="4069" y="1130"/>
                  <a:pt x="4069" y="1130"/>
                  <a:pt x="4069" y="1130"/>
                </a:cubicBezTo>
                <a:cubicBezTo>
                  <a:pt x="4046" y="1117"/>
                  <a:pt x="4046" y="1117"/>
                  <a:pt x="4046" y="1117"/>
                </a:cubicBezTo>
                <a:cubicBezTo>
                  <a:pt x="4046" y="1088"/>
                  <a:pt x="4046" y="1088"/>
                  <a:pt x="4046" y="1088"/>
                </a:cubicBezTo>
                <a:cubicBezTo>
                  <a:pt x="4039" y="1088"/>
                  <a:pt x="4039" y="1088"/>
                  <a:pt x="4039" y="1088"/>
                </a:cubicBezTo>
                <a:cubicBezTo>
                  <a:pt x="4039" y="1118"/>
                  <a:pt x="4039" y="1118"/>
                  <a:pt x="4039" y="1118"/>
                </a:cubicBezTo>
                <a:cubicBezTo>
                  <a:pt x="4032" y="1118"/>
                  <a:pt x="4032" y="1118"/>
                  <a:pt x="4032" y="1118"/>
                </a:cubicBezTo>
                <a:cubicBezTo>
                  <a:pt x="4032" y="1061"/>
                  <a:pt x="4032" y="1061"/>
                  <a:pt x="4032" y="1061"/>
                </a:cubicBezTo>
                <a:cubicBezTo>
                  <a:pt x="3989" y="1061"/>
                  <a:pt x="3989" y="1061"/>
                  <a:pt x="3989" y="1061"/>
                </a:cubicBezTo>
                <a:cubicBezTo>
                  <a:pt x="3989" y="1052"/>
                  <a:pt x="3984" y="1018"/>
                  <a:pt x="3943" y="995"/>
                </a:cubicBezTo>
                <a:cubicBezTo>
                  <a:pt x="3943" y="975"/>
                  <a:pt x="3943" y="975"/>
                  <a:pt x="3943" y="975"/>
                </a:cubicBezTo>
                <a:cubicBezTo>
                  <a:pt x="3933" y="975"/>
                  <a:pt x="3933" y="975"/>
                  <a:pt x="3933" y="975"/>
                </a:cubicBezTo>
                <a:cubicBezTo>
                  <a:pt x="3923" y="975"/>
                  <a:pt x="3923" y="975"/>
                  <a:pt x="3923" y="975"/>
                </a:cubicBezTo>
                <a:cubicBezTo>
                  <a:pt x="3923" y="995"/>
                  <a:pt x="3923" y="995"/>
                  <a:pt x="3923" y="995"/>
                </a:cubicBezTo>
                <a:cubicBezTo>
                  <a:pt x="3882" y="1018"/>
                  <a:pt x="3877" y="1052"/>
                  <a:pt x="3877" y="1061"/>
                </a:cubicBezTo>
                <a:cubicBezTo>
                  <a:pt x="3877" y="1070"/>
                  <a:pt x="3885" y="1078"/>
                  <a:pt x="3885" y="1078"/>
                </a:cubicBezTo>
                <a:cubicBezTo>
                  <a:pt x="3859" y="1078"/>
                  <a:pt x="3859" y="1078"/>
                  <a:pt x="3859" y="1078"/>
                </a:cubicBezTo>
                <a:cubicBezTo>
                  <a:pt x="3846" y="1078"/>
                  <a:pt x="3846" y="1078"/>
                  <a:pt x="3846" y="1078"/>
                </a:cubicBezTo>
                <a:cubicBezTo>
                  <a:pt x="3809" y="1051"/>
                  <a:pt x="3809" y="1051"/>
                  <a:pt x="3809" y="1051"/>
                </a:cubicBezTo>
                <a:cubicBezTo>
                  <a:pt x="3781" y="1070"/>
                  <a:pt x="3781" y="1070"/>
                  <a:pt x="3781" y="1070"/>
                </a:cubicBezTo>
                <a:cubicBezTo>
                  <a:pt x="3770" y="1080"/>
                  <a:pt x="3770" y="1080"/>
                  <a:pt x="3770" y="1080"/>
                </a:cubicBezTo>
                <a:cubicBezTo>
                  <a:pt x="3742" y="1080"/>
                  <a:pt x="3742" y="1080"/>
                  <a:pt x="3742" y="1080"/>
                </a:cubicBezTo>
                <a:cubicBezTo>
                  <a:pt x="3742" y="1095"/>
                  <a:pt x="3742" y="1095"/>
                  <a:pt x="3742" y="1095"/>
                </a:cubicBezTo>
                <a:cubicBezTo>
                  <a:pt x="3759" y="1095"/>
                  <a:pt x="3763" y="1109"/>
                  <a:pt x="3763" y="1109"/>
                </a:cubicBezTo>
                <a:cubicBezTo>
                  <a:pt x="3763" y="1133"/>
                  <a:pt x="3763" y="1133"/>
                  <a:pt x="3763" y="1133"/>
                </a:cubicBezTo>
                <a:cubicBezTo>
                  <a:pt x="3734" y="1133"/>
                  <a:pt x="3734" y="1133"/>
                  <a:pt x="3734" y="1133"/>
                </a:cubicBezTo>
                <a:cubicBezTo>
                  <a:pt x="3734" y="1123"/>
                  <a:pt x="3734" y="1123"/>
                  <a:pt x="3734" y="1123"/>
                </a:cubicBezTo>
                <a:cubicBezTo>
                  <a:pt x="3673" y="1123"/>
                  <a:pt x="3673" y="1123"/>
                  <a:pt x="3673" y="1123"/>
                </a:cubicBezTo>
                <a:cubicBezTo>
                  <a:pt x="3673" y="1147"/>
                  <a:pt x="3673" y="1147"/>
                  <a:pt x="3673" y="1147"/>
                </a:cubicBezTo>
                <a:cubicBezTo>
                  <a:pt x="3635" y="1147"/>
                  <a:pt x="3635" y="1147"/>
                  <a:pt x="3635" y="1147"/>
                </a:cubicBezTo>
                <a:cubicBezTo>
                  <a:pt x="3635" y="1405"/>
                  <a:pt x="3635" y="1405"/>
                  <a:pt x="3635" y="1405"/>
                </a:cubicBezTo>
                <a:cubicBezTo>
                  <a:pt x="3585" y="1405"/>
                  <a:pt x="3585" y="1405"/>
                  <a:pt x="3585" y="1405"/>
                </a:cubicBezTo>
                <a:cubicBezTo>
                  <a:pt x="3585" y="1415"/>
                  <a:pt x="3585" y="1415"/>
                  <a:pt x="3585" y="1415"/>
                </a:cubicBezTo>
                <a:cubicBezTo>
                  <a:pt x="3576" y="1415"/>
                  <a:pt x="3576" y="1415"/>
                  <a:pt x="3576" y="1415"/>
                </a:cubicBezTo>
                <a:cubicBezTo>
                  <a:pt x="3576" y="1437"/>
                  <a:pt x="3576" y="1437"/>
                  <a:pt x="3576" y="1437"/>
                </a:cubicBezTo>
                <a:cubicBezTo>
                  <a:pt x="3565" y="1437"/>
                  <a:pt x="3565" y="1437"/>
                  <a:pt x="3565" y="1437"/>
                </a:cubicBezTo>
                <a:cubicBezTo>
                  <a:pt x="3565" y="1403"/>
                  <a:pt x="3565" y="1403"/>
                  <a:pt x="3565" y="1403"/>
                </a:cubicBezTo>
                <a:cubicBezTo>
                  <a:pt x="3528" y="1403"/>
                  <a:pt x="3528" y="1403"/>
                  <a:pt x="3528" y="1403"/>
                </a:cubicBezTo>
                <a:cubicBezTo>
                  <a:pt x="3528" y="1259"/>
                  <a:pt x="3528" y="1259"/>
                  <a:pt x="3528" y="1259"/>
                </a:cubicBezTo>
                <a:cubicBezTo>
                  <a:pt x="3478" y="1259"/>
                  <a:pt x="3478" y="1259"/>
                  <a:pt x="3478" y="1259"/>
                </a:cubicBezTo>
                <a:cubicBezTo>
                  <a:pt x="3478" y="1245"/>
                  <a:pt x="3478" y="1245"/>
                  <a:pt x="3478" y="1245"/>
                </a:cubicBezTo>
                <a:cubicBezTo>
                  <a:pt x="3463" y="1245"/>
                  <a:pt x="3463" y="1245"/>
                  <a:pt x="3463" y="1245"/>
                </a:cubicBezTo>
                <a:cubicBezTo>
                  <a:pt x="3463" y="1255"/>
                  <a:pt x="3463" y="1255"/>
                  <a:pt x="3463" y="1255"/>
                </a:cubicBezTo>
                <a:cubicBezTo>
                  <a:pt x="3455" y="1255"/>
                  <a:pt x="3455" y="1255"/>
                  <a:pt x="3455" y="1255"/>
                </a:cubicBezTo>
                <a:cubicBezTo>
                  <a:pt x="3456" y="1251"/>
                  <a:pt x="3456" y="1248"/>
                  <a:pt x="3456" y="1245"/>
                </a:cubicBezTo>
                <a:cubicBezTo>
                  <a:pt x="3456" y="1211"/>
                  <a:pt x="3436" y="1182"/>
                  <a:pt x="3407" y="1168"/>
                </a:cubicBezTo>
                <a:cubicBezTo>
                  <a:pt x="3407" y="700"/>
                  <a:pt x="3407" y="700"/>
                  <a:pt x="3407" y="700"/>
                </a:cubicBezTo>
                <a:cubicBezTo>
                  <a:pt x="3431" y="687"/>
                  <a:pt x="3447" y="662"/>
                  <a:pt x="3447" y="634"/>
                </a:cubicBezTo>
                <a:cubicBezTo>
                  <a:pt x="3447" y="597"/>
                  <a:pt x="3421" y="567"/>
                  <a:pt x="3387" y="560"/>
                </a:cubicBezTo>
                <a:cubicBezTo>
                  <a:pt x="3383" y="429"/>
                  <a:pt x="3383" y="429"/>
                  <a:pt x="3383" y="429"/>
                </a:cubicBezTo>
                <a:cubicBezTo>
                  <a:pt x="3391" y="425"/>
                  <a:pt x="3397" y="417"/>
                  <a:pt x="3397" y="407"/>
                </a:cubicBezTo>
                <a:cubicBezTo>
                  <a:pt x="3397" y="400"/>
                  <a:pt x="3394" y="393"/>
                  <a:pt x="3390" y="389"/>
                </a:cubicBezTo>
                <a:cubicBezTo>
                  <a:pt x="3390" y="372"/>
                  <a:pt x="3390" y="372"/>
                  <a:pt x="3390" y="372"/>
                </a:cubicBezTo>
                <a:cubicBezTo>
                  <a:pt x="3382" y="372"/>
                  <a:pt x="3382" y="372"/>
                  <a:pt x="3382" y="372"/>
                </a:cubicBezTo>
                <a:cubicBezTo>
                  <a:pt x="3382" y="269"/>
                  <a:pt x="3382" y="269"/>
                  <a:pt x="3382" y="269"/>
                </a:cubicBezTo>
                <a:cubicBezTo>
                  <a:pt x="3377" y="269"/>
                  <a:pt x="3377" y="269"/>
                  <a:pt x="3377" y="269"/>
                </a:cubicBezTo>
                <a:cubicBezTo>
                  <a:pt x="3377" y="187"/>
                  <a:pt x="3377" y="187"/>
                  <a:pt x="3377" y="187"/>
                </a:cubicBezTo>
                <a:cubicBezTo>
                  <a:pt x="3377" y="187"/>
                  <a:pt x="3385" y="187"/>
                  <a:pt x="3385" y="177"/>
                </a:cubicBezTo>
                <a:cubicBezTo>
                  <a:pt x="3385" y="167"/>
                  <a:pt x="3377" y="170"/>
                  <a:pt x="3377" y="170"/>
                </a:cubicBezTo>
                <a:cubicBezTo>
                  <a:pt x="3372" y="0"/>
                  <a:pt x="3372" y="0"/>
                  <a:pt x="3372" y="0"/>
                </a:cubicBezTo>
                <a:cubicBezTo>
                  <a:pt x="3367" y="170"/>
                  <a:pt x="3367" y="170"/>
                  <a:pt x="3367" y="170"/>
                </a:cubicBezTo>
                <a:cubicBezTo>
                  <a:pt x="3367" y="170"/>
                  <a:pt x="3359" y="167"/>
                  <a:pt x="3359" y="177"/>
                </a:cubicBezTo>
                <a:cubicBezTo>
                  <a:pt x="3359" y="187"/>
                  <a:pt x="3367" y="187"/>
                  <a:pt x="3367" y="187"/>
                </a:cubicBezTo>
                <a:cubicBezTo>
                  <a:pt x="3367" y="269"/>
                  <a:pt x="3367" y="269"/>
                  <a:pt x="3367" y="269"/>
                </a:cubicBezTo>
                <a:cubicBezTo>
                  <a:pt x="3362" y="269"/>
                  <a:pt x="3362" y="269"/>
                  <a:pt x="3362" y="269"/>
                </a:cubicBezTo>
                <a:cubicBezTo>
                  <a:pt x="3362" y="372"/>
                  <a:pt x="3362" y="372"/>
                  <a:pt x="3362" y="372"/>
                </a:cubicBezTo>
                <a:cubicBezTo>
                  <a:pt x="3354" y="372"/>
                  <a:pt x="3354" y="372"/>
                  <a:pt x="3354" y="372"/>
                </a:cubicBezTo>
                <a:cubicBezTo>
                  <a:pt x="3354" y="389"/>
                  <a:pt x="3354" y="389"/>
                  <a:pt x="3354" y="389"/>
                </a:cubicBezTo>
                <a:cubicBezTo>
                  <a:pt x="3350" y="393"/>
                  <a:pt x="3347" y="400"/>
                  <a:pt x="3347" y="407"/>
                </a:cubicBezTo>
                <a:cubicBezTo>
                  <a:pt x="3347" y="417"/>
                  <a:pt x="3353" y="425"/>
                  <a:pt x="3361" y="429"/>
                </a:cubicBezTo>
                <a:cubicBezTo>
                  <a:pt x="3357" y="560"/>
                  <a:pt x="3357" y="560"/>
                  <a:pt x="3357" y="560"/>
                </a:cubicBezTo>
                <a:cubicBezTo>
                  <a:pt x="3323" y="567"/>
                  <a:pt x="3297" y="597"/>
                  <a:pt x="3297" y="634"/>
                </a:cubicBezTo>
                <a:cubicBezTo>
                  <a:pt x="3297" y="659"/>
                  <a:pt x="3310" y="681"/>
                  <a:pt x="3329" y="695"/>
                </a:cubicBezTo>
                <a:cubicBezTo>
                  <a:pt x="3329" y="1173"/>
                  <a:pt x="3329" y="1173"/>
                  <a:pt x="3329" y="1173"/>
                </a:cubicBezTo>
                <a:cubicBezTo>
                  <a:pt x="3304" y="1187"/>
                  <a:pt x="3288" y="1214"/>
                  <a:pt x="3288" y="1245"/>
                </a:cubicBezTo>
                <a:cubicBezTo>
                  <a:pt x="3288" y="1275"/>
                  <a:pt x="3304" y="1302"/>
                  <a:pt x="3329" y="1317"/>
                </a:cubicBezTo>
                <a:cubicBezTo>
                  <a:pt x="3329" y="1343"/>
                  <a:pt x="3329" y="1343"/>
                  <a:pt x="3329" y="1343"/>
                </a:cubicBezTo>
                <a:cubicBezTo>
                  <a:pt x="3287" y="1479"/>
                  <a:pt x="3287" y="1479"/>
                  <a:pt x="3287" y="1479"/>
                </a:cubicBezTo>
                <a:cubicBezTo>
                  <a:pt x="3180" y="1479"/>
                  <a:pt x="3180" y="1479"/>
                  <a:pt x="3180" y="1479"/>
                </a:cubicBezTo>
                <a:cubicBezTo>
                  <a:pt x="3180" y="1420"/>
                  <a:pt x="3180" y="1420"/>
                  <a:pt x="3180" y="1420"/>
                </a:cubicBezTo>
                <a:cubicBezTo>
                  <a:pt x="3132" y="1420"/>
                  <a:pt x="3132" y="1420"/>
                  <a:pt x="3132" y="1420"/>
                </a:cubicBezTo>
                <a:cubicBezTo>
                  <a:pt x="3132" y="1479"/>
                  <a:pt x="3132" y="1479"/>
                  <a:pt x="3132" y="1479"/>
                </a:cubicBezTo>
                <a:cubicBezTo>
                  <a:pt x="2997" y="1479"/>
                  <a:pt x="2997" y="1479"/>
                  <a:pt x="2997" y="1479"/>
                </a:cubicBezTo>
                <a:cubicBezTo>
                  <a:pt x="2997" y="1395"/>
                  <a:pt x="2997" y="1395"/>
                  <a:pt x="2997" y="1395"/>
                </a:cubicBezTo>
                <a:cubicBezTo>
                  <a:pt x="2850" y="1372"/>
                  <a:pt x="2850" y="1372"/>
                  <a:pt x="2850" y="1372"/>
                </a:cubicBezTo>
                <a:cubicBezTo>
                  <a:pt x="2850" y="1279"/>
                  <a:pt x="2850" y="1279"/>
                  <a:pt x="2850" y="1279"/>
                </a:cubicBezTo>
                <a:cubicBezTo>
                  <a:pt x="2844" y="1271"/>
                  <a:pt x="2844" y="1271"/>
                  <a:pt x="2844" y="1271"/>
                </a:cubicBezTo>
                <a:cubicBezTo>
                  <a:pt x="2844" y="1227"/>
                  <a:pt x="2844" y="1227"/>
                  <a:pt x="2844" y="1227"/>
                </a:cubicBezTo>
                <a:cubicBezTo>
                  <a:pt x="2838" y="1223"/>
                  <a:pt x="2838" y="1223"/>
                  <a:pt x="2838" y="1223"/>
                </a:cubicBezTo>
                <a:cubicBezTo>
                  <a:pt x="2838" y="1194"/>
                  <a:pt x="2838" y="1194"/>
                  <a:pt x="2838" y="1194"/>
                </a:cubicBezTo>
                <a:cubicBezTo>
                  <a:pt x="2818" y="1177"/>
                  <a:pt x="2818" y="1177"/>
                  <a:pt x="2818" y="1177"/>
                </a:cubicBezTo>
                <a:cubicBezTo>
                  <a:pt x="2803" y="1177"/>
                  <a:pt x="2803" y="1177"/>
                  <a:pt x="2803" y="1177"/>
                </a:cubicBezTo>
                <a:cubicBezTo>
                  <a:pt x="2797" y="1119"/>
                  <a:pt x="2797" y="1119"/>
                  <a:pt x="2797" y="1119"/>
                </a:cubicBezTo>
                <a:cubicBezTo>
                  <a:pt x="2791" y="1177"/>
                  <a:pt x="2791" y="1177"/>
                  <a:pt x="2791" y="1177"/>
                </a:cubicBezTo>
                <a:cubicBezTo>
                  <a:pt x="2776" y="1177"/>
                  <a:pt x="2776" y="1177"/>
                  <a:pt x="2776" y="1177"/>
                </a:cubicBezTo>
                <a:cubicBezTo>
                  <a:pt x="2756" y="1194"/>
                  <a:pt x="2756" y="1194"/>
                  <a:pt x="2756" y="1194"/>
                </a:cubicBezTo>
                <a:cubicBezTo>
                  <a:pt x="2756" y="1223"/>
                  <a:pt x="2756" y="1223"/>
                  <a:pt x="2756" y="1223"/>
                </a:cubicBezTo>
                <a:cubicBezTo>
                  <a:pt x="2750" y="1227"/>
                  <a:pt x="2750" y="1227"/>
                  <a:pt x="2750" y="1227"/>
                </a:cubicBezTo>
                <a:cubicBezTo>
                  <a:pt x="2750" y="1271"/>
                  <a:pt x="2750" y="1271"/>
                  <a:pt x="2750" y="1271"/>
                </a:cubicBezTo>
                <a:cubicBezTo>
                  <a:pt x="2744" y="1279"/>
                  <a:pt x="2744" y="1279"/>
                  <a:pt x="2744" y="1279"/>
                </a:cubicBezTo>
                <a:cubicBezTo>
                  <a:pt x="2744" y="1341"/>
                  <a:pt x="2744" y="1341"/>
                  <a:pt x="2744" y="1341"/>
                </a:cubicBezTo>
                <a:cubicBezTo>
                  <a:pt x="2744" y="1341"/>
                  <a:pt x="2733" y="1330"/>
                  <a:pt x="2701" y="1330"/>
                </a:cubicBezTo>
                <a:cubicBezTo>
                  <a:pt x="2658" y="1330"/>
                  <a:pt x="2628" y="1372"/>
                  <a:pt x="2628" y="1372"/>
                </a:cubicBezTo>
                <a:cubicBezTo>
                  <a:pt x="2572" y="1372"/>
                  <a:pt x="2572" y="1372"/>
                  <a:pt x="2572" y="1372"/>
                </a:cubicBezTo>
                <a:cubicBezTo>
                  <a:pt x="2572" y="1389"/>
                  <a:pt x="2572" y="1389"/>
                  <a:pt x="2572" y="1389"/>
                </a:cubicBezTo>
                <a:cubicBezTo>
                  <a:pt x="2553" y="1389"/>
                  <a:pt x="2553" y="1389"/>
                  <a:pt x="2553" y="1389"/>
                </a:cubicBezTo>
                <a:cubicBezTo>
                  <a:pt x="2553" y="1382"/>
                  <a:pt x="2553" y="1382"/>
                  <a:pt x="2553" y="1382"/>
                </a:cubicBezTo>
                <a:cubicBezTo>
                  <a:pt x="2510" y="1382"/>
                  <a:pt x="2510" y="1382"/>
                  <a:pt x="2510" y="1382"/>
                </a:cubicBezTo>
                <a:cubicBezTo>
                  <a:pt x="2502" y="1393"/>
                  <a:pt x="2502" y="1393"/>
                  <a:pt x="2502" y="1393"/>
                </a:cubicBezTo>
                <a:cubicBezTo>
                  <a:pt x="2478" y="1393"/>
                  <a:pt x="2478" y="1393"/>
                  <a:pt x="2478" y="1393"/>
                </a:cubicBezTo>
                <a:cubicBezTo>
                  <a:pt x="2478" y="1402"/>
                  <a:pt x="2478" y="1402"/>
                  <a:pt x="2478" y="1402"/>
                </a:cubicBezTo>
                <a:cubicBezTo>
                  <a:pt x="2470" y="1402"/>
                  <a:pt x="2470" y="1402"/>
                  <a:pt x="2470" y="1402"/>
                </a:cubicBezTo>
                <a:cubicBezTo>
                  <a:pt x="2470" y="1378"/>
                  <a:pt x="2470" y="1378"/>
                  <a:pt x="2470" y="1378"/>
                </a:cubicBezTo>
                <a:cubicBezTo>
                  <a:pt x="2443" y="1378"/>
                  <a:pt x="2443" y="1378"/>
                  <a:pt x="2443" y="1378"/>
                </a:cubicBezTo>
                <a:cubicBezTo>
                  <a:pt x="2432" y="1388"/>
                  <a:pt x="2432" y="1388"/>
                  <a:pt x="2432" y="1388"/>
                </a:cubicBezTo>
                <a:cubicBezTo>
                  <a:pt x="2417" y="1388"/>
                  <a:pt x="2417" y="1388"/>
                  <a:pt x="2417" y="1388"/>
                </a:cubicBezTo>
                <a:cubicBezTo>
                  <a:pt x="2408" y="1375"/>
                  <a:pt x="2408" y="1375"/>
                  <a:pt x="2408" y="1375"/>
                </a:cubicBezTo>
                <a:cubicBezTo>
                  <a:pt x="2393" y="1375"/>
                  <a:pt x="2393" y="1375"/>
                  <a:pt x="2393" y="1375"/>
                </a:cubicBezTo>
                <a:cubicBezTo>
                  <a:pt x="2381" y="1388"/>
                  <a:pt x="2381" y="1388"/>
                  <a:pt x="2381" y="1388"/>
                </a:cubicBezTo>
                <a:cubicBezTo>
                  <a:pt x="2365" y="1388"/>
                  <a:pt x="2365" y="1388"/>
                  <a:pt x="2365" y="1388"/>
                </a:cubicBezTo>
                <a:cubicBezTo>
                  <a:pt x="2365" y="1465"/>
                  <a:pt x="2365" y="1465"/>
                  <a:pt x="2365" y="1465"/>
                </a:cubicBezTo>
                <a:cubicBezTo>
                  <a:pt x="2310" y="1465"/>
                  <a:pt x="2310" y="1465"/>
                  <a:pt x="2310" y="1465"/>
                </a:cubicBezTo>
                <a:cubicBezTo>
                  <a:pt x="2310" y="1440"/>
                  <a:pt x="2310" y="1440"/>
                  <a:pt x="2310" y="1440"/>
                </a:cubicBezTo>
                <a:cubicBezTo>
                  <a:pt x="2284" y="1420"/>
                  <a:pt x="2284" y="1420"/>
                  <a:pt x="2284" y="1420"/>
                </a:cubicBezTo>
                <a:cubicBezTo>
                  <a:pt x="2279" y="1380"/>
                  <a:pt x="2279" y="1380"/>
                  <a:pt x="2279" y="1380"/>
                </a:cubicBezTo>
                <a:cubicBezTo>
                  <a:pt x="2273" y="1419"/>
                  <a:pt x="2273" y="1419"/>
                  <a:pt x="2273" y="1419"/>
                </a:cubicBezTo>
                <a:cubicBezTo>
                  <a:pt x="2243" y="1441"/>
                  <a:pt x="2243" y="1441"/>
                  <a:pt x="2243" y="1441"/>
                </a:cubicBezTo>
                <a:cubicBezTo>
                  <a:pt x="2243" y="1457"/>
                  <a:pt x="2243" y="1457"/>
                  <a:pt x="2243" y="1457"/>
                </a:cubicBezTo>
                <a:cubicBezTo>
                  <a:pt x="2199" y="1457"/>
                  <a:pt x="2199" y="1457"/>
                  <a:pt x="2199" y="1457"/>
                </a:cubicBezTo>
                <a:cubicBezTo>
                  <a:pt x="2199" y="1401"/>
                  <a:pt x="2199" y="1401"/>
                  <a:pt x="2199" y="1401"/>
                </a:cubicBezTo>
                <a:cubicBezTo>
                  <a:pt x="2177" y="1401"/>
                  <a:pt x="2177" y="1401"/>
                  <a:pt x="2177" y="1401"/>
                </a:cubicBezTo>
                <a:cubicBezTo>
                  <a:pt x="2177" y="1391"/>
                  <a:pt x="2177" y="1391"/>
                  <a:pt x="2177" y="1391"/>
                </a:cubicBezTo>
                <a:cubicBezTo>
                  <a:pt x="2152" y="1391"/>
                  <a:pt x="2152" y="1391"/>
                  <a:pt x="2152" y="1391"/>
                </a:cubicBezTo>
                <a:cubicBezTo>
                  <a:pt x="2152" y="1409"/>
                  <a:pt x="2152" y="1409"/>
                  <a:pt x="2152" y="1409"/>
                </a:cubicBezTo>
                <a:cubicBezTo>
                  <a:pt x="2139" y="1409"/>
                  <a:pt x="2139" y="1409"/>
                  <a:pt x="2139" y="1409"/>
                </a:cubicBezTo>
                <a:cubicBezTo>
                  <a:pt x="2139" y="1371"/>
                  <a:pt x="2139" y="1371"/>
                  <a:pt x="2139" y="1371"/>
                </a:cubicBezTo>
                <a:cubicBezTo>
                  <a:pt x="2093" y="1371"/>
                  <a:pt x="2093" y="1371"/>
                  <a:pt x="2093" y="1371"/>
                </a:cubicBezTo>
                <a:cubicBezTo>
                  <a:pt x="2093" y="1436"/>
                  <a:pt x="2093" y="1436"/>
                  <a:pt x="2093" y="1436"/>
                </a:cubicBezTo>
                <a:cubicBezTo>
                  <a:pt x="2077" y="1436"/>
                  <a:pt x="2077" y="1436"/>
                  <a:pt x="2077" y="1436"/>
                </a:cubicBezTo>
                <a:cubicBezTo>
                  <a:pt x="2077" y="1453"/>
                  <a:pt x="2077" y="1453"/>
                  <a:pt x="2077" y="1453"/>
                </a:cubicBezTo>
                <a:cubicBezTo>
                  <a:pt x="2068" y="1453"/>
                  <a:pt x="2068" y="1453"/>
                  <a:pt x="2068" y="1453"/>
                </a:cubicBezTo>
                <a:cubicBezTo>
                  <a:pt x="2068" y="1463"/>
                  <a:pt x="2068" y="1463"/>
                  <a:pt x="2068" y="1463"/>
                </a:cubicBezTo>
                <a:cubicBezTo>
                  <a:pt x="2055" y="1463"/>
                  <a:pt x="2055" y="1463"/>
                  <a:pt x="2055" y="1463"/>
                </a:cubicBezTo>
                <a:cubicBezTo>
                  <a:pt x="2055" y="1453"/>
                  <a:pt x="2055" y="1453"/>
                  <a:pt x="2055" y="1453"/>
                </a:cubicBezTo>
                <a:cubicBezTo>
                  <a:pt x="2033" y="1453"/>
                  <a:pt x="2033" y="1453"/>
                  <a:pt x="2033" y="1453"/>
                </a:cubicBezTo>
                <a:cubicBezTo>
                  <a:pt x="2033" y="1461"/>
                  <a:pt x="2033" y="1461"/>
                  <a:pt x="2033" y="1461"/>
                </a:cubicBezTo>
                <a:cubicBezTo>
                  <a:pt x="2004" y="1461"/>
                  <a:pt x="2004" y="1461"/>
                  <a:pt x="2004" y="1461"/>
                </a:cubicBezTo>
                <a:cubicBezTo>
                  <a:pt x="2004" y="1471"/>
                  <a:pt x="2004" y="1471"/>
                  <a:pt x="2004" y="1471"/>
                </a:cubicBezTo>
                <a:cubicBezTo>
                  <a:pt x="1996" y="1471"/>
                  <a:pt x="1996" y="1471"/>
                  <a:pt x="1996" y="1471"/>
                </a:cubicBezTo>
                <a:cubicBezTo>
                  <a:pt x="1996" y="1463"/>
                  <a:pt x="1996" y="1463"/>
                  <a:pt x="1996" y="1463"/>
                </a:cubicBezTo>
                <a:cubicBezTo>
                  <a:pt x="1983" y="1463"/>
                  <a:pt x="1983" y="1463"/>
                  <a:pt x="1983" y="1463"/>
                </a:cubicBezTo>
                <a:cubicBezTo>
                  <a:pt x="1983" y="1479"/>
                  <a:pt x="1983" y="1479"/>
                  <a:pt x="1983" y="1479"/>
                </a:cubicBezTo>
                <a:cubicBezTo>
                  <a:pt x="1975" y="1479"/>
                  <a:pt x="1975" y="1479"/>
                  <a:pt x="1975" y="1479"/>
                </a:cubicBezTo>
                <a:cubicBezTo>
                  <a:pt x="1975" y="1343"/>
                  <a:pt x="1975" y="1343"/>
                  <a:pt x="1975" y="1343"/>
                </a:cubicBezTo>
                <a:cubicBezTo>
                  <a:pt x="1952" y="1343"/>
                  <a:pt x="1952" y="1343"/>
                  <a:pt x="1952" y="1343"/>
                </a:cubicBezTo>
                <a:cubicBezTo>
                  <a:pt x="1952" y="1352"/>
                  <a:pt x="1952" y="1352"/>
                  <a:pt x="1952" y="1352"/>
                </a:cubicBezTo>
                <a:cubicBezTo>
                  <a:pt x="1943" y="1352"/>
                  <a:pt x="1943" y="1352"/>
                  <a:pt x="1943" y="1352"/>
                </a:cubicBezTo>
                <a:cubicBezTo>
                  <a:pt x="1935" y="1335"/>
                  <a:pt x="1935" y="1335"/>
                  <a:pt x="1935" y="1335"/>
                </a:cubicBezTo>
                <a:cubicBezTo>
                  <a:pt x="1921" y="1335"/>
                  <a:pt x="1921" y="1335"/>
                  <a:pt x="1921" y="1335"/>
                </a:cubicBezTo>
                <a:cubicBezTo>
                  <a:pt x="1912" y="1352"/>
                  <a:pt x="1912" y="1352"/>
                  <a:pt x="1912" y="1352"/>
                </a:cubicBezTo>
                <a:cubicBezTo>
                  <a:pt x="1877" y="1352"/>
                  <a:pt x="1877" y="1352"/>
                  <a:pt x="1877" y="1352"/>
                </a:cubicBezTo>
                <a:cubicBezTo>
                  <a:pt x="1877" y="1456"/>
                  <a:pt x="1877" y="1456"/>
                  <a:pt x="1877" y="1456"/>
                </a:cubicBezTo>
                <a:cubicBezTo>
                  <a:pt x="1805" y="1456"/>
                  <a:pt x="1805" y="1456"/>
                  <a:pt x="1805" y="1456"/>
                </a:cubicBezTo>
                <a:cubicBezTo>
                  <a:pt x="1791" y="1441"/>
                  <a:pt x="1791" y="1441"/>
                  <a:pt x="1791" y="1441"/>
                </a:cubicBezTo>
                <a:cubicBezTo>
                  <a:pt x="1781" y="1452"/>
                  <a:pt x="1781" y="1452"/>
                  <a:pt x="1781" y="1452"/>
                </a:cubicBezTo>
                <a:cubicBezTo>
                  <a:pt x="1771" y="1452"/>
                  <a:pt x="1771" y="1452"/>
                  <a:pt x="1771" y="1452"/>
                </a:cubicBezTo>
                <a:cubicBezTo>
                  <a:pt x="1756" y="1437"/>
                  <a:pt x="1756" y="1437"/>
                  <a:pt x="1756" y="1437"/>
                </a:cubicBezTo>
                <a:cubicBezTo>
                  <a:pt x="1744" y="1437"/>
                  <a:pt x="1744" y="1437"/>
                  <a:pt x="1744" y="1437"/>
                </a:cubicBezTo>
                <a:cubicBezTo>
                  <a:pt x="1731" y="1448"/>
                  <a:pt x="1731" y="1448"/>
                  <a:pt x="1731" y="1448"/>
                </a:cubicBezTo>
                <a:cubicBezTo>
                  <a:pt x="1699" y="1448"/>
                  <a:pt x="1699" y="1448"/>
                  <a:pt x="1699" y="1448"/>
                </a:cubicBezTo>
                <a:cubicBezTo>
                  <a:pt x="1699" y="1437"/>
                  <a:pt x="1699" y="1437"/>
                  <a:pt x="1699" y="1437"/>
                </a:cubicBezTo>
                <a:cubicBezTo>
                  <a:pt x="1673" y="1437"/>
                  <a:pt x="1673" y="1437"/>
                  <a:pt x="1673" y="1437"/>
                </a:cubicBezTo>
                <a:cubicBezTo>
                  <a:pt x="1673" y="1469"/>
                  <a:pt x="1673" y="1469"/>
                  <a:pt x="1673" y="1469"/>
                </a:cubicBezTo>
                <a:cubicBezTo>
                  <a:pt x="1656" y="1469"/>
                  <a:pt x="1656" y="1469"/>
                  <a:pt x="1656" y="1469"/>
                </a:cubicBezTo>
                <a:cubicBezTo>
                  <a:pt x="1656" y="1459"/>
                  <a:pt x="1656" y="1459"/>
                  <a:pt x="1656" y="1459"/>
                </a:cubicBezTo>
                <a:cubicBezTo>
                  <a:pt x="1619" y="1459"/>
                  <a:pt x="1619" y="1459"/>
                  <a:pt x="1619" y="1459"/>
                </a:cubicBezTo>
                <a:cubicBezTo>
                  <a:pt x="1619" y="1448"/>
                  <a:pt x="1619" y="1448"/>
                  <a:pt x="1619" y="1448"/>
                </a:cubicBezTo>
                <a:cubicBezTo>
                  <a:pt x="1587" y="1448"/>
                  <a:pt x="1587" y="1448"/>
                  <a:pt x="1587" y="1448"/>
                </a:cubicBezTo>
                <a:cubicBezTo>
                  <a:pt x="1587" y="1459"/>
                  <a:pt x="1587" y="1459"/>
                  <a:pt x="1587" y="1459"/>
                </a:cubicBezTo>
                <a:cubicBezTo>
                  <a:pt x="1563" y="1459"/>
                  <a:pt x="1563" y="1459"/>
                  <a:pt x="1563" y="1459"/>
                </a:cubicBezTo>
                <a:cubicBezTo>
                  <a:pt x="1563" y="1407"/>
                  <a:pt x="1563" y="1407"/>
                  <a:pt x="1563" y="1407"/>
                </a:cubicBezTo>
                <a:cubicBezTo>
                  <a:pt x="1531" y="1393"/>
                  <a:pt x="1531" y="1393"/>
                  <a:pt x="1531" y="1393"/>
                </a:cubicBezTo>
                <a:cubicBezTo>
                  <a:pt x="1531" y="1408"/>
                  <a:pt x="1531" y="1408"/>
                  <a:pt x="1531" y="1408"/>
                </a:cubicBezTo>
                <a:cubicBezTo>
                  <a:pt x="1524" y="1408"/>
                  <a:pt x="1524" y="1408"/>
                  <a:pt x="1524" y="1408"/>
                </a:cubicBezTo>
                <a:cubicBezTo>
                  <a:pt x="1524" y="1331"/>
                  <a:pt x="1524" y="1331"/>
                  <a:pt x="1524" y="1331"/>
                </a:cubicBezTo>
                <a:cubicBezTo>
                  <a:pt x="1507" y="1331"/>
                  <a:pt x="1507" y="1331"/>
                  <a:pt x="1507" y="1331"/>
                </a:cubicBezTo>
                <a:cubicBezTo>
                  <a:pt x="1507" y="1307"/>
                  <a:pt x="1507" y="1307"/>
                  <a:pt x="1507" y="1307"/>
                </a:cubicBezTo>
                <a:cubicBezTo>
                  <a:pt x="1479" y="1307"/>
                  <a:pt x="1479" y="1307"/>
                  <a:pt x="1479" y="1307"/>
                </a:cubicBezTo>
                <a:cubicBezTo>
                  <a:pt x="1479" y="1281"/>
                  <a:pt x="1479" y="1281"/>
                  <a:pt x="1479" y="1281"/>
                </a:cubicBezTo>
                <a:cubicBezTo>
                  <a:pt x="1465" y="1281"/>
                  <a:pt x="1465" y="1281"/>
                  <a:pt x="1465" y="1281"/>
                </a:cubicBezTo>
                <a:cubicBezTo>
                  <a:pt x="1465" y="1307"/>
                  <a:pt x="1465" y="1307"/>
                  <a:pt x="1465" y="1307"/>
                </a:cubicBezTo>
                <a:cubicBezTo>
                  <a:pt x="1443" y="1307"/>
                  <a:pt x="1443" y="1307"/>
                  <a:pt x="1443" y="1307"/>
                </a:cubicBezTo>
                <a:cubicBezTo>
                  <a:pt x="1443" y="1265"/>
                  <a:pt x="1443" y="1265"/>
                  <a:pt x="1443" y="1265"/>
                </a:cubicBezTo>
                <a:cubicBezTo>
                  <a:pt x="1443" y="1265"/>
                  <a:pt x="1412" y="1232"/>
                  <a:pt x="1389" y="1232"/>
                </a:cubicBezTo>
                <a:cubicBezTo>
                  <a:pt x="1367" y="1232"/>
                  <a:pt x="1337" y="1269"/>
                  <a:pt x="1337" y="1269"/>
                </a:cubicBezTo>
                <a:cubicBezTo>
                  <a:pt x="1337" y="1359"/>
                  <a:pt x="1337" y="1359"/>
                  <a:pt x="1337" y="1359"/>
                </a:cubicBezTo>
                <a:cubicBezTo>
                  <a:pt x="1315" y="1359"/>
                  <a:pt x="1315" y="1359"/>
                  <a:pt x="1315" y="1359"/>
                </a:cubicBezTo>
                <a:cubicBezTo>
                  <a:pt x="1315" y="1417"/>
                  <a:pt x="1315" y="1417"/>
                  <a:pt x="1315" y="1417"/>
                </a:cubicBezTo>
                <a:cubicBezTo>
                  <a:pt x="1275" y="1432"/>
                  <a:pt x="1275" y="1432"/>
                  <a:pt x="1275" y="1432"/>
                </a:cubicBezTo>
                <a:cubicBezTo>
                  <a:pt x="1275" y="1445"/>
                  <a:pt x="1275" y="1445"/>
                  <a:pt x="1275" y="1445"/>
                </a:cubicBezTo>
                <a:cubicBezTo>
                  <a:pt x="1267" y="1445"/>
                  <a:pt x="1267" y="1445"/>
                  <a:pt x="1267" y="1445"/>
                </a:cubicBezTo>
                <a:cubicBezTo>
                  <a:pt x="1267" y="1421"/>
                  <a:pt x="1267" y="1421"/>
                  <a:pt x="1267" y="1421"/>
                </a:cubicBezTo>
                <a:cubicBezTo>
                  <a:pt x="1253" y="1421"/>
                  <a:pt x="1253" y="1421"/>
                  <a:pt x="1253" y="1421"/>
                </a:cubicBezTo>
                <a:cubicBezTo>
                  <a:pt x="1235" y="1395"/>
                  <a:pt x="1235" y="1395"/>
                  <a:pt x="1235" y="1395"/>
                </a:cubicBezTo>
                <a:cubicBezTo>
                  <a:pt x="1213" y="1416"/>
                  <a:pt x="1213" y="1416"/>
                  <a:pt x="1213" y="1416"/>
                </a:cubicBezTo>
                <a:cubicBezTo>
                  <a:pt x="1213" y="1399"/>
                  <a:pt x="1213" y="1399"/>
                  <a:pt x="1213" y="1399"/>
                </a:cubicBezTo>
                <a:cubicBezTo>
                  <a:pt x="1200" y="1399"/>
                  <a:pt x="1200" y="1399"/>
                  <a:pt x="1200" y="1399"/>
                </a:cubicBezTo>
                <a:cubicBezTo>
                  <a:pt x="1200" y="1409"/>
                  <a:pt x="1200" y="1409"/>
                  <a:pt x="1200" y="1409"/>
                </a:cubicBezTo>
                <a:cubicBezTo>
                  <a:pt x="1189" y="1409"/>
                  <a:pt x="1189" y="1409"/>
                  <a:pt x="1189" y="1409"/>
                </a:cubicBezTo>
                <a:cubicBezTo>
                  <a:pt x="1189" y="1392"/>
                  <a:pt x="1189" y="1392"/>
                  <a:pt x="1189" y="1392"/>
                </a:cubicBezTo>
                <a:cubicBezTo>
                  <a:pt x="1164" y="1392"/>
                  <a:pt x="1164" y="1392"/>
                  <a:pt x="1164" y="1392"/>
                </a:cubicBezTo>
                <a:cubicBezTo>
                  <a:pt x="1164" y="1401"/>
                  <a:pt x="1164" y="1401"/>
                  <a:pt x="1164" y="1401"/>
                </a:cubicBezTo>
                <a:cubicBezTo>
                  <a:pt x="1155" y="1401"/>
                  <a:pt x="1155" y="1401"/>
                  <a:pt x="1155" y="1401"/>
                </a:cubicBezTo>
                <a:cubicBezTo>
                  <a:pt x="1155" y="1417"/>
                  <a:pt x="1155" y="1417"/>
                  <a:pt x="1155" y="1417"/>
                </a:cubicBezTo>
                <a:cubicBezTo>
                  <a:pt x="1133" y="1417"/>
                  <a:pt x="1133" y="1417"/>
                  <a:pt x="1133" y="1417"/>
                </a:cubicBezTo>
                <a:cubicBezTo>
                  <a:pt x="1133" y="1397"/>
                  <a:pt x="1133" y="1397"/>
                  <a:pt x="1133" y="1397"/>
                </a:cubicBezTo>
                <a:cubicBezTo>
                  <a:pt x="1123" y="1397"/>
                  <a:pt x="1123" y="1397"/>
                  <a:pt x="1123" y="1397"/>
                </a:cubicBezTo>
                <a:cubicBezTo>
                  <a:pt x="1112" y="1385"/>
                  <a:pt x="1112" y="1385"/>
                  <a:pt x="1112" y="1385"/>
                </a:cubicBezTo>
                <a:cubicBezTo>
                  <a:pt x="1104" y="1391"/>
                  <a:pt x="1104" y="1391"/>
                  <a:pt x="1104" y="1391"/>
                </a:cubicBezTo>
                <a:cubicBezTo>
                  <a:pt x="1095" y="1391"/>
                  <a:pt x="1095" y="1391"/>
                  <a:pt x="1095" y="1391"/>
                </a:cubicBezTo>
                <a:cubicBezTo>
                  <a:pt x="1076" y="1368"/>
                  <a:pt x="1076" y="1368"/>
                  <a:pt x="1076" y="1368"/>
                </a:cubicBezTo>
                <a:cubicBezTo>
                  <a:pt x="1063" y="1389"/>
                  <a:pt x="1063" y="1389"/>
                  <a:pt x="1063" y="1389"/>
                </a:cubicBezTo>
                <a:cubicBezTo>
                  <a:pt x="1051" y="1389"/>
                  <a:pt x="1051" y="1389"/>
                  <a:pt x="1051" y="1389"/>
                </a:cubicBezTo>
                <a:cubicBezTo>
                  <a:pt x="1051" y="1371"/>
                  <a:pt x="1051" y="1371"/>
                  <a:pt x="1051" y="1371"/>
                </a:cubicBezTo>
                <a:cubicBezTo>
                  <a:pt x="1031" y="1371"/>
                  <a:pt x="1031" y="1371"/>
                  <a:pt x="1031" y="1371"/>
                </a:cubicBezTo>
                <a:cubicBezTo>
                  <a:pt x="1031" y="1391"/>
                  <a:pt x="1031" y="1391"/>
                  <a:pt x="1031" y="1391"/>
                </a:cubicBezTo>
                <a:cubicBezTo>
                  <a:pt x="1020" y="1403"/>
                  <a:pt x="1020" y="1403"/>
                  <a:pt x="1020" y="1403"/>
                </a:cubicBezTo>
                <a:cubicBezTo>
                  <a:pt x="1012" y="1403"/>
                  <a:pt x="1012" y="1403"/>
                  <a:pt x="1012" y="1403"/>
                </a:cubicBezTo>
                <a:cubicBezTo>
                  <a:pt x="1012" y="1376"/>
                  <a:pt x="1012" y="1376"/>
                  <a:pt x="1012" y="1376"/>
                </a:cubicBezTo>
                <a:cubicBezTo>
                  <a:pt x="999" y="1376"/>
                  <a:pt x="999" y="1376"/>
                  <a:pt x="999" y="1376"/>
                </a:cubicBezTo>
                <a:cubicBezTo>
                  <a:pt x="988" y="1359"/>
                  <a:pt x="988" y="1359"/>
                  <a:pt x="988" y="1359"/>
                </a:cubicBezTo>
                <a:cubicBezTo>
                  <a:pt x="969" y="1381"/>
                  <a:pt x="969" y="1381"/>
                  <a:pt x="969" y="1381"/>
                </a:cubicBezTo>
                <a:cubicBezTo>
                  <a:pt x="969" y="1224"/>
                  <a:pt x="969" y="1224"/>
                  <a:pt x="969" y="1224"/>
                </a:cubicBezTo>
                <a:cubicBezTo>
                  <a:pt x="943" y="1224"/>
                  <a:pt x="943" y="1224"/>
                  <a:pt x="943" y="1224"/>
                </a:cubicBezTo>
                <a:cubicBezTo>
                  <a:pt x="943" y="1212"/>
                  <a:pt x="943" y="1212"/>
                  <a:pt x="943" y="1212"/>
                </a:cubicBezTo>
                <a:cubicBezTo>
                  <a:pt x="969" y="1212"/>
                  <a:pt x="969" y="1212"/>
                  <a:pt x="969" y="1212"/>
                </a:cubicBezTo>
                <a:cubicBezTo>
                  <a:pt x="969" y="1204"/>
                  <a:pt x="969" y="1204"/>
                  <a:pt x="969" y="1204"/>
                </a:cubicBezTo>
                <a:cubicBezTo>
                  <a:pt x="847" y="1204"/>
                  <a:pt x="847" y="1204"/>
                  <a:pt x="847" y="1204"/>
                </a:cubicBezTo>
                <a:cubicBezTo>
                  <a:pt x="847" y="1211"/>
                  <a:pt x="847" y="1211"/>
                  <a:pt x="847" y="1211"/>
                </a:cubicBezTo>
                <a:cubicBezTo>
                  <a:pt x="857" y="1211"/>
                  <a:pt x="857" y="1211"/>
                  <a:pt x="857" y="1211"/>
                </a:cubicBezTo>
                <a:cubicBezTo>
                  <a:pt x="857" y="1224"/>
                  <a:pt x="857" y="1224"/>
                  <a:pt x="857" y="1224"/>
                </a:cubicBezTo>
                <a:cubicBezTo>
                  <a:pt x="843" y="1224"/>
                  <a:pt x="843" y="1224"/>
                  <a:pt x="843" y="1224"/>
                </a:cubicBezTo>
                <a:cubicBezTo>
                  <a:pt x="843" y="1375"/>
                  <a:pt x="843" y="1375"/>
                  <a:pt x="843" y="1375"/>
                </a:cubicBezTo>
                <a:cubicBezTo>
                  <a:pt x="828" y="1375"/>
                  <a:pt x="828" y="1375"/>
                  <a:pt x="828" y="1375"/>
                </a:cubicBezTo>
                <a:cubicBezTo>
                  <a:pt x="828" y="1387"/>
                  <a:pt x="828" y="1387"/>
                  <a:pt x="828" y="1387"/>
                </a:cubicBezTo>
                <a:cubicBezTo>
                  <a:pt x="816" y="1387"/>
                  <a:pt x="816" y="1387"/>
                  <a:pt x="816" y="1387"/>
                </a:cubicBezTo>
                <a:cubicBezTo>
                  <a:pt x="816" y="1403"/>
                  <a:pt x="816" y="1403"/>
                  <a:pt x="816" y="1403"/>
                </a:cubicBezTo>
                <a:cubicBezTo>
                  <a:pt x="804" y="1403"/>
                  <a:pt x="804" y="1403"/>
                  <a:pt x="804" y="1403"/>
                </a:cubicBezTo>
                <a:cubicBezTo>
                  <a:pt x="787" y="1393"/>
                  <a:pt x="787" y="1393"/>
                  <a:pt x="787" y="1393"/>
                </a:cubicBezTo>
                <a:cubicBezTo>
                  <a:pt x="787" y="1193"/>
                  <a:pt x="787" y="1193"/>
                  <a:pt x="787" y="1193"/>
                </a:cubicBezTo>
                <a:cubicBezTo>
                  <a:pt x="691" y="1193"/>
                  <a:pt x="691" y="1193"/>
                  <a:pt x="691" y="1193"/>
                </a:cubicBezTo>
                <a:cubicBezTo>
                  <a:pt x="691" y="1427"/>
                  <a:pt x="691" y="1427"/>
                  <a:pt x="691" y="1427"/>
                </a:cubicBezTo>
                <a:cubicBezTo>
                  <a:pt x="664" y="1427"/>
                  <a:pt x="664" y="1427"/>
                  <a:pt x="664" y="1427"/>
                </a:cubicBezTo>
                <a:cubicBezTo>
                  <a:pt x="664" y="1445"/>
                  <a:pt x="664" y="1445"/>
                  <a:pt x="664" y="1445"/>
                </a:cubicBezTo>
                <a:cubicBezTo>
                  <a:pt x="640" y="1445"/>
                  <a:pt x="640" y="1445"/>
                  <a:pt x="640" y="1445"/>
                </a:cubicBezTo>
                <a:cubicBezTo>
                  <a:pt x="640" y="1436"/>
                  <a:pt x="640" y="1436"/>
                  <a:pt x="640" y="1436"/>
                </a:cubicBezTo>
                <a:cubicBezTo>
                  <a:pt x="625" y="1436"/>
                  <a:pt x="625" y="1436"/>
                  <a:pt x="625" y="1436"/>
                </a:cubicBezTo>
                <a:cubicBezTo>
                  <a:pt x="625" y="1237"/>
                  <a:pt x="625" y="1237"/>
                  <a:pt x="625" y="1237"/>
                </a:cubicBezTo>
                <a:cubicBezTo>
                  <a:pt x="601" y="1237"/>
                  <a:pt x="601" y="1237"/>
                  <a:pt x="601" y="1237"/>
                </a:cubicBezTo>
                <a:cubicBezTo>
                  <a:pt x="601" y="1228"/>
                  <a:pt x="601" y="1228"/>
                  <a:pt x="601" y="1228"/>
                </a:cubicBezTo>
                <a:cubicBezTo>
                  <a:pt x="536" y="1228"/>
                  <a:pt x="536" y="1228"/>
                  <a:pt x="536" y="1228"/>
                </a:cubicBezTo>
                <a:cubicBezTo>
                  <a:pt x="536" y="1241"/>
                  <a:pt x="536" y="1241"/>
                  <a:pt x="536" y="1241"/>
                </a:cubicBezTo>
                <a:cubicBezTo>
                  <a:pt x="515" y="1241"/>
                  <a:pt x="515" y="1241"/>
                  <a:pt x="515" y="1241"/>
                </a:cubicBezTo>
                <a:cubicBezTo>
                  <a:pt x="515" y="1227"/>
                  <a:pt x="515" y="1227"/>
                  <a:pt x="515" y="1227"/>
                </a:cubicBezTo>
                <a:cubicBezTo>
                  <a:pt x="501" y="1227"/>
                  <a:pt x="501" y="1227"/>
                  <a:pt x="501" y="1227"/>
                </a:cubicBezTo>
                <a:cubicBezTo>
                  <a:pt x="501" y="1227"/>
                  <a:pt x="487" y="1169"/>
                  <a:pt x="456" y="1169"/>
                </a:cubicBezTo>
                <a:cubicBezTo>
                  <a:pt x="425" y="1169"/>
                  <a:pt x="401" y="1224"/>
                  <a:pt x="401" y="1224"/>
                </a:cubicBezTo>
                <a:cubicBezTo>
                  <a:pt x="392" y="1224"/>
                  <a:pt x="392" y="1224"/>
                  <a:pt x="392" y="1224"/>
                </a:cubicBezTo>
                <a:cubicBezTo>
                  <a:pt x="392" y="1243"/>
                  <a:pt x="392" y="1243"/>
                  <a:pt x="392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373" y="1233"/>
                  <a:pt x="373" y="1233"/>
                  <a:pt x="373" y="1233"/>
                </a:cubicBezTo>
                <a:cubicBezTo>
                  <a:pt x="320" y="1233"/>
                  <a:pt x="320" y="1233"/>
                  <a:pt x="320" y="1233"/>
                </a:cubicBezTo>
                <a:cubicBezTo>
                  <a:pt x="320" y="1245"/>
                  <a:pt x="320" y="1245"/>
                  <a:pt x="320" y="1245"/>
                </a:cubicBezTo>
                <a:cubicBezTo>
                  <a:pt x="303" y="1245"/>
                  <a:pt x="303" y="1245"/>
                  <a:pt x="303" y="1245"/>
                </a:cubicBezTo>
                <a:cubicBezTo>
                  <a:pt x="288" y="1257"/>
                  <a:pt x="288" y="1257"/>
                  <a:pt x="288" y="1257"/>
                </a:cubicBezTo>
                <a:cubicBezTo>
                  <a:pt x="288" y="1331"/>
                  <a:pt x="288" y="1331"/>
                  <a:pt x="288" y="1331"/>
                </a:cubicBezTo>
                <a:cubicBezTo>
                  <a:pt x="268" y="1331"/>
                  <a:pt x="268" y="1331"/>
                  <a:pt x="268" y="1331"/>
                </a:cubicBezTo>
                <a:cubicBezTo>
                  <a:pt x="268" y="1373"/>
                  <a:pt x="268" y="1373"/>
                  <a:pt x="268" y="1373"/>
                </a:cubicBezTo>
                <a:cubicBezTo>
                  <a:pt x="252" y="1373"/>
                  <a:pt x="252" y="1373"/>
                  <a:pt x="252" y="1373"/>
                </a:cubicBezTo>
                <a:cubicBezTo>
                  <a:pt x="252" y="1325"/>
                  <a:pt x="252" y="1325"/>
                  <a:pt x="252" y="1325"/>
                </a:cubicBezTo>
                <a:cubicBezTo>
                  <a:pt x="236" y="1325"/>
                  <a:pt x="236" y="1325"/>
                  <a:pt x="236" y="1325"/>
                </a:cubicBezTo>
                <a:cubicBezTo>
                  <a:pt x="236" y="1342"/>
                  <a:pt x="236" y="1342"/>
                  <a:pt x="236" y="1342"/>
                </a:cubicBezTo>
                <a:cubicBezTo>
                  <a:pt x="218" y="1342"/>
                  <a:pt x="218" y="1342"/>
                  <a:pt x="218" y="1342"/>
                </a:cubicBezTo>
                <a:cubicBezTo>
                  <a:pt x="218" y="1331"/>
                  <a:pt x="218" y="1331"/>
                  <a:pt x="218" y="1331"/>
                </a:cubicBezTo>
                <a:cubicBezTo>
                  <a:pt x="195" y="1331"/>
                  <a:pt x="195" y="1331"/>
                  <a:pt x="195" y="1331"/>
                </a:cubicBezTo>
                <a:cubicBezTo>
                  <a:pt x="195" y="1312"/>
                  <a:pt x="195" y="1312"/>
                  <a:pt x="195" y="1312"/>
                </a:cubicBezTo>
                <a:cubicBezTo>
                  <a:pt x="182" y="1299"/>
                  <a:pt x="182" y="1299"/>
                  <a:pt x="182" y="1299"/>
                </a:cubicBezTo>
                <a:cubicBezTo>
                  <a:pt x="168" y="1283"/>
                  <a:pt x="168" y="1283"/>
                  <a:pt x="168" y="1283"/>
                </a:cubicBezTo>
                <a:cubicBezTo>
                  <a:pt x="134" y="1283"/>
                  <a:pt x="134" y="1283"/>
                  <a:pt x="134" y="1283"/>
                </a:cubicBezTo>
                <a:cubicBezTo>
                  <a:pt x="102" y="1307"/>
                  <a:pt x="102" y="1307"/>
                  <a:pt x="102" y="1307"/>
                </a:cubicBezTo>
                <a:cubicBezTo>
                  <a:pt x="78" y="1307"/>
                  <a:pt x="78" y="1307"/>
                  <a:pt x="78" y="1307"/>
                </a:cubicBezTo>
                <a:cubicBezTo>
                  <a:pt x="78" y="1401"/>
                  <a:pt x="78" y="1401"/>
                  <a:pt x="78" y="1401"/>
                </a:cubicBezTo>
                <a:cubicBezTo>
                  <a:pt x="56" y="1357"/>
                  <a:pt x="56" y="1357"/>
                  <a:pt x="56" y="1357"/>
                </a:cubicBezTo>
                <a:cubicBezTo>
                  <a:pt x="56" y="1333"/>
                  <a:pt x="56" y="1333"/>
                  <a:pt x="56" y="1333"/>
                </a:cubicBezTo>
                <a:cubicBezTo>
                  <a:pt x="0" y="1333"/>
                  <a:pt x="0" y="1333"/>
                  <a:pt x="0" y="1333"/>
                </a:cubicBezTo>
                <a:cubicBezTo>
                  <a:pt x="0" y="1542"/>
                  <a:pt x="0" y="1542"/>
                  <a:pt x="0" y="1542"/>
                </a:cubicBezTo>
                <a:cubicBezTo>
                  <a:pt x="8000" y="1542"/>
                  <a:pt x="8000" y="1542"/>
                  <a:pt x="8000" y="1542"/>
                </a:cubicBezTo>
                <a:cubicBezTo>
                  <a:pt x="8000" y="1472"/>
                  <a:pt x="8000" y="1472"/>
                  <a:pt x="8000" y="1472"/>
                </a:cubicBezTo>
                <a:lnTo>
                  <a:pt x="7978" y="1472"/>
                </a:lnTo>
                <a:close/>
                <a:moveTo>
                  <a:pt x="3369" y="1457"/>
                </a:moveTo>
                <a:cubicBezTo>
                  <a:pt x="3356" y="1457"/>
                  <a:pt x="3356" y="1457"/>
                  <a:pt x="3356" y="1457"/>
                </a:cubicBezTo>
                <a:cubicBezTo>
                  <a:pt x="3356" y="1408"/>
                  <a:pt x="3356" y="1408"/>
                  <a:pt x="3356" y="1408"/>
                </a:cubicBezTo>
                <a:cubicBezTo>
                  <a:pt x="3369" y="1408"/>
                  <a:pt x="3369" y="1408"/>
                  <a:pt x="3369" y="1408"/>
                </a:cubicBezTo>
                <a:lnTo>
                  <a:pt x="3369" y="1457"/>
                </a:lnTo>
                <a:close/>
                <a:moveTo>
                  <a:pt x="3369" y="1389"/>
                </a:moveTo>
                <a:cubicBezTo>
                  <a:pt x="3356" y="1389"/>
                  <a:pt x="3356" y="1389"/>
                  <a:pt x="3356" y="1389"/>
                </a:cubicBezTo>
                <a:cubicBezTo>
                  <a:pt x="3356" y="1335"/>
                  <a:pt x="3356" y="1335"/>
                  <a:pt x="3356" y="1335"/>
                </a:cubicBezTo>
                <a:cubicBezTo>
                  <a:pt x="3369" y="1335"/>
                  <a:pt x="3369" y="1335"/>
                  <a:pt x="3369" y="1335"/>
                </a:cubicBezTo>
                <a:lnTo>
                  <a:pt x="3369" y="1389"/>
                </a:lnTo>
                <a:close/>
                <a:moveTo>
                  <a:pt x="3356" y="1141"/>
                </a:moveTo>
                <a:cubicBezTo>
                  <a:pt x="3356" y="1098"/>
                  <a:pt x="3356" y="1098"/>
                  <a:pt x="3356" y="1098"/>
                </a:cubicBezTo>
                <a:cubicBezTo>
                  <a:pt x="3356" y="1098"/>
                  <a:pt x="3373" y="1103"/>
                  <a:pt x="3373" y="1119"/>
                </a:cubicBezTo>
                <a:cubicBezTo>
                  <a:pt x="3373" y="1136"/>
                  <a:pt x="3356" y="1141"/>
                  <a:pt x="3356" y="1141"/>
                </a:cubicBezTo>
                <a:close/>
                <a:moveTo>
                  <a:pt x="3356" y="1060"/>
                </a:moveTo>
                <a:cubicBezTo>
                  <a:pt x="3356" y="1024"/>
                  <a:pt x="3356" y="1024"/>
                  <a:pt x="3356" y="1024"/>
                </a:cubicBezTo>
                <a:cubicBezTo>
                  <a:pt x="3356" y="1024"/>
                  <a:pt x="3373" y="1029"/>
                  <a:pt x="3373" y="1042"/>
                </a:cubicBezTo>
                <a:cubicBezTo>
                  <a:pt x="3373" y="1055"/>
                  <a:pt x="3356" y="1060"/>
                  <a:pt x="3356" y="1060"/>
                </a:cubicBezTo>
                <a:close/>
                <a:moveTo>
                  <a:pt x="3356" y="988"/>
                </a:moveTo>
                <a:cubicBezTo>
                  <a:pt x="3356" y="950"/>
                  <a:pt x="3356" y="950"/>
                  <a:pt x="3356" y="950"/>
                </a:cubicBezTo>
                <a:cubicBezTo>
                  <a:pt x="3356" y="950"/>
                  <a:pt x="3373" y="953"/>
                  <a:pt x="3373" y="969"/>
                </a:cubicBezTo>
                <a:cubicBezTo>
                  <a:pt x="3373" y="985"/>
                  <a:pt x="3356" y="988"/>
                  <a:pt x="3356" y="988"/>
                </a:cubicBezTo>
                <a:close/>
                <a:moveTo>
                  <a:pt x="3356" y="911"/>
                </a:moveTo>
                <a:cubicBezTo>
                  <a:pt x="3356" y="872"/>
                  <a:pt x="3356" y="872"/>
                  <a:pt x="3356" y="872"/>
                </a:cubicBezTo>
                <a:cubicBezTo>
                  <a:pt x="3356" y="872"/>
                  <a:pt x="3373" y="878"/>
                  <a:pt x="3373" y="891"/>
                </a:cubicBezTo>
                <a:cubicBezTo>
                  <a:pt x="3373" y="905"/>
                  <a:pt x="3356" y="911"/>
                  <a:pt x="3356" y="911"/>
                </a:cubicBezTo>
                <a:close/>
                <a:moveTo>
                  <a:pt x="3356" y="835"/>
                </a:moveTo>
                <a:cubicBezTo>
                  <a:pt x="3356" y="796"/>
                  <a:pt x="3356" y="796"/>
                  <a:pt x="3356" y="796"/>
                </a:cubicBezTo>
                <a:cubicBezTo>
                  <a:pt x="3356" y="796"/>
                  <a:pt x="3373" y="800"/>
                  <a:pt x="3373" y="815"/>
                </a:cubicBezTo>
                <a:cubicBezTo>
                  <a:pt x="3373" y="831"/>
                  <a:pt x="3356" y="835"/>
                  <a:pt x="3356" y="835"/>
                </a:cubicBezTo>
                <a:close/>
                <a:moveTo>
                  <a:pt x="3356" y="756"/>
                </a:moveTo>
                <a:cubicBezTo>
                  <a:pt x="3356" y="718"/>
                  <a:pt x="3356" y="718"/>
                  <a:pt x="3356" y="718"/>
                </a:cubicBezTo>
                <a:cubicBezTo>
                  <a:pt x="3356" y="718"/>
                  <a:pt x="3373" y="720"/>
                  <a:pt x="3373" y="737"/>
                </a:cubicBezTo>
                <a:cubicBezTo>
                  <a:pt x="3373" y="754"/>
                  <a:pt x="3356" y="756"/>
                  <a:pt x="3356" y="756"/>
                </a:cubicBezTo>
                <a:close/>
                <a:moveTo>
                  <a:pt x="5556" y="570"/>
                </a:moveTo>
                <a:cubicBezTo>
                  <a:pt x="5508" y="582"/>
                  <a:pt x="5508" y="582"/>
                  <a:pt x="5508" y="582"/>
                </a:cubicBezTo>
                <a:cubicBezTo>
                  <a:pt x="5490" y="529"/>
                  <a:pt x="5490" y="529"/>
                  <a:pt x="5490" y="529"/>
                </a:cubicBezTo>
                <a:cubicBezTo>
                  <a:pt x="5566" y="508"/>
                  <a:pt x="5566" y="508"/>
                  <a:pt x="5566" y="508"/>
                </a:cubicBezTo>
                <a:lnTo>
                  <a:pt x="5556" y="570"/>
                </a:lnTo>
                <a:close/>
              </a:path>
            </a:pathLst>
          </a:cu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28A9D6">
                    <a:alpha val="75000"/>
                  </a:srgbClr>
                </a:gs>
              </a:gsLst>
              <a:lin ang="5400000" scaled="1"/>
            </a:gradFill>
          </a:ln>
          <a:effectLst/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0" name="直接连接符 19" hidden="1"/>
          <p:cNvCxnSpPr/>
          <p:nvPr/>
        </p:nvCxnSpPr>
        <p:spPr>
          <a:xfrm>
            <a:off x="3181351" y="431801"/>
            <a:ext cx="0" cy="525463"/>
          </a:xfrm>
          <a:prstGeom prst="line">
            <a:avLst/>
          </a:prstGeom>
          <a:ln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任意多边形 20"/>
          <p:cNvSpPr/>
          <p:nvPr/>
        </p:nvSpPr>
        <p:spPr>
          <a:xfrm flipV="1">
            <a:off x="173568" y="423863"/>
            <a:ext cx="1386417" cy="431800"/>
          </a:xfrm>
          <a:custGeom>
            <a:avLst/>
            <a:gdLst>
              <a:gd name="connsiteX0" fmla="*/ 167822 w 1386790"/>
              <a:gd name="connsiteY0" fmla="*/ 524933 h 524933"/>
              <a:gd name="connsiteX1" fmla="*/ 168846 w 1386790"/>
              <a:gd name="connsiteY1" fmla="*/ 524933 h 524933"/>
              <a:gd name="connsiteX2" fmla="*/ 168846 w 1386790"/>
              <a:gd name="connsiteY2" fmla="*/ 14598 h 524933"/>
              <a:gd name="connsiteX3" fmla="*/ 1386790 w 1386790"/>
              <a:gd name="connsiteY3" fmla="*/ 14598 h 524933"/>
              <a:gd name="connsiteX4" fmla="*/ 1386790 w 1386790"/>
              <a:gd name="connsiteY4" fmla="*/ 0 h 524933"/>
              <a:gd name="connsiteX5" fmla="*/ 167822 w 1386790"/>
              <a:gd name="connsiteY5" fmla="*/ 0 h 524933"/>
              <a:gd name="connsiteX6" fmla="*/ 152999 w 1386790"/>
              <a:gd name="connsiteY6" fmla="*/ 0 h 524933"/>
              <a:gd name="connsiteX7" fmla="*/ 152999 w 1386790"/>
              <a:gd name="connsiteY7" fmla="*/ 507260 h 524933"/>
              <a:gd name="connsiteX8" fmla="*/ 107280 w 1386790"/>
              <a:gd name="connsiteY8" fmla="*/ 507260 h 524933"/>
              <a:gd name="connsiteX9" fmla="*/ 107280 w 1386790"/>
              <a:gd name="connsiteY9" fmla="*/ 0 h 524933"/>
              <a:gd name="connsiteX10" fmla="*/ 0 w 1386790"/>
              <a:gd name="connsiteY10" fmla="*/ 0 h 524933"/>
              <a:gd name="connsiteX11" fmla="*/ 0 w 1386790"/>
              <a:gd name="connsiteY11" fmla="*/ 524932 h 524933"/>
              <a:gd name="connsiteX12" fmla="*/ 33834 w 1386790"/>
              <a:gd name="connsiteY12" fmla="*/ 524932 h 524933"/>
              <a:gd name="connsiteX13" fmla="*/ 33834 w 1386790"/>
              <a:gd name="connsiteY13" fmla="*/ 23810 h 524933"/>
              <a:gd name="connsiteX14" fmla="*/ 79553 w 1386790"/>
              <a:gd name="connsiteY14" fmla="*/ 23810 h 524933"/>
              <a:gd name="connsiteX15" fmla="*/ 79553 w 1386790"/>
              <a:gd name="connsiteY15" fmla="*/ 524932 h 524933"/>
              <a:gd name="connsiteX16" fmla="*/ 167822 w 1386790"/>
              <a:gd name="connsiteY16" fmla="*/ 524932 h 52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86790" h="524933">
                <a:moveTo>
                  <a:pt x="167822" y="524933"/>
                </a:moveTo>
                <a:lnTo>
                  <a:pt x="168846" y="524933"/>
                </a:lnTo>
                <a:lnTo>
                  <a:pt x="168846" y="14598"/>
                </a:lnTo>
                <a:lnTo>
                  <a:pt x="1386790" y="14598"/>
                </a:lnTo>
                <a:lnTo>
                  <a:pt x="1386790" y="0"/>
                </a:lnTo>
                <a:lnTo>
                  <a:pt x="167822" y="0"/>
                </a:lnTo>
                <a:lnTo>
                  <a:pt x="152999" y="0"/>
                </a:lnTo>
                <a:lnTo>
                  <a:pt x="152999" y="507260"/>
                </a:lnTo>
                <a:lnTo>
                  <a:pt x="107280" y="507260"/>
                </a:lnTo>
                <a:lnTo>
                  <a:pt x="107280" y="0"/>
                </a:lnTo>
                <a:lnTo>
                  <a:pt x="0" y="0"/>
                </a:lnTo>
                <a:lnTo>
                  <a:pt x="0" y="524932"/>
                </a:lnTo>
                <a:lnTo>
                  <a:pt x="33834" y="524932"/>
                </a:lnTo>
                <a:lnTo>
                  <a:pt x="33834" y="23810"/>
                </a:lnTo>
                <a:lnTo>
                  <a:pt x="79553" y="23810"/>
                </a:lnTo>
                <a:lnTo>
                  <a:pt x="79553" y="524932"/>
                </a:lnTo>
                <a:lnTo>
                  <a:pt x="167822" y="524932"/>
                </a:lnTo>
                <a:close/>
              </a:path>
            </a:pathLst>
          </a:custGeom>
          <a:solidFill>
            <a:srgbClr val="28A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8" name="图片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8734" y="357188"/>
            <a:ext cx="1011767" cy="5508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7C3B4A-0125-4CC8-83B2-D88E706B3D55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CB9AF-88C4-47BF-8910-4532C3CC71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A5CD90-00E9-445E-8243-DD19E7ED826E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FD5122-104C-4C14-96CC-C41C601E58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23218E-EE4A-4928-988A-899E0D2C9A80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12483-DE99-41FA-A501-2D3759712C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5B7951-6377-47FE-B482-9E8A78911F9C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055894-7AD1-4C3A-BE27-B19BF83B62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8436F4-41DF-4610-9301-C6366A85E8B7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8580BF-C96D-4C09-8EA0-7AB91A2D0C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3C517C-34BB-40E7-9168-EC64ECFF93CE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A797D-A7D6-47D3-9286-EAD73C1E91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491CC0-575E-4745-AF69-5DBED961D0AD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C42D14-8B71-4D33-95D0-319000D0AC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88D2C6-B700-4537-96AE-4B15DBF65FC5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75DEC7-DBDB-462E-900D-A4A79C65BA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E7755C-E641-44F1-A9E9-0F681158FD38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653D0D-2066-4047-83A4-4AAF2A1382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5" r:id="rId16"/>
    <p:sldLayoutId id="2147483666" r:id="rId17"/>
    <p:sldLayoutId id="214748366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3"/>
          <p:cNvSpPr txBox="1"/>
          <p:nvPr/>
        </p:nvSpPr>
        <p:spPr>
          <a:xfrm>
            <a:off x="839470" y="332740"/>
            <a:ext cx="900094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b="1" spc="282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二、改造说明</a:t>
            </a:r>
          </a:p>
        </p:txBody>
      </p:sp>
      <p:sp>
        <p:nvSpPr>
          <p:cNvPr id="37" name="Text Box 3">
            <a:extLst>
              <a:ext uri="{FF2B5EF4-FFF2-40B4-BE49-F238E27FC236}">
                <a16:creationId xmlns:a16="http://schemas.microsoft.com/office/drawing/2014/main" id="{802A279E-D61E-42C2-990D-E5E9E6D6C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1544" y="5013176"/>
            <a:ext cx="27363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dirty="0"/>
              <a:t>焊胎一：</a:t>
            </a:r>
            <a:endParaRPr lang="en-US" altLang="zh-CN" sz="1600" dirty="0"/>
          </a:p>
          <a:p>
            <a:pPr>
              <a:spcBef>
                <a:spcPct val="50000"/>
              </a:spcBef>
            </a:pPr>
            <a:r>
              <a:rPr lang="zh-CN" altLang="en-US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图示两个块重新加工</a:t>
            </a:r>
            <a:endParaRPr lang="en-US" altLang="zh-CN" sz="16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1" name="Text Box 3">
            <a:extLst>
              <a:ext uri="{FF2B5EF4-FFF2-40B4-BE49-F238E27FC236}">
                <a16:creationId xmlns:a16="http://schemas.microsoft.com/office/drawing/2014/main" id="{90BB0AC9-549B-489F-8B85-0FFC47C2E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056" y="5013176"/>
            <a:ext cx="456954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dirty="0"/>
              <a:t>焊胎二：</a:t>
            </a:r>
            <a:endParaRPr lang="en-US" altLang="zh-CN" sz="1600" dirty="0"/>
          </a:p>
          <a:p>
            <a:pPr>
              <a:spcBef>
                <a:spcPct val="50000"/>
              </a:spcBef>
            </a:pPr>
            <a:r>
              <a:rPr lang="zh-CN" altLang="en-US" sz="1600" dirty="0"/>
              <a:t>图示两个块重新加工，并 位置移动</a:t>
            </a:r>
            <a:r>
              <a:rPr lang="en-US" altLang="zh-CN" sz="1600" dirty="0"/>
              <a:t>20mm</a:t>
            </a:r>
            <a:endParaRPr lang="en-US" altLang="ko-KR" sz="16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7FB0037-963F-47C5-9A77-7AC7B03D2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1268760"/>
            <a:ext cx="5069281" cy="330991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747A98-DE9D-48C3-BDD8-E37ECA90B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104" y="1268760"/>
            <a:ext cx="396533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2531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DExNGFmZDlhMmYyMWYzNDEyNzA4NGU5ZGIxYjc4OTkifQ=="/>
</p:tagLst>
</file>

<file path=ppt/theme/theme1.xml><?xml version="1.0" encoding="utf-8"?>
<a:theme xmlns:a="http://schemas.openxmlformats.org/drawingml/2006/main" name="Office 2013 - 2022 主题">
  <a:themeElements>
    <a:clrScheme name="Office 2013 - 2022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主题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232</TotalTime>
  <Words>29</Words>
  <Application>Microsoft Office PowerPoint</Application>
  <PresentationFormat>宽屏</PresentationFormat>
  <Paragraphs>5</Paragraphs>
  <Slides>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HY헤드라인M</vt:lpstr>
      <vt:lpstr>思源宋体 CN</vt:lpstr>
      <vt:lpstr>微软雅黑</vt:lpstr>
      <vt:lpstr>Arial</vt:lpstr>
      <vt:lpstr>Calibri</vt:lpstr>
      <vt:lpstr>Calibri Light</vt:lpstr>
      <vt:lpstr>Office 2013 - 2022 主题</vt:lpstr>
      <vt:lpstr>Image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QAD_009</cp:lastModifiedBy>
  <cp:revision>2471</cp:revision>
  <dcterms:created xsi:type="dcterms:W3CDTF">2013-01-09T01:05:00Z</dcterms:created>
  <dcterms:modified xsi:type="dcterms:W3CDTF">2025-04-10T08:41:34Z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17676AF34EAD46A9A0469E0476585749_13</vt:lpwstr>
  </property>
  <property fmtid="{D5CDD505-2E9C-101B-9397-08002B2CF9AE}" pid="3" name="KSOProductBuildVer">
    <vt:lpwstr>2052-12.1.0.20305</vt:lpwstr>
  </property>
</Properties>
</file>