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5CC96-E3DB-4F4B-9EDE-C4AD5A3E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7A5E44-D4A5-496C-B73F-8DBF0D9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943BE-83DC-4D87-8C55-24264D99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78A5A5-DE6D-415D-A9CA-7AF0D111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10CF8-C4F0-4BA7-B0FB-2CFBE521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232DC-1D32-49ED-BD8A-DEE324DC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618B4D-2A7C-40C8-A308-9C5727A26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86A29D-C207-4B42-A77D-80F29C24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17F6C-617E-4D31-A979-F60C5BE8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6857B-EA92-44AC-9F2D-8E26612F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0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184A65-5AF9-478F-A70D-378D2F1AB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9F351B-E86D-4325-9BD2-37DA44424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E9C0D2-B5CA-4449-85EC-90F3DE90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2EC2A-EE05-4C83-B517-C1E3074D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CE994-C436-40A2-9459-E027E72D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6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9DDF3-B777-4486-9B0D-CCC8DC78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FA613-C475-4F4A-BB4F-1BE87CFD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63008-B995-4F45-9DC8-C506486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5EEF5-D1FB-4051-8618-2DE15F1E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49491D-92B2-4A98-8625-4842E171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E98C1-6886-4742-A3B0-8645684A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9261BB-BDED-469A-AD0A-DFCB912B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C1A20A-C202-4455-B01D-8830471F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AB4DD6-FD5F-4CAD-A702-4CE863A3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C5E20-DE8C-4C43-BF2B-AE32DEE0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4ACEB-AFE0-40F2-BD85-EE98D245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D90DEA-A676-48CC-A965-B0540CD1E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AA7588-F3E9-4935-8985-A0501D028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CA5B23-814C-4242-95B4-344BD13E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8BF303-6A93-4016-83D4-D8CC461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FC596-A4A4-480B-AF2A-0B3F9A5B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25868-0BB1-444C-BD2A-181DA585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B2C321-0CEB-4622-9B33-E8F2863F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DC6E54-8CAF-42F0-8EE9-03ADD87AE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D9E2FC-DCE9-410C-8169-AE1EE1E65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E8ED40-43D4-4484-AE95-9CE4FCD6F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8F3CEE-C5A1-4ADC-871B-718D8B24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41C222-3530-410D-95A7-499EE635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EB3CD2-32B5-4E60-A7C4-1C4ABD28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9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326C6-5612-4119-B1FA-7A4B009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3A9272-159C-49CB-AEBD-EEE28D96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3F0872-5D24-4015-8134-E180B8BF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C18092-62C6-4AB9-BB7B-86111634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0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5BD825-2724-4C7F-AFB2-62247339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AF743C-6DD1-4530-959C-9D8B17EC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C69D67-64CC-4C82-B253-02755C43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3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6396E-F2F4-49DA-8DCA-FB517360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038FA9-8D0D-4B7A-AC1A-A6A8C6AB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E684E6-E85D-4A48-A25A-17388905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55D566-DD03-4F3D-9E42-F344238A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5219FD-F64B-4CAF-A8D9-AD684880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06839E-BD07-471B-9898-1F1388B0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9CBF0-6A63-4FFA-B6B3-3C7B3916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6306A5-0981-44ED-9DF0-C511D3154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2D5CAF-F596-478D-BBD4-7CD5A1EE1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203857-9348-4C7A-B67B-942632A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7FA89C-4CBF-43FD-90BA-3D842070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CC4F29-B81C-4ED7-AEFC-52275D43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D5D7AA-518F-421A-AAA0-8FCC64C9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83703-5657-434F-8BB6-B2E1C19A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EEEFAC-4B2A-412E-BB24-0C301B440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DBDD-B918-4349-A3C4-099560FB960B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FC40D7-1000-4767-9857-44C75DF4B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A57DA4-CB00-4B19-9E8A-9BB7DB0D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61FF-0D61-41FE-AEAF-7DD98018B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4697CF-DBAF-412D-9D07-90E363CE3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32" y="1980265"/>
            <a:ext cx="4938755" cy="829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07DCC8-E63E-495C-B909-7C8840CED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" y="891478"/>
            <a:ext cx="4305670" cy="2377123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D25D26-ED36-4449-8BD0-534DA8F4CCB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036163" y="2192784"/>
            <a:ext cx="3202069" cy="2024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62DDCA2-6925-433A-B5E1-36D0AAA6B231}"/>
              </a:ext>
            </a:extLst>
          </p:cNvPr>
          <p:cNvSpPr txBox="1"/>
          <p:nvPr/>
        </p:nvSpPr>
        <p:spPr>
          <a:xfrm>
            <a:off x="6238232" y="1606595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SQX3000-6805317-</a:t>
            </a:r>
            <a:r>
              <a:rPr lang="zh-CN" altLang="en-US" dirty="0"/>
              <a:t>左侧边板（切割、焊接）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48AE66-3622-4EB0-8AEC-6C2D169111F4}"/>
              </a:ext>
            </a:extLst>
          </p:cNvPr>
          <p:cNvSpPr txBox="1"/>
          <p:nvPr/>
        </p:nvSpPr>
        <p:spPr>
          <a:xfrm>
            <a:off x="0" y="0"/>
            <a:ext cx="228156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3.1 </a:t>
            </a:r>
            <a:r>
              <a:rPr lang="zh-CN" altLang="en-US" b="1" dirty="0">
                <a:solidFill>
                  <a:schemeClr val="bg1"/>
                </a:solidFill>
              </a:rPr>
              <a:t>新造型骨架样件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2075EB-4659-4439-8185-5B67004B6F61}"/>
              </a:ext>
            </a:extLst>
          </p:cNvPr>
          <p:cNvSpPr txBox="1"/>
          <p:nvPr/>
        </p:nvSpPr>
        <p:spPr>
          <a:xfrm>
            <a:off x="62144" y="445739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SHT0017094-</a:t>
            </a:r>
            <a:r>
              <a:rPr lang="zh-CN" altLang="en-US" dirty="0"/>
              <a:t>底座模块化总成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E6E747C-A604-42FC-94AA-E0AD64B6D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55" t="20305" r="13895" b="16601"/>
          <a:stretch/>
        </p:blipFill>
        <p:spPr>
          <a:xfrm>
            <a:off x="143529" y="4370397"/>
            <a:ext cx="4740676" cy="20418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514E173-6E43-49AD-9D15-212DD37C2087}"/>
              </a:ext>
            </a:extLst>
          </p:cNvPr>
          <p:cNvSpPr txBox="1"/>
          <p:nvPr/>
        </p:nvSpPr>
        <p:spPr>
          <a:xfrm>
            <a:off x="99141" y="3845629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SHT0010036-</a:t>
            </a:r>
            <a:r>
              <a:rPr lang="zh-CN" altLang="en-US" dirty="0"/>
              <a:t>坐盆骨架总成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F717349-D1B8-4BA1-BF9E-EF869A2539AE}"/>
              </a:ext>
            </a:extLst>
          </p:cNvPr>
          <p:cNvCxnSpPr>
            <a:cxnSpLocks/>
          </p:cNvCxnSpPr>
          <p:nvPr/>
        </p:nvCxnSpPr>
        <p:spPr>
          <a:xfrm flipH="1">
            <a:off x="2610036" y="4324318"/>
            <a:ext cx="1996199" cy="24558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9992E68-6272-40F4-98F8-1AC1C7245FEF}"/>
              </a:ext>
            </a:extLst>
          </p:cNvPr>
          <p:cNvCxnSpPr>
            <a:cxnSpLocks/>
          </p:cNvCxnSpPr>
          <p:nvPr/>
        </p:nvCxnSpPr>
        <p:spPr>
          <a:xfrm flipH="1">
            <a:off x="4208016" y="4324318"/>
            <a:ext cx="429181" cy="8247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67E9AA7-45F6-4FD2-8806-0027BD8A1DCD}"/>
              </a:ext>
            </a:extLst>
          </p:cNvPr>
          <p:cNvSpPr txBox="1"/>
          <p:nvPr/>
        </p:nvSpPr>
        <p:spPr>
          <a:xfrm>
            <a:off x="4607722" y="40626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切割、拼焊</a:t>
            </a:r>
            <a:endParaRPr lang="en-US" altLang="zh-CN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4E574C2-ACF3-436F-A80F-1B5578523FC8}"/>
              </a:ext>
            </a:extLst>
          </p:cNvPr>
          <p:cNvSpPr txBox="1"/>
          <p:nvPr/>
        </p:nvSpPr>
        <p:spPr>
          <a:xfrm>
            <a:off x="5277136" y="5055418"/>
            <a:ext cx="455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SHT0010039-</a:t>
            </a:r>
            <a:r>
              <a:rPr lang="zh-CN" altLang="en-US" dirty="0"/>
              <a:t>延伸锁止钣金（切割、拼焊）</a:t>
            </a:r>
            <a:endParaRPr lang="en-US" altLang="zh-CN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253B60-9475-4A3A-B9DC-F2FEBFBD96E1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4145872" y="5240084"/>
            <a:ext cx="1131264" cy="27381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8D6CA659-95F1-4AE2-A879-257D59C38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97" t="22180" r="6765" b="10518"/>
          <a:stretch/>
        </p:blipFill>
        <p:spPr>
          <a:xfrm>
            <a:off x="6179877" y="5424750"/>
            <a:ext cx="2527732" cy="13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</Words>
  <Application>Microsoft Office PowerPoint</Application>
  <PresentationFormat>宽屏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nobody</dc:creator>
  <cp:lastModifiedBy>nobody</cp:lastModifiedBy>
  <cp:revision>4</cp:revision>
  <dcterms:created xsi:type="dcterms:W3CDTF">2025-04-11T02:27:32Z</dcterms:created>
  <dcterms:modified xsi:type="dcterms:W3CDTF">2025-04-11T05:57:16Z</dcterms:modified>
</cp:coreProperties>
</file>