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509" r:id="rId2"/>
  </p:sldIdLst>
  <p:sldSz cx="12192000" cy="6858000"/>
  <p:notesSz cx="9866313" cy="6735763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6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A9D18E"/>
    <a:srgbClr val="F2EBD2"/>
    <a:srgbClr val="2E75B6"/>
    <a:srgbClr val="6EA7DA"/>
    <a:srgbClr val="3890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69" d="100"/>
          <a:sy n="69" d="100"/>
        </p:scale>
        <p:origin x="54" y="264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66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Image" r:id="rId3" imgW="20320000" imgH="2298700" progId="">
                  <p:embed/>
                </p:oleObj>
              </mc:Choice>
              <mc:Fallback>
                <p:oleObj name="Image" r:id="rId3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2025/4/18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7"/>
          <p:cNvSpPr/>
          <p:nvPr/>
        </p:nvSpPr>
        <p:spPr>
          <a:xfrm>
            <a:off x="7547235" y="4653929"/>
            <a:ext cx="4656660" cy="988260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现有工装使用中间圆孔定位定位气囊上支撑板，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产品变更后，工装需配合调整，如左图所示结构，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使用两侧孔定位，预计重新加工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个块</a:t>
            </a:r>
          </a:p>
        </p:txBody>
      </p:sp>
      <p:sp>
        <p:nvSpPr>
          <p:cNvPr id="28" name="AutoShape 7">
            <a:extLst>
              <a:ext uri="{FF2B5EF4-FFF2-40B4-BE49-F238E27FC236}">
                <a16:creationId xmlns:a16="http://schemas.microsoft.com/office/drawing/2014/main" id="{D912A818-F79C-43CB-8750-2C5B5A6A024F}"/>
              </a:ext>
            </a:extLst>
          </p:cNvPr>
          <p:cNvSpPr/>
          <p:nvPr/>
        </p:nvSpPr>
        <p:spPr>
          <a:xfrm>
            <a:off x="161080" y="1124744"/>
            <a:ext cx="1056290" cy="504344"/>
          </a:xfrm>
          <a:prstGeom prst="homePlate">
            <a:avLst>
              <a:gd name="adj" fmla="val 12305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latinLnBrk="1"/>
            <a:r>
              <a:rPr lang="zh-CN" altLang="en-US" sz="1500" b="1" dirty="0">
                <a:solidFill>
                  <a:srgbClr val="FFFFFF"/>
                </a:solidFill>
                <a:latin typeface="华文楷体" panose="02010600040101010101" charset="-122"/>
                <a:ea typeface="华文楷体" panose="02010600040101010101" charset="-122"/>
                <a:sym typeface="楷体" panose="02010609060101010101" pitchFamily="49" charset="-122"/>
              </a:rPr>
              <a:t>产品变更前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822F44-9644-4F3C-A191-4715E13AC8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091003" y="4035333"/>
            <a:ext cx="1650889" cy="24544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559E62-8367-4C74-AB44-6161D32E00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123017" y="1392278"/>
            <a:ext cx="1727904" cy="2632997"/>
          </a:xfrm>
          <a:prstGeom prst="rect">
            <a:avLst/>
          </a:prstGeom>
        </p:spPr>
      </p:pic>
      <p:sp>
        <p:nvSpPr>
          <p:cNvPr id="19" name="AutoShape 7">
            <a:extLst>
              <a:ext uri="{FF2B5EF4-FFF2-40B4-BE49-F238E27FC236}">
                <a16:creationId xmlns:a16="http://schemas.microsoft.com/office/drawing/2014/main" id="{787819A4-3333-47F0-B2F1-47FF3E6891FE}"/>
              </a:ext>
            </a:extLst>
          </p:cNvPr>
          <p:cNvSpPr/>
          <p:nvPr/>
        </p:nvSpPr>
        <p:spPr>
          <a:xfrm>
            <a:off x="161080" y="3860760"/>
            <a:ext cx="1056290" cy="504344"/>
          </a:xfrm>
          <a:prstGeom prst="homePlate">
            <a:avLst>
              <a:gd name="adj" fmla="val 12305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latinLnBrk="1"/>
            <a:r>
              <a:rPr lang="zh-CN" altLang="en-US" sz="1500" b="1" dirty="0">
                <a:solidFill>
                  <a:srgbClr val="FFFFFF"/>
                </a:solidFill>
                <a:latin typeface="华文楷体" panose="02010600040101010101" charset="-122"/>
                <a:ea typeface="华文楷体" panose="02010600040101010101" charset="-122"/>
                <a:sym typeface="楷体" panose="02010609060101010101" pitchFamily="49" charset="-122"/>
              </a:rPr>
              <a:t>产品变更后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0198D2-F840-454F-854E-D66C4E0C1314}"/>
              </a:ext>
            </a:extLst>
          </p:cNvPr>
          <p:cNvSpPr/>
          <p:nvPr/>
        </p:nvSpPr>
        <p:spPr>
          <a:xfrm>
            <a:off x="1971621" y="2420744"/>
            <a:ext cx="546235" cy="5760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614C72AF-335E-4E2C-A9A8-EA91EEEE9191}"/>
              </a:ext>
            </a:extLst>
          </p:cNvPr>
          <p:cNvSpPr/>
          <p:nvPr/>
        </p:nvSpPr>
        <p:spPr>
          <a:xfrm>
            <a:off x="2057378" y="4976920"/>
            <a:ext cx="432048" cy="6482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96D33A6-0084-4BE4-B3E8-C47604C2A5B4}"/>
              </a:ext>
            </a:extLst>
          </p:cNvPr>
          <p:cNvCxnSpPr/>
          <p:nvPr/>
        </p:nvCxnSpPr>
        <p:spPr>
          <a:xfrm>
            <a:off x="3647728" y="1025513"/>
            <a:ext cx="0" cy="54726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A6D95827-6ADB-4088-96D0-C3AD509BC38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0252" y="1823931"/>
            <a:ext cx="3583417" cy="1862125"/>
          </a:xfrm>
          <a:prstGeom prst="rect">
            <a:avLst/>
          </a:prstGeom>
        </p:spPr>
      </p:pic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2F4E7E46-9E65-4061-998A-409554104183}"/>
              </a:ext>
            </a:extLst>
          </p:cNvPr>
          <p:cNvSpPr/>
          <p:nvPr/>
        </p:nvSpPr>
        <p:spPr>
          <a:xfrm>
            <a:off x="5883301" y="2323090"/>
            <a:ext cx="432048" cy="5040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2D07A54-CC06-473C-9636-08BB28BCE4F9}"/>
              </a:ext>
            </a:extLst>
          </p:cNvPr>
          <p:cNvCxnSpPr>
            <a:cxnSpLocks/>
          </p:cNvCxnSpPr>
          <p:nvPr/>
        </p:nvCxnSpPr>
        <p:spPr>
          <a:xfrm>
            <a:off x="6333740" y="2575118"/>
            <a:ext cx="1482339" cy="252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>
            <a:extLst>
              <a:ext uri="{FF2B5EF4-FFF2-40B4-BE49-F238E27FC236}">
                <a16:creationId xmlns:a16="http://schemas.microsoft.com/office/drawing/2014/main" id="{F2E48C01-3694-4122-B26A-198509F26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508" y="1982232"/>
            <a:ext cx="2238081" cy="1779585"/>
          </a:xfrm>
          <a:prstGeom prst="rect">
            <a:avLst/>
          </a:prstGeom>
        </p:spPr>
      </p:pic>
      <p:sp>
        <p:nvSpPr>
          <p:cNvPr id="34" name="AutoShape 7">
            <a:extLst>
              <a:ext uri="{FF2B5EF4-FFF2-40B4-BE49-F238E27FC236}">
                <a16:creationId xmlns:a16="http://schemas.microsoft.com/office/drawing/2014/main" id="{AD90CCA8-18B7-4E6A-AD84-6019E0FD76B7}"/>
              </a:ext>
            </a:extLst>
          </p:cNvPr>
          <p:cNvSpPr/>
          <p:nvPr/>
        </p:nvSpPr>
        <p:spPr>
          <a:xfrm>
            <a:off x="3863752" y="1124744"/>
            <a:ext cx="1296144" cy="504344"/>
          </a:xfrm>
          <a:prstGeom prst="homePlate">
            <a:avLst>
              <a:gd name="adj" fmla="val 12305"/>
            </a:avLst>
          </a:prstGeom>
          <a:solidFill>
            <a:schemeClr val="accent1">
              <a:lumMod val="50000"/>
            </a:schemeClr>
          </a:solidFill>
          <a:ln w="9525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latinLnBrk="1"/>
            <a:r>
              <a:rPr lang="zh-CN" altLang="en-US" sz="1500" b="1" dirty="0">
                <a:solidFill>
                  <a:srgbClr val="FFFFFF"/>
                </a:solidFill>
                <a:latin typeface="华文楷体" panose="02010600040101010101" charset="-122"/>
                <a:ea typeface="华文楷体" panose="02010600040101010101" charset="-122"/>
                <a:sym typeface="楷体" panose="02010609060101010101" pitchFamily="49" charset="-122"/>
              </a:rPr>
              <a:t>夹具调整方案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0B5309FD-058F-4CE7-BC5F-78044EADDB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0724" y="4317870"/>
            <a:ext cx="2238082" cy="1889372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DF39C824-47BE-4B0C-B480-4DEF56ACD756}"/>
              </a:ext>
            </a:extLst>
          </p:cNvPr>
          <p:cNvSpPr/>
          <p:nvPr/>
        </p:nvSpPr>
        <p:spPr>
          <a:xfrm>
            <a:off x="9250694" y="2677379"/>
            <a:ext cx="432048" cy="5040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278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186</TotalTime>
  <Words>47</Words>
  <Application>Microsoft Office PowerPoint</Application>
  <PresentationFormat>宽屏</PresentationFormat>
  <Paragraphs>6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华文楷体</vt:lpstr>
      <vt:lpstr>楷体</vt:lpstr>
      <vt:lpstr>思源宋体 CN</vt:lpstr>
      <vt:lpstr>微软雅黑</vt:lpstr>
      <vt:lpstr>Arial</vt:lpstr>
      <vt:lpstr>Calibri</vt:lpstr>
      <vt:lpstr>Calibri Light</vt:lpstr>
      <vt:lpstr>Office 2013 - 2022 主题</vt:lpstr>
      <vt:lpstr>Image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QAD_009</cp:lastModifiedBy>
  <cp:revision>2464</cp:revision>
  <dcterms:created xsi:type="dcterms:W3CDTF">2013-01-09T01:05:00Z</dcterms:created>
  <dcterms:modified xsi:type="dcterms:W3CDTF">2025-04-18T05:56:08Z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17676AF34EAD46A9A0469E0476585749_13</vt:lpwstr>
  </property>
  <property fmtid="{D5CDD505-2E9C-101B-9397-08002B2CF9AE}" pid="3" name="KSOProductBuildVer">
    <vt:lpwstr>2052-12.1.0.20305</vt:lpwstr>
  </property>
</Properties>
</file>