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7"/>
  </p:notesMasterIdLst>
  <p:handoutMasterIdLst>
    <p:handoutMasterId r:id="rId8"/>
  </p:handoutMasterIdLst>
  <p:sldIdLst>
    <p:sldId id="334" r:id="rId5"/>
    <p:sldId id="336" r:id="rId6"/>
  </p:sldIdLst>
  <p:sldSz cx="9906000" cy="6858000" type="A4"/>
  <p:notesSz cx="9934575" cy="68024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3300"/>
    <a:srgbClr val="00009A"/>
    <a:srgbClr val="99FF66"/>
    <a:srgbClr val="0000CC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5925" cy="340826"/>
          </a:xfrm>
          <a:prstGeom prst="rect">
            <a:avLst/>
          </a:prstGeom>
        </p:spPr>
        <p:txBody>
          <a:bodyPr vert="horz" lIns="73892" tIns="36945" rIns="73892" bIns="36945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7367" y="1"/>
            <a:ext cx="4305925" cy="340826"/>
          </a:xfrm>
          <a:prstGeom prst="rect">
            <a:avLst/>
          </a:prstGeom>
        </p:spPr>
        <p:txBody>
          <a:bodyPr vert="horz" lIns="73892" tIns="36945" rIns="73892" bIns="36945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2025-04-18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61613"/>
            <a:ext cx="4305925" cy="339544"/>
          </a:xfrm>
          <a:prstGeom prst="rect">
            <a:avLst/>
          </a:prstGeom>
        </p:spPr>
        <p:txBody>
          <a:bodyPr vert="horz" lIns="73892" tIns="36945" rIns="73892" bIns="36945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7367" y="6461613"/>
            <a:ext cx="4305925" cy="339544"/>
          </a:xfrm>
          <a:prstGeom prst="rect">
            <a:avLst/>
          </a:prstGeom>
        </p:spPr>
        <p:txBody>
          <a:bodyPr vert="horz" lIns="73892" tIns="36945" rIns="73892" bIns="36945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5925" cy="340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t" anchorCtr="0" compatLnSpc="1">
            <a:prstTxWarp prst="textNoShape">
              <a:avLst/>
            </a:prstTxWarp>
          </a:bodyPr>
          <a:lstStyle>
            <a:lvl1pPr defTabSz="9210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7367" y="1"/>
            <a:ext cx="4305925" cy="340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t" anchorCtr="0" compatLnSpc="1">
            <a:prstTxWarp prst="textNoShape">
              <a:avLst/>
            </a:prstTxWarp>
          </a:bodyPr>
          <a:lstStyle>
            <a:lvl1pPr algn="r" defTabSz="9210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2613" y="509588"/>
            <a:ext cx="3689350" cy="2554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972" y="3230166"/>
            <a:ext cx="7946632" cy="3062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1613"/>
            <a:ext cx="4305925" cy="339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b" anchorCtr="0" compatLnSpc="1">
            <a:prstTxWarp prst="textNoShape">
              <a:avLst/>
            </a:prstTxWarp>
          </a:bodyPr>
          <a:lstStyle>
            <a:lvl1pPr defTabSz="9210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7367" y="6461613"/>
            <a:ext cx="4305925" cy="339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b" anchorCtr="0" compatLnSpc="1">
            <a:prstTxWarp prst="textNoShape">
              <a:avLst/>
            </a:prstTxWarp>
          </a:bodyPr>
          <a:lstStyle>
            <a:lvl1pPr algn="r" defTabSz="9210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D9DEF8F-A9D5-44E6-B1DF-AEDE364602DD}"/>
              </a:ext>
            </a:extLst>
          </p:cNvPr>
          <p:cNvGrpSpPr/>
          <p:nvPr/>
        </p:nvGrpSpPr>
        <p:grpSpPr>
          <a:xfrm>
            <a:off x="1343472" y="913874"/>
            <a:ext cx="6690123" cy="4766484"/>
            <a:chOff x="913125" y="430071"/>
            <a:chExt cx="7346348" cy="5395806"/>
          </a:xfrm>
        </p:grpSpPr>
        <p:sp>
          <p:nvSpPr>
            <p:cNvPr id="16" name="左大括号 15">
              <a:extLst>
                <a:ext uri="{FF2B5EF4-FFF2-40B4-BE49-F238E27FC236}">
                  <a16:creationId xmlns:a16="http://schemas.microsoft.com/office/drawing/2014/main" id="{37CA6ACD-F11A-40ED-B6FB-04260A207016}"/>
                </a:ext>
              </a:extLst>
            </p:cNvPr>
            <p:cNvSpPr/>
            <p:nvPr/>
          </p:nvSpPr>
          <p:spPr>
            <a:xfrm>
              <a:off x="5707875" y="795651"/>
              <a:ext cx="504056" cy="938243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02B47ECA-60D4-4797-9630-9B9187F39B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81288" y="1766935"/>
              <a:ext cx="959364" cy="1320388"/>
            </a:xfrm>
            <a:prstGeom prst="rect">
              <a:avLst/>
            </a:prstGeom>
          </p:spPr>
        </p:pic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1183C751-DB6B-41A3-8911-7E7CDF542F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308873" y="3408893"/>
              <a:ext cx="961078" cy="571362"/>
            </a:xfrm>
            <a:prstGeom prst="rect">
              <a:avLst/>
            </a:prstGeom>
          </p:spPr>
        </p:pic>
        <p:pic>
          <p:nvPicPr>
            <p:cNvPr id="20" name="图片 19">
              <a:extLst>
                <a:ext uri="{FF2B5EF4-FFF2-40B4-BE49-F238E27FC236}">
                  <a16:creationId xmlns:a16="http://schemas.microsoft.com/office/drawing/2014/main" id="{E28CA2D4-54E0-4AA1-8E19-24B84E9AA8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347250" y="4301825"/>
              <a:ext cx="931779" cy="642524"/>
            </a:xfrm>
            <a:prstGeom prst="rect">
              <a:avLst/>
            </a:prstGeom>
          </p:spPr>
        </p:pic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9300BF3B-4AAA-49BF-848C-AB457B8F4D4E}"/>
                </a:ext>
              </a:extLst>
            </p:cNvPr>
            <p:cNvSpPr txBox="1"/>
            <p:nvPr/>
          </p:nvSpPr>
          <p:spPr>
            <a:xfrm>
              <a:off x="5366133" y="3610923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  <p:pic>
          <p:nvPicPr>
            <p:cNvPr id="26" name="图片 25">
              <a:extLst>
                <a:ext uri="{FF2B5EF4-FFF2-40B4-BE49-F238E27FC236}">
                  <a16:creationId xmlns:a16="http://schemas.microsoft.com/office/drawing/2014/main" id="{8911BEEE-4196-4002-85BA-A62201D37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358492" y="430071"/>
              <a:ext cx="1106348" cy="834700"/>
            </a:xfrm>
            <a:prstGeom prst="rect">
              <a:avLst/>
            </a:prstGeom>
          </p:spPr>
        </p:pic>
        <p:sp>
          <p:nvSpPr>
            <p:cNvPr id="28" name="左大括号 27">
              <a:extLst>
                <a:ext uri="{FF2B5EF4-FFF2-40B4-BE49-F238E27FC236}">
                  <a16:creationId xmlns:a16="http://schemas.microsoft.com/office/drawing/2014/main" id="{E3701CB9-70B1-4051-A228-5258B0AD72C1}"/>
                </a:ext>
              </a:extLst>
            </p:cNvPr>
            <p:cNvSpPr/>
            <p:nvPr/>
          </p:nvSpPr>
          <p:spPr>
            <a:xfrm>
              <a:off x="3528218" y="1264772"/>
              <a:ext cx="733863" cy="4376439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29" name="图片 28">
              <a:extLst>
                <a:ext uri="{FF2B5EF4-FFF2-40B4-BE49-F238E27FC236}">
                  <a16:creationId xmlns:a16="http://schemas.microsoft.com/office/drawing/2014/main" id="{918B8BFE-48F7-4C7E-989C-DA74A753EC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125" y="2082347"/>
              <a:ext cx="2404881" cy="2653091"/>
            </a:xfrm>
            <a:prstGeom prst="rect">
              <a:avLst/>
            </a:prstGeom>
          </p:spPr>
        </p:pic>
        <p:pic>
          <p:nvPicPr>
            <p:cNvPr id="33" name="图片 32">
              <a:extLst>
                <a:ext uri="{FF2B5EF4-FFF2-40B4-BE49-F238E27FC236}">
                  <a16:creationId xmlns:a16="http://schemas.microsoft.com/office/drawing/2014/main" id="{F0A0B9F3-F8A8-4EF5-B515-2E622214A63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513165" y="1578427"/>
              <a:ext cx="931779" cy="642524"/>
            </a:xfrm>
            <a:prstGeom prst="rect">
              <a:avLst/>
            </a:prstGeom>
          </p:spPr>
        </p:pic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D26928C3-067B-4D3D-84A6-F54EDDEC77BD}"/>
                </a:ext>
              </a:extLst>
            </p:cNvPr>
            <p:cNvSpPr txBox="1"/>
            <p:nvPr/>
          </p:nvSpPr>
          <p:spPr>
            <a:xfrm>
              <a:off x="7611401" y="662755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BE0A432D-79C3-4B09-9C23-D043618F644E}"/>
                </a:ext>
              </a:extLst>
            </p:cNvPr>
            <p:cNvSpPr txBox="1"/>
            <p:nvPr/>
          </p:nvSpPr>
          <p:spPr>
            <a:xfrm>
              <a:off x="5383839" y="5456545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</p:grpSp>
      <p:pic>
        <p:nvPicPr>
          <p:cNvPr id="6" name="图片 5">
            <a:extLst>
              <a:ext uri="{FF2B5EF4-FFF2-40B4-BE49-F238E27FC236}">
                <a16:creationId xmlns:a16="http://schemas.microsoft.com/office/drawing/2014/main" id="{6F78C9C4-2A16-4914-997E-B564692DC754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47540" y="1242084"/>
            <a:ext cx="1095139" cy="736916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F5249EB8-D6EF-427B-AC48-B0047005554B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70838" y="5005944"/>
            <a:ext cx="971841" cy="98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19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24D04F9F-ECE8-42CA-B6D5-343E91298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5617" y="1117687"/>
            <a:ext cx="215904" cy="101607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C7BB3441-FE2A-480E-9A19-403928074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2640" y="1117687"/>
            <a:ext cx="215904" cy="101607"/>
          </a:xfrm>
          <a:prstGeom prst="rect">
            <a:avLst/>
          </a:prstGeom>
        </p:spPr>
      </p:pic>
      <p:sp>
        <p:nvSpPr>
          <p:cNvPr id="21" name="Text Box 3">
            <a:extLst>
              <a:ext uri="{FF2B5EF4-FFF2-40B4-BE49-F238E27FC236}">
                <a16:creationId xmlns:a16="http://schemas.microsoft.com/office/drawing/2014/main" id="{7577E421-7CE0-4AEF-8442-C6B336DBD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029" y="860178"/>
            <a:ext cx="6931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</a:t>
            </a:r>
            <a:r>
              <a:rPr lang="zh-CN" altLang="en-US" sz="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型块</a:t>
            </a:r>
            <a:r>
              <a:rPr lang="en-US" altLang="zh-CN" sz="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压紧点</a:t>
            </a:r>
            <a:endParaRPr lang="en-US" altLang="ko-KR" sz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 Box 3">
            <a:extLst>
              <a:ext uri="{FF2B5EF4-FFF2-40B4-BE49-F238E27FC236}">
                <a16:creationId xmlns:a16="http://schemas.microsoft.com/office/drawing/2014/main" id="{3D0D3594-69FB-47FB-8BF3-70AB98235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6651" y="871339"/>
            <a:ext cx="48512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</a:t>
            </a:r>
            <a:r>
              <a:rPr lang="zh-CN" altLang="en-US" sz="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型块</a:t>
            </a:r>
            <a:endParaRPr lang="en-US" altLang="ko-KR" sz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Text Box 3">
            <a:extLst>
              <a:ext uri="{FF2B5EF4-FFF2-40B4-BE49-F238E27FC236}">
                <a16:creationId xmlns:a16="http://schemas.microsoft.com/office/drawing/2014/main" id="{8B25677E-7578-4A9D-A2B3-51E60630A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3812" y="861942"/>
            <a:ext cx="48512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定位销</a:t>
            </a:r>
            <a:endParaRPr lang="en-US" altLang="ko-KR" sz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36201626-FC12-4E0E-8C46-815D78C1AC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4808" y="1065508"/>
            <a:ext cx="153786" cy="153786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3F365230-7153-42A3-AE49-907D265B9E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478" y="1084526"/>
            <a:ext cx="241319" cy="114311"/>
          </a:xfrm>
          <a:prstGeom prst="rect">
            <a:avLst/>
          </a:prstGeom>
        </p:spPr>
      </p:pic>
      <p:sp>
        <p:nvSpPr>
          <p:cNvPr id="40" name="Text Box 3">
            <a:extLst>
              <a:ext uri="{FF2B5EF4-FFF2-40B4-BE49-F238E27FC236}">
                <a16:creationId xmlns:a16="http://schemas.microsoft.com/office/drawing/2014/main" id="{57C52321-A1BF-4D92-8F7D-F8B10A428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6340" y="860178"/>
            <a:ext cx="48512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基准块</a:t>
            </a:r>
            <a:endParaRPr lang="en-US" altLang="ko-KR" sz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F69B2425-1CE0-4FA5-9B98-C9D4DDF0EAD6}"/>
              </a:ext>
            </a:extLst>
          </p:cNvPr>
          <p:cNvGrpSpPr/>
          <p:nvPr/>
        </p:nvGrpSpPr>
        <p:grpSpPr>
          <a:xfrm>
            <a:off x="606116" y="1493039"/>
            <a:ext cx="8693767" cy="3376853"/>
            <a:chOff x="1011771" y="1835968"/>
            <a:chExt cx="8693767" cy="3376853"/>
          </a:xfrm>
        </p:grpSpPr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B6EE8C88-9A56-44AB-A7F4-9C6CF6616CC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5400000">
              <a:off x="2900771" y="1124745"/>
              <a:ext cx="2952328" cy="4608512"/>
            </a:xfrm>
            <a:prstGeom prst="rect">
              <a:avLst/>
            </a:prstGeom>
          </p:spPr>
        </p:pic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3FF5D43B-CAEE-4E3A-84F8-71B02D97B1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28708" y="2353496"/>
              <a:ext cx="255886" cy="113070"/>
            </a:xfrm>
            <a:prstGeom prst="rect">
              <a:avLst/>
            </a:prstGeom>
          </p:spPr>
        </p:pic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54413102-6A38-45E3-8CC9-CBCE8657DA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00765" y="4436926"/>
              <a:ext cx="255886" cy="113070"/>
            </a:xfrm>
            <a:prstGeom prst="rect">
              <a:avLst/>
            </a:prstGeom>
          </p:spPr>
        </p:pic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120B89D8-E6D2-46E6-9E4F-28FC39F521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27764" y="2466566"/>
              <a:ext cx="255886" cy="113070"/>
            </a:xfrm>
            <a:prstGeom prst="rect">
              <a:avLst/>
            </a:prstGeom>
          </p:spPr>
        </p:pic>
        <p:pic>
          <p:nvPicPr>
            <p:cNvPr id="20" name="图片 19">
              <a:extLst>
                <a:ext uri="{FF2B5EF4-FFF2-40B4-BE49-F238E27FC236}">
                  <a16:creationId xmlns:a16="http://schemas.microsoft.com/office/drawing/2014/main" id="{95FB3533-670D-485D-93B1-E8953FC7A2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44042" y="4493460"/>
              <a:ext cx="255886" cy="113070"/>
            </a:xfrm>
            <a:prstGeom prst="rect">
              <a:avLst/>
            </a:prstGeom>
          </p:spPr>
        </p:pic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F8DEFF33-30B0-46FB-A1A1-F0A6DAB8C0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36776" y="2398790"/>
              <a:ext cx="288032" cy="135551"/>
            </a:xfrm>
            <a:prstGeom prst="rect">
              <a:avLst/>
            </a:prstGeom>
          </p:spPr>
        </p:pic>
        <p:pic>
          <p:nvPicPr>
            <p:cNvPr id="23" name="图片 22">
              <a:extLst>
                <a:ext uri="{FF2B5EF4-FFF2-40B4-BE49-F238E27FC236}">
                  <a16:creationId xmlns:a16="http://schemas.microsoft.com/office/drawing/2014/main" id="{E845F1DE-0A0B-48A9-B546-1BBA63102E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36776" y="4431425"/>
              <a:ext cx="288032" cy="135551"/>
            </a:xfrm>
            <a:prstGeom prst="rect">
              <a:avLst/>
            </a:prstGeom>
          </p:spPr>
        </p:pic>
        <p:pic>
          <p:nvPicPr>
            <p:cNvPr id="24" name="图片 23">
              <a:extLst>
                <a:ext uri="{FF2B5EF4-FFF2-40B4-BE49-F238E27FC236}">
                  <a16:creationId xmlns:a16="http://schemas.microsoft.com/office/drawing/2014/main" id="{317902F4-B9D4-4A74-BEC8-7BED112F6A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196543" y="4482219"/>
              <a:ext cx="288032" cy="135551"/>
            </a:xfrm>
            <a:prstGeom prst="rect">
              <a:avLst/>
            </a:prstGeom>
          </p:spPr>
        </p:pic>
        <p:pic>
          <p:nvPicPr>
            <p:cNvPr id="25" name="图片 24">
              <a:extLst>
                <a:ext uri="{FF2B5EF4-FFF2-40B4-BE49-F238E27FC236}">
                  <a16:creationId xmlns:a16="http://schemas.microsoft.com/office/drawing/2014/main" id="{9C6325AA-D676-47C4-AD09-32E009DAFB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194630" y="2455325"/>
              <a:ext cx="288032" cy="135551"/>
            </a:xfrm>
            <a:prstGeom prst="rect">
              <a:avLst/>
            </a:prstGeom>
          </p:spPr>
        </p:pic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A87B1B98-F134-4892-AE94-EFD191C65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07647" y="3372795"/>
              <a:ext cx="153786" cy="153786"/>
            </a:xfrm>
            <a:prstGeom prst="rect">
              <a:avLst/>
            </a:prstGeom>
          </p:spPr>
        </p:pic>
        <p:pic>
          <p:nvPicPr>
            <p:cNvPr id="31" name="图片 30">
              <a:extLst>
                <a:ext uri="{FF2B5EF4-FFF2-40B4-BE49-F238E27FC236}">
                  <a16:creationId xmlns:a16="http://schemas.microsoft.com/office/drawing/2014/main" id="{4AFA81C4-A4FA-416A-BBC7-0740661CE3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11887" y="3451983"/>
              <a:ext cx="107820" cy="107820"/>
            </a:xfrm>
            <a:prstGeom prst="rect">
              <a:avLst/>
            </a:prstGeom>
          </p:spPr>
        </p:pic>
        <p:pic>
          <p:nvPicPr>
            <p:cNvPr id="36" name="图片 35">
              <a:extLst>
                <a:ext uri="{FF2B5EF4-FFF2-40B4-BE49-F238E27FC236}">
                  <a16:creationId xmlns:a16="http://schemas.microsoft.com/office/drawing/2014/main" id="{B8603F70-A341-487D-80C9-10396135D2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2653569" y="2518074"/>
              <a:ext cx="241319" cy="114311"/>
            </a:xfrm>
            <a:prstGeom prst="rect">
              <a:avLst/>
            </a:prstGeom>
          </p:spPr>
        </p:pic>
        <p:pic>
          <p:nvPicPr>
            <p:cNvPr id="37" name="图片 36">
              <a:extLst>
                <a:ext uri="{FF2B5EF4-FFF2-40B4-BE49-F238E27FC236}">
                  <a16:creationId xmlns:a16="http://schemas.microsoft.com/office/drawing/2014/main" id="{2128CE55-B0B2-46DE-9E25-4BA0FE3778A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5370836" y="2533720"/>
              <a:ext cx="241319" cy="114311"/>
            </a:xfrm>
            <a:prstGeom prst="rect">
              <a:avLst/>
            </a:prstGeom>
          </p:spPr>
        </p:pic>
        <p:pic>
          <p:nvPicPr>
            <p:cNvPr id="38" name="图片 37">
              <a:extLst>
                <a:ext uri="{FF2B5EF4-FFF2-40B4-BE49-F238E27FC236}">
                  <a16:creationId xmlns:a16="http://schemas.microsoft.com/office/drawing/2014/main" id="{AD9B96D0-B2D6-4DAB-A8C6-91CA4C62BD9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5318775" y="4372179"/>
              <a:ext cx="241319" cy="114311"/>
            </a:xfrm>
            <a:prstGeom prst="rect">
              <a:avLst/>
            </a:prstGeom>
          </p:spPr>
        </p:pic>
        <p:pic>
          <p:nvPicPr>
            <p:cNvPr id="39" name="图片 38">
              <a:extLst>
                <a:ext uri="{FF2B5EF4-FFF2-40B4-BE49-F238E27FC236}">
                  <a16:creationId xmlns:a16="http://schemas.microsoft.com/office/drawing/2014/main" id="{74E0281D-84B7-4745-82AE-755DBE355A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2660232" y="4346296"/>
              <a:ext cx="241319" cy="114311"/>
            </a:xfrm>
            <a:prstGeom prst="rect">
              <a:avLst/>
            </a:prstGeom>
          </p:spPr>
        </p:pic>
        <p:pic>
          <p:nvPicPr>
            <p:cNvPr id="41" name="图片 40">
              <a:extLst>
                <a:ext uri="{FF2B5EF4-FFF2-40B4-BE49-F238E27FC236}">
                  <a16:creationId xmlns:a16="http://schemas.microsoft.com/office/drawing/2014/main" id="{12628C46-6B4A-40DC-B647-6BDFEF495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3903385" y="3465821"/>
              <a:ext cx="169192" cy="80144"/>
            </a:xfrm>
            <a:prstGeom prst="rect">
              <a:avLst/>
            </a:prstGeom>
          </p:spPr>
        </p:pic>
        <p:sp>
          <p:nvSpPr>
            <p:cNvPr id="35" name="椭圆 34">
              <a:extLst>
                <a:ext uri="{FF2B5EF4-FFF2-40B4-BE49-F238E27FC236}">
                  <a16:creationId xmlns:a16="http://schemas.microsoft.com/office/drawing/2014/main" id="{BAED5EE0-392A-42D3-BD98-C4763EAA203E}"/>
                </a:ext>
              </a:extLst>
            </p:cNvPr>
            <p:cNvSpPr/>
            <p:nvPr/>
          </p:nvSpPr>
          <p:spPr>
            <a:xfrm>
              <a:off x="1011771" y="3310724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06DD8BA2-54EB-4168-833C-91EA9251217A}"/>
                </a:ext>
              </a:extLst>
            </p:cNvPr>
            <p:cNvSpPr/>
            <p:nvPr/>
          </p:nvSpPr>
          <p:spPr>
            <a:xfrm>
              <a:off x="5795618" y="1924284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43" name="直接箭头连接符 42">
              <a:extLst>
                <a:ext uri="{FF2B5EF4-FFF2-40B4-BE49-F238E27FC236}">
                  <a16:creationId xmlns:a16="http://schemas.microsoft.com/office/drawing/2014/main" id="{809CC6F2-2C75-4F54-B6F6-990C05249B27}"/>
                </a:ext>
              </a:extLst>
            </p:cNvPr>
            <p:cNvCxnSpPr>
              <a:cxnSpLocks/>
              <a:stCxn id="35" idx="7"/>
              <a:endCxn id="12" idx="1"/>
            </p:cNvCxnSpPr>
            <p:nvPr/>
          </p:nvCxnSpPr>
          <p:spPr>
            <a:xfrm flipV="1">
              <a:off x="1257622" y="2410031"/>
              <a:ext cx="1071086" cy="94249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箭头连接符 49">
              <a:extLst>
                <a:ext uri="{FF2B5EF4-FFF2-40B4-BE49-F238E27FC236}">
                  <a16:creationId xmlns:a16="http://schemas.microsoft.com/office/drawing/2014/main" id="{ACAF99CE-47BF-447C-B741-A59F291C84E0}"/>
                </a:ext>
              </a:extLst>
            </p:cNvPr>
            <p:cNvCxnSpPr>
              <a:cxnSpLocks/>
              <a:stCxn id="35" idx="5"/>
            </p:cNvCxnSpPr>
            <p:nvPr/>
          </p:nvCxnSpPr>
          <p:spPr>
            <a:xfrm>
              <a:off x="1257622" y="3554343"/>
              <a:ext cx="1058586" cy="96350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箭头连接符 53">
              <a:extLst>
                <a:ext uri="{FF2B5EF4-FFF2-40B4-BE49-F238E27FC236}">
                  <a16:creationId xmlns:a16="http://schemas.microsoft.com/office/drawing/2014/main" id="{C87117A2-CBD9-4326-AD57-93B0B9881FD4}"/>
                </a:ext>
              </a:extLst>
            </p:cNvPr>
            <p:cNvCxnSpPr>
              <a:cxnSpLocks/>
            </p:cNvCxnSpPr>
            <p:nvPr/>
          </p:nvCxnSpPr>
          <p:spPr>
            <a:xfrm>
              <a:off x="5947595" y="2234757"/>
              <a:ext cx="33337" cy="26051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椭圆 55">
              <a:extLst>
                <a:ext uri="{FF2B5EF4-FFF2-40B4-BE49-F238E27FC236}">
                  <a16:creationId xmlns:a16="http://schemas.microsoft.com/office/drawing/2014/main" id="{B42FFEEA-E3A2-4425-90B3-B540E3454091}"/>
                </a:ext>
              </a:extLst>
            </p:cNvPr>
            <p:cNvSpPr/>
            <p:nvPr/>
          </p:nvSpPr>
          <p:spPr>
            <a:xfrm>
              <a:off x="5737453" y="4927404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57" name="直接箭头连接符 56">
              <a:extLst>
                <a:ext uri="{FF2B5EF4-FFF2-40B4-BE49-F238E27FC236}">
                  <a16:creationId xmlns:a16="http://schemas.microsoft.com/office/drawing/2014/main" id="{604D4894-79B5-4EF0-B8D1-8D6FF262B8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827764" y="4625589"/>
              <a:ext cx="52024" cy="27242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椭圆 58">
              <a:extLst>
                <a:ext uri="{FF2B5EF4-FFF2-40B4-BE49-F238E27FC236}">
                  <a16:creationId xmlns:a16="http://schemas.microsoft.com/office/drawing/2014/main" id="{0E7F002E-0DA2-4627-B38E-BE4233498B7F}"/>
                </a:ext>
              </a:extLst>
            </p:cNvPr>
            <p:cNvSpPr/>
            <p:nvPr/>
          </p:nvSpPr>
          <p:spPr>
            <a:xfrm>
              <a:off x="3053363" y="1854541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0" name="直接箭头连接符 59">
              <a:extLst>
                <a:ext uri="{FF2B5EF4-FFF2-40B4-BE49-F238E27FC236}">
                  <a16:creationId xmlns:a16="http://schemas.microsoft.com/office/drawing/2014/main" id="{7A9C2B0A-EE3E-4095-BC3B-547096283C3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114411" y="2125523"/>
              <a:ext cx="76584" cy="26051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椭圆 61">
              <a:extLst>
                <a:ext uri="{FF2B5EF4-FFF2-40B4-BE49-F238E27FC236}">
                  <a16:creationId xmlns:a16="http://schemas.microsoft.com/office/drawing/2014/main" id="{92D55805-EF63-4DE6-907D-113747D7CE8E}"/>
                </a:ext>
              </a:extLst>
            </p:cNvPr>
            <p:cNvSpPr/>
            <p:nvPr/>
          </p:nvSpPr>
          <p:spPr>
            <a:xfrm>
              <a:off x="2575612" y="1835968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3" name="直接箭头连接符 62">
              <a:extLst>
                <a:ext uri="{FF2B5EF4-FFF2-40B4-BE49-F238E27FC236}">
                  <a16:creationId xmlns:a16="http://schemas.microsoft.com/office/drawing/2014/main" id="{0F04EC19-5EDD-4881-8331-646DAC2926A8}"/>
                </a:ext>
              </a:extLst>
            </p:cNvPr>
            <p:cNvCxnSpPr>
              <a:cxnSpLocks/>
            </p:cNvCxnSpPr>
            <p:nvPr/>
          </p:nvCxnSpPr>
          <p:spPr>
            <a:xfrm>
              <a:off x="2745175" y="2135620"/>
              <a:ext cx="13067" cy="31895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椭圆 64">
              <a:extLst>
                <a:ext uri="{FF2B5EF4-FFF2-40B4-BE49-F238E27FC236}">
                  <a16:creationId xmlns:a16="http://schemas.microsoft.com/office/drawing/2014/main" id="{1E0BC464-0D17-4729-8470-820FA1BA778E}"/>
                </a:ext>
              </a:extLst>
            </p:cNvPr>
            <p:cNvSpPr/>
            <p:nvPr/>
          </p:nvSpPr>
          <p:spPr>
            <a:xfrm>
              <a:off x="2509553" y="4792439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6" name="直接箭头连接符 65">
              <a:extLst>
                <a:ext uri="{FF2B5EF4-FFF2-40B4-BE49-F238E27FC236}">
                  <a16:creationId xmlns:a16="http://schemas.microsoft.com/office/drawing/2014/main" id="{C5D994FF-4BF7-4E1A-AF29-D71151EBE3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96687" y="4549994"/>
              <a:ext cx="48488" cy="24244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椭圆 67">
              <a:extLst>
                <a:ext uri="{FF2B5EF4-FFF2-40B4-BE49-F238E27FC236}">
                  <a16:creationId xmlns:a16="http://schemas.microsoft.com/office/drawing/2014/main" id="{5C9D66E6-070A-40C0-AB38-D01CA25C56AA}"/>
                </a:ext>
              </a:extLst>
            </p:cNvPr>
            <p:cNvSpPr/>
            <p:nvPr/>
          </p:nvSpPr>
          <p:spPr>
            <a:xfrm>
              <a:off x="2936776" y="4847548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9" name="直接箭头连接符 68">
              <a:extLst>
                <a:ext uri="{FF2B5EF4-FFF2-40B4-BE49-F238E27FC236}">
                  <a16:creationId xmlns:a16="http://schemas.microsoft.com/office/drawing/2014/main" id="{151CDD22-DE39-410C-8B07-89748CDB5E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01710" y="4589454"/>
              <a:ext cx="38292" cy="27054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椭圆 70">
              <a:extLst>
                <a:ext uri="{FF2B5EF4-FFF2-40B4-BE49-F238E27FC236}">
                  <a16:creationId xmlns:a16="http://schemas.microsoft.com/office/drawing/2014/main" id="{91A56A91-F9BC-496D-AE16-E8FA1030CA9C}"/>
                </a:ext>
              </a:extLst>
            </p:cNvPr>
            <p:cNvSpPr/>
            <p:nvPr/>
          </p:nvSpPr>
          <p:spPr>
            <a:xfrm>
              <a:off x="5287637" y="1835968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72" name="直接箭头连接符 71">
              <a:extLst>
                <a:ext uri="{FF2B5EF4-FFF2-40B4-BE49-F238E27FC236}">
                  <a16:creationId xmlns:a16="http://schemas.microsoft.com/office/drawing/2014/main" id="{E4FC2944-7704-41BC-991C-07370605703D}"/>
                </a:ext>
              </a:extLst>
            </p:cNvPr>
            <p:cNvCxnSpPr>
              <a:cxnSpLocks/>
            </p:cNvCxnSpPr>
            <p:nvPr/>
          </p:nvCxnSpPr>
          <p:spPr>
            <a:xfrm>
              <a:off x="5457200" y="2135620"/>
              <a:ext cx="13067" cy="31895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椭圆 72">
              <a:extLst>
                <a:ext uri="{FF2B5EF4-FFF2-40B4-BE49-F238E27FC236}">
                  <a16:creationId xmlns:a16="http://schemas.microsoft.com/office/drawing/2014/main" id="{2796E7EB-92D5-4403-907A-4A75F2A91161}"/>
                </a:ext>
              </a:extLst>
            </p:cNvPr>
            <p:cNvSpPr/>
            <p:nvPr/>
          </p:nvSpPr>
          <p:spPr>
            <a:xfrm>
              <a:off x="7122406" y="3483843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74" name="直接箭头连接符 73">
              <a:extLst>
                <a:ext uri="{FF2B5EF4-FFF2-40B4-BE49-F238E27FC236}">
                  <a16:creationId xmlns:a16="http://schemas.microsoft.com/office/drawing/2014/main" id="{14727124-CC3A-4EF7-A62E-99C09F2CFD79}"/>
                </a:ext>
              </a:extLst>
            </p:cNvPr>
            <p:cNvCxnSpPr>
              <a:cxnSpLocks/>
              <a:endCxn id="25" idx="3"/>
            </p:cNvCxnSpPr>
            <p:nvPr/>
          </p:nvCxnSpPr>
          <p:spPr>
            <a:xfrm flipH="1" flipV="1">
              <a:off x="6482662" y="2523101"/>
              <a:ext cx="637832" cy="105641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箭头连接符 75">
              <a:extLst>
                <a:ext uri="{FF2B5EF4-FFF2-40B4-BE49-F238E27FC236}">
                  <a16:creationId xmlns:a16="http://schemas.microsoft.com/office/drawing/2014/main" id="{02C68855-9CB3-4276-B117-13FF26AF7C64}"/>
                </a:ext>
              </a:extLst>
            </p:cNvPr>
            <p:cNvCxnSpPr>
              <a:cxnSpLocks/>
              <a:stCxn id="73" idx="3"/>
            </p:cNvCxnSpPr>
            <p:nvPr/>
          </p:nvCxnSpPr>
          <p:spPr>
            <a:xfrm flipH="1">
              <a:off x="6393335" y="3727462"/>
              <a:ext cx="771252" cy="814443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椭圆 77">
              <a:extLst>
                <a:ext uri="{FF2B5EF4-FFF2-40B4-BE49-F238E27FC236}">
                  <a16:creationId xmlns:a16="http://schemas.microsoft.com/office/drawing/2014/main" id="{CAFAC63F-7D1E-4059-8C3F-65F069C2A9FC}"/>
                </a:ext>
              </a:extLst>
            </p:cNvPr>
            <p:cNvSpPr/>
            <p:nvPr/>
          </p:nvSpPr>
          <p:spPr>
            <a:xfrm>
              <a:off x="5185663" y="4762813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79" name="直接箭头连接符 78">
              <a:extLst>
                <a:ext uri="{FF2B5EF4-FFF2-40B4-BE49-F238E27FC236}">
                  <a16:creationId xmlns:a16="http://schemas.microsoft.com/office/drawing/2014/main" id="{97897465-0C77-46BE-8CCE-11874A3C87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72797" y="4520368"/>
              <a:ext cx="48488" cy="24244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椭圆 82">
              <a:extLst>
                <a:ext uri="{FF2B5EF4-FFF2-40B4-BE49-F238E27FC236}">
                  <a16:creationId xmlns:a16="http://schemas.microsoft.com/office/drawing/2014/main" id="{E0B64DDE-D73F-4F24-8877-F615A67DDC2A}"/>
                </a:ext>
              </a:extLst>
            </p:cNvPr>
            <p:cNvSpPr/>
            <p:nvPr/>
          </p:nvSpPr>
          <p:spPr>
            <a:xfrm>
              <a:off x="1573147" y="3341134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84" name="直接箭头连接符 83">
              <a:extLst>
                <a:ext uri="{FF2B5EF4-FFF2-40B4-BE49-F238E27FC236}">
                  <a16:creationId xmlns:a16="http://schemas.microsoft.com/office/drawing/2014/main" id="{0B54DF0B-F66B-4CF7-ADF1-25372E58BF5A}"/>
                </a:ext>
              </a:extLst>
            </p:cNvPr>
            <p:cNvCxnSpPr>
              <a:cxnSpLocks/>
            </p:cNvCxnSpPr>
            <p:nvPr/>
          </p:nvCxnSpPr>
          <p:spPr>
            <a:xfrm>
              <a:off x="1848112" y="3490766"/>
              <a:ext cx="328592" cy="14713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椭圆 85">
              <a:extLst>
                <a:ext uri="{FF2B5EF4-FFF2-40B4-BE49-F238E27FC236}">
                  <a16:creationId xmlns:a16="http://schemas.microsoft.com/office/drawing/2014/main" id="{E7EB900D-CBD3-44FA-BEE5-16B78EC8BD39}"/>
                </a:ext>
              </a:extLst>
            </p:cNvPr>
            <p:cNvSpPr/>
            <p:nvPr/>
          </p:nvSpPr>
          <p:spPr>
            <a:xfrm>
              <a:off x="3519021" y="3411634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pic>
          <p:nvPicPr>
            <p:cNvPr id="85" name="图片 84">
              <a:extLst>
                <a:ext uri="{FF2B5EF4-FFF2-40B4-BE49-F238E27FC236}">
                  <a16:creationId xmlns:a16="http://schemas.microsoft.com/office/drawing/2014/main" id="{F73E9E14-EE0F-4895-9825-03FBF083C8F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47826" y="2216760"/>
              <a:ext cx="1022853" cy="2619642"/>
            </a:xfrm>
            <a:prstGeom prst="rect">
              <a:avLst/>
            </a:prstGeom>
          </p:spPr>
        </p:pic>
        <p:pic>
          <p:nvPicPr>
            <p:cNvPr id="90" name="图片 89">
              <a:extLst>
                <a:ext uri="{FF2B5EF4-FFF2-40B4-BE49-F238E27FC236}">
                  <a16:creationId xmlns:a16="http://schemas.microsoft.com/office/drawing/2014/main" id="{54D91DB6-CCB6-4894-AD89-10C26AD9D20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61099" y="2350606"/>
              <a:ext cx="255886" cy="113070"/>
            </a:xfrm>
            <a:prstGeom prst="rect">
              <a:avLst/>
            </a:prstGeom>
          </p:spPr>
        </p:pic>
        <p:pic>
          <p:nvPicPr>
            <p:cNvPr id="91" name="图片 90">
              <a:extLst>
                <a:ext uri="{FF2B5EF4-FFF2-40B4-BE49-F238E27FC236}">
                  <a16:creationId xmlns:a16="http://schemas.microsoft.com/office/drawing/2014/main" id="{8C1D8D45-454A-4FF3-B631-02A1B448CC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31222" y="4538953"/>
              <a:ext cx="255886" cy="113070"/>
            </a:xfrm>
            <a:prstGeom prst="rect">
              <a:avLst/>
            </a:prstGeom>
          </p:spPr>
        </p:pic>
        <p:sp>
          <p:nvSpPr>
            <p:cNvPr id="93" name="椭圆 92">
              <a:extLst>
                <a:ext uri="{FF2B5EF4-FFF2-40B4-BE49-F238E27FC236}">
                  <a16:creationId xmlns:a16="http://schemas.microsoft.com/office/drawing/2014/main" id="{51EFF581-C938-4D9B-BF8E-C3E50DEA570B}"/>
                </a:ext>
              </a:extLst>
            </p:cNvPr>
            <p:cNvSpPr/>
            <p:nvPr/>
          </p:nvSpPr>
          <p:spPr>
            <a:xfrm>
              <a:off x="9417506" y="3353436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94" name="直接箭头连接符 93">
              <a:extLst>
                <a:ext uri="{FF2B5EF4-FFF2-40B4-BE49-F238E27FC236}">
                  <a16:creationId xmlns:a16="http://schemas.microsoft.com/office/drawing/2014/main" id="{672C8C55-6B26-45EB-9F90-6424A32FE6C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87108" y="2475672"/>
              <a:ext cx="653050" cy="91822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接箭头连接符 95">
              <a:extLst>
                <a:ext uri="{FF2B5EF4-FFF2-40B4-BE49-F238E27FC236}">
                  <a16:creationId xmlns:a16="http://schemas.microsoft.com/office/drawing/2014/main" id="{A57C8464-9C76-44E0-B151-F842B7417A40}"/>
                </a:ext>
              </a:extLst>
            </p:cNvPr>
            <p:cNvCxnSpPr>
              <a:cxnSpLocks/>
              <a:stCxn id="93" idx="4"/>
            </p:cNvCxnSpPr>
            <p:nvPr/>
          </p:nvCxnSpPr>
          <p:spPr>
            <a:xfrm flipH="1">
              <a:off x="8691502" y="3638853"/>
              <a:ext cx="870020" cy="971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8" name="图片 97">
              <a:extLst>
                <a:ext uri="{FF2B5EF4-FFF2-40B4-BE49-F238E27FC236}">
                  <a16:creationId xmlns:a16="http://schemas.microsoft.com/office/drawing/2014/main" id="{029C26CB-6508-4F2F-9DAD-EF25E079A05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202861" y="3442475"/>
              <a:ext cx="107820" cy="107820"/>
            </a:xfrm>
            <a:prstGeom prst="rect">
              <a:avLst/>
            </a:prstGeom>
          </p:spPr>
        </p:pic>
        <p:pic>
          <p:nvPicPr>
            <p:cNvPr id="99" name="图片 98">
              <a:extLst>
                <a:ext uri="{FF2B5EF4-FFF2-40B4-BE49-F238E27FC236}">
                  <a16:creationId xmlns:a16="http://schemas.microsoft.com/office/drawing/2014/main" id="{B9B3B773-EAC9-4358-99B4-235D3C85F8F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7994359" y="3456313"/>
              <a:ext cx="169192" cy="80144"/>
            </a:xfrm>
            <a:prstGeom prst="rect">
              <a:avLst/>
            </a:prstGeom>
          </p:spPr>
        </p:pic>
        <p:sp>
          <p:nvSpPr>
            <p:cNvPr id="100" name="椭圆 99">
              <a:extLst>
                <a:ext uri="{FF2B5EF4-FFF2-40B4-BE49-F238E27FC236}">
                  <a16:creationId xmlns:a16="http://schemas.microsoft.com/office/drawing/2014/main" id="{EDBFCA5D-9258-4F49-83DB-3CAAE42B67A8}"/>
                </a:ext>
              </a:extLst>
            </p:cNvPr>
            <p:cNvSpPr/>
            <p:nvPr/>
          </p:nvSpPr>
          <p:spPr>
            <a:xfrm>
              <a:off x="7882589" y="3697051"/>
              <a:ext cx="288032" cy="285417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5" name="Text Box 3">
            <a:extLst>
              <a:ext uri="{FF2B5EF4-FFF2-40B4-BE49-F238E27FC236}">
                <a16:creationId xmlns:a16="http://schemas.microsoft.com/office/drawing/2014/main" id="{D9190323-D144-48A6-9EDD-98B74E8D3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798" y="5095252"/>
            <a:ext cx="346113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①</a:t>
            </a:r>
            <a:r>
              <a:rPr lang="zh-CN" altLang="en-US" sz="1200" dirty="0">
                <a:sym typeface="+mn-ea"/>
              </a:rPr>
              <a:t>利用</a:t>
            </a:r>
            <a:r>
              <a:rPr lang="zh-CN" altLang="zh-CN" sz="1200" dirty="0">
                <a:sym typeface="+mn-ea"/>
              </a:rPr>
              <a:t>圆棒端头</a:t>
            </a:r>
            <a:r>
              <a:rPr lang="en-US" altLang="zh-CN" sz="1200" dirty="0">
                <a:sym typeface="+mn-ea"/>
              </a:rPr>
              <a:t>U</a:t>
            </a:r>
            <a:r>
              <a:rPr lang="zh-CN" altLang="en-US" sz="1200" dirty="0">
                <a:sym typeface="+mn-ea"/>
              </a:rPr>
              <a:t>型块</a:t>
            </a:r>
            <a:r>
              <a:rPr lang="zh-CN" altLang="zh-CN" sz="1200" dirty="0">
                <a:sym typeface="+mn-ea"/>
              </a:rPr>
              <a:t>支撑</a:t>
            </a:r>
            <a:r>
              <a:rPr lang="zh-CN" altLang="en-US" sz="1200" dirty="0">
                <a:sym typeface="+mn-ea"/>
              </a:rPr>
              <a:t>定位</a:t>
            </a:r>
            <a:r>
              <a:rPr lang="en-US" altLang="zh-CN" sz="1200" dirty="0">
                <a:sym typeface="+mn-ea"/>
              </a:rPr>
              <a:t>+</a:t>
            </a:r>
            <a:r>
              <a:rPr lang="zh-CN" altLang="en-US" sz="1200" dirty="0">
                <a:sym typeface="+mn-ea"/>
              </a:rPr>
              <a:t>压钳压紧</a:t>
            </a:r>
            <a:endParaRPr lang="zh-CN" altLang="en-US" sz="1200" dirty="0"/>
          </a:p>
          <a:p>
            <a:pPr>
              <a:spcBef>
                <a:spcPct val="50000"/>
              </a:spcBef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②</a:t>
            </a:r>
            <a:r>
              <a:rPr lang="zh-CN" altLang="en-US" sz="1200" dirty="0">
                <a:sym typeface="+mn-ea"/>
              </a:rPr>
              <a:t>利用</a:t>
            </a:r>
            <a:r>
              <a:rPr lang="zh-CN" altLang="zh-CN" sz="1200" dirty="0">
                <a:sym typeface="+mn-ea"/>
              </a:rPr>
              <a:t>圆棒端头</a:t>
            </a:r>
            <a:r>
              <a:rPr lang="en-US" altLang="zh-CN" sz="1200" dirty="0">
                <a:sym typeface="+mn-ea"/>
              </a:rPr>
              <a:t>U</a:t>
            </a:r>
            <a:r>
              <a:rPr lang="zh-CN" altLang="en-US" sz="1200" dirty="0">
                <a:sym typeface="+mn-ea"/>
              </a:rPr>
              <a:t>型块</a:t>
            </a:r>
            <a:r>
              <a:rPr lang="zh-CN" altLang="zh-CN" sz="1200" dirty="0">
                <a:sym typeface="+mn-ea"/>
              </a:rPr>
              <a:t>支撑</a:t>
            </a:r>
            <a:r>
              <a:rPr lang="zh-CN" altLang="en-US" sz="1200" dirty="0">
                <a:sym typeface="+mn-ea"/>
              </a:rPr>
              <a:t>定位</a:t>
            </a:r>
            <a:r>
              <a:rPr lang="en-US" altLang="zh-CN" sz="1200" dirty="0">
                <a:sym typeface="+mn-ea"/>
              </a:rPr>
              <a:t>+</a:t>
            </a:r>
            <a:r>
              <a:rPr lang="zh-CN" altLang="en-US" sz="1200" dirty="0">
                <a:sym typeface="+mn-ea"/>
              </a:rPr>
              <a:t>压钳压紧</a:t>
            </a:r>
            <a:endParaRPr lang="zh-CN" altLang="en-US" sz="1200" dirty="0"/>
          </a:p>
          <a:p>
            <a:pPr>
              <a:spcBef>
                <a:spcPct val="50000"/>
              </a:spcBef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③</a:t>
            </a:r>
            <a:r>
              <a:rPr lang="zh-CN" altLang="zh-CN" sz="1200" dirty="0">
                <a:sym typeface="+mn-ea"/>
              </a:rPr>
              <a:t>外形定位</a:t>
            </a:r>
            <a:r>
              <a:rPr lang="en-US" altLang="zh-CN" sz="1200" dirty="0">
                <a:sym typeface="+mn-ea"/>
              </a:rPr>
              <a:t>+</a:t>
            </a:r>
            <a:r>
              <a:rPr lang="zh-CN" altLang="en-US" sz="1200" dirty="0">
                <a:sym typeface="+mn-ea"/>
              </a:rPr>
              <a:t>推钳夹紧</a:t>
            </a:r>
            <a:endParaRPr lang="en-US" altLang="zh-CN" sz="1200" dirty="0">
              <a:sym typeface="+mn-ea"/>
            </a:endParaRPr>
          </a:p>
          <a:p>
            <a:pPr>
              <a:spcBef>
                <a:spcPct val="50000"/>
              </a:spcBef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④定位销定位零件位置角度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spcBef>
                <a:spcPct val="50000"/>
              </a:spcBef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⑤利用定位孔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+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外形</a:t>
            </a:r>
            <a:r>
              <a:rPr lang="en-US" altLang="zh-CN" sz="1200" dirty="0">
                <a:sym typeface="+mn-ea"/>
              </a:rPr>
              <a:t>+</a:t>
            </a:r>
            <a:r>
              <a:rPr lang="zh-CN" altLang="en-US" sz="1200" dirty="0">
                <a:sym typeface="+mn-ea"/>
              </a:rPr>
              <a:t>压钳夹紧</a:t>
            </a:r>
            <a:endParaRPr lang="en-US" altLang="zh-CN" sz="1200" dirty="0"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35549273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17391</TotalTime>
  <Words>94</Words>
  <Application>Microsoft Office PowerPoint</Application>
  <PresentationFormat>A4 纸张(210x297 毫米)</PresentationFormat>
  <Paragraphs>28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864</cp:revision>
  <cp:lastPrinted>2020-05-14T01:00:23Z</cp:lastPrinted>
  <dcterms:created xsi:type="dcterms:W3CDTF">2007-11-09T05:41:00Z</dcterms:created>
  <dcterms:modified xsi:type="dcterms:W3CDTF">2025-04-18T02:19:08Z</dcterms:modified>
</cp:coreProperties>
</file>