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  <p:sldMasterId id="2147483650" r:id="rId3"/>
    <p:sldMasterId id="2147483651" r:id="rId4"/>
  </p:sldMasterIdLst>
  <p:notesMasterIdLst>
    <p:notesMasterId r:id="rId6"/>
  </p:notesMasterIdLst>
  <p:handoutMasterIdLst>
    <p:handoutMasterId r:id="rId7"/>
  </p:handoutMasterIdLst>
  <p:sldIdLst>
    <p:sldId id="333" r:id="rId5"/>
  </p:sldIdLst>
  <p:sldSz cx="9906000" cy="6858000" type="A4"/>
  <p:notesSz cx="9928225" cy="6797675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  <p15:guide id="3" pos="3220" userDrawn="1">
          <p15:clr>
            <a:srgbClr val="A4A3A4"/>
          </p15:clr>
        </p15:guide>
        <p15:guide id="4" orient="horz" pos="22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009A"/>
    <a:srgbClr val="99FF66"/>
    <a:srgbClr val="0000CC"/>
    <a:srgbClr val="000066"/>
    <a:srgbClr val="666699"/>
    <a:srgbClr val="FF9999"/>
    <a:srgbClr val="FFFF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846" autoAdjust="0"/>
    <p:restoredTop sz="99885" autoAdjust="0"/>
  </p:normalViewPr>
  <p:slideViewPr>
    <p:cSldViewPr>
      <p:cViewPr varScale="1">
        <p:scale>
          <a:sx n="114" d="100"/>
          <a:sy n="114" d="100"/>
        </p:scale>
        <p:origin x="804" y="96"/>
      </p:cViewPr>
      <p:guideLst>
        <p:guide orient="horz" pos="2160"/>
        <p:guide pos="3120"/>
        <p:guide pos="3220"/>
        <p:guide orient="horz" pos="22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3173" cy="340587"/>
          </a:xfrm>
          <a:prstGeom prst="rect">
            <a:avLst/>
          </a:prstGeom>
        </p:spPr>
        <p:txBody>
          <a:bodyPr vert="horz" lIns="73840" tIns="36919" rIns="73840" bIns="36919" rtlCol="0"/>
          <a:lstStyle>
            <a:lvl1pPr algn="l">
              <a:defRPr sz="10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623770" y="1"/>
            <a:ext cx="4303173" cy="340587"/>
          </a:xfrm>
          <a:prstGeom prst="rect">
            <a:avLst/>
          </a:prstGeom>
        </p:spPr>
        <p:txBody>
          <a:bodyPr vert="horz" lIns="73840" tIns="36919" rIns="73840" bIns="36919" rtlCol="0"/>
          <a:lstStyle>
            <a:lvl1pPr algn="r">
              <a:defRPr sz="1000"/>
            </a:lvl1pPr>
          </a:lstStyle>
          <a:p>
            <a:pPr>
              <a:defRPr/>
            </a:pPr>
            <a:fld id="{9EDBDD4B-C952-41EB-87E6-F71DF1877CF9}" type="datetimeFigureOut">
              <a:rPr lang="ko-KR" altLang="en-US"/>
              <a:pPr>
                <a:defRPr/>
              </a:pPr>
              <a:t>2025-05-10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6457089"/>
            <a:ext cx="4303173" cy="339306"/>
          </a:xfrm>
          <a:prstGeom prst="rect">
            <a:avLst/>
          </a:prstGeom>
        </p:spPr>
        <p:txBody>
          <a:bodyPr vert="horz" lIns="73840" tIns="36919" rIns="73840" bIns="36919" rtlCol="0" anchor="b"/>
          <a:lstStyle>
            <a:lvl1pPr algn="l">
              <a:defRPr sz="10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623770" y="6457089"/>
            <a:ext cx="4303173" cy="339306"/>
          </a:xfrm>
          <a:prstGeom prst="rect">
            <a:avLst/>
          </a:prstGeom>
        </p:spPr>
        <p:txBody>
          <a:bodyPr vert="horz" lIns="73840" tIns="36919" rIns="73840" bIns="36919" rtlCol="0" anchor="b"/>
          <a:lstStyle>
            <a:lvl1pPr algn="r">
              <a:defRPr sz="1000"/>
            </a:lvl1pPr>
          </a:lstStyle>
          <a:p>
            <a:pPr>
              <a:defRPr/>
            </a:pPr>
            <a:fld id="{C4C96498-7E5C-4D8D-B27D-42C3443596C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04176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303173" cy="34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t" anchorCtr="0" compatLnSpc="1">
            <a:prstTxWarp prst="textNoShape">
              <a:avLst/>
            </a:prstTxWarp>
          </a:bodyPr>
          <a:lstStyle>
            <a:lvl1pPr defTabSz="920430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3770" y="1"/>
            <a:ext cx="4303173" cy="34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t" anchorCtr="0" compatLnSpc="1">
            <a:prstTxWarp prst="textNoShape">
              <a:avLst/>
            </a:prstTxWarp>
          </a:bodyPr>
          <a:lstStyle>
            <a:lvl1pPr algn="r" defTabSz="920430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21025" y="509588"/>
            <a:ext cx="3686175" cy="2552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3336" y="3227904"/>
            <a:ext cx="7941553" cy="3060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/>
              <a:t>마스터 텍스트 스타일을 편집합니다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7089"/>
            <a:ext cx="4303173" cy="339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b" anchorCtr="0" compatLnSpc="1">
            <a:prstTxWarp prst="textNoShape">
              <a:avLst/>
            </a:prstTxWarp>
          </a:bodyPr>
          <a:lstStyle>
            <a:lvl1pPr defTabSz="920430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3770" y="6457089"/>
            <a:ext cx="4303173" cy="339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b" anchorCtr="0" compatLnSpc="1">
            <a:prstTxWarp prst="textNoShape">
              <a:avLst/>
            </a:prstTxWarp>
          </a:bodyPr>
          <a:lstStyle>
            <a:lvl1pPr algn="r" defTabSz="920430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786EC55D-F294-4950-8155-E73AAA81968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650385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7"/>
          <p:cNvSpPr>
            <a:spLocks noChangeShapeType="1"/>
          </p:cNvSpPr>
          <p:nvPr userDrawn="1"/>
        </p:nvSpPr>
        <p:spPr bwMode="auto">
          <a:xfrm>
            <a:off x="0" y="6550025"/>
            <a:ext cx="9334500" cy="0"/>
          </a:xfrm>
          <a:prstGeom prst="line">
            <a:avLst/>
          </a:prstGeom>
          <a:noFill/>
          <a:ln w="3810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ko-KR" altLang="en-US" sz="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1413" indent="-227013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 userDrawn="1"/>
        </p:nvGrpSpPr>
        <p:grpSpPr bwMode="auto">
          <a:xfrm>
            <a:off x="0" y="379413"/>
            <a:ext cx="9896475" cy="312737"/>
            <a:chOff x="6" y="309"/>
            <a:chExt cx="6234" cy="197"/>
          </a:xfrm>
        </p:grpSpPr>
        <p:sp>
          <p:nvSpPr>
            <p:cNvPr id="112643" name="Rectangle 3"/>
            <p:cNvSpPr>
              <a:spLocks noChangeArrowheads="1"/>
            </p:cNvSpPr>
            <p:nvPr/>
          </p:nvSpPr>
          <p:spPr bwMode="auto">
            <a:xfrm>
              <a:off x="6" y="385"/>
              <a:ext cx="6234" cy="51"/>
            </a:xfrm>
            <a:prstGeom prst="rect">
              <a:avLst/>
            </a:prstGeom>
            <a:gradFill rotWithShape="1">
              <a:gsLst>
                <a:gs pos="0">
                  <a:srgbClr val="39058D"/>
                </a:gs>
                <a:gs pos="100000">
                  <a:srgbClr val="39058D">
                    <a:gamma/>
                    <a:tint val="0"/>
                    <a:invGamma/>
                  </a:srgb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ko-KR" altLang="en-US"/>
            </a:p>
          </p:txBody>
        </p:sp>
        <p:grpSp>
          <p:nvGrpSpPr>
            <p:cNvPr id="11268" name="Group 4"/>
            <p:cNvGrpSpPr>
              <a:grpSpLocks/>
            </p:cNvGrpSpPr>
            <p:nvPr/>
          </p:nvGrpSpPr>
          <p:grpSpPr bwMode="auto">
            <a:xfrm>
              <a:off x="6068" y="309"/>
              <a:ext cx="149" cy="197"/>
              <a:chOff x="6097" y="271"/>
              <a:chExt cx="138" cy="197"/>
            </a:xfrm>
          </p:grpSpPr>
          <p:sp>
            <p:nvSpPr>
              <p:cNvPr id="112645" name="Oval 5"/>
              <p:cNvSpPr>
                <a:spLocks noChangeArrowheads="1"/>
              </p:cNvSpPr>
              <p:nvPr/>
            </p:nvSpPr>
            <p:spPr bwMode="auto">
              <a:xfrm rot="15731364" flipV="1">
                <a:off x="6133" y="361"/>
                <a:ext cx="102" cy="103"/>
              </a:xfrm>
              <a:prstGeom prst="ellipse">
                <a:avLst/>
              </a:prstGeom>
              <a:solidFill>
                <a:srgbClr val="CABBF1"/>
              </a:solidFill>
              <a:ln w="9525">
                <a:noFill/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2646" name="Oval 6"/>
              <p:cNvSpPr>
                <a:spLocks noChangeArrowheads="1"/>
              </p:cNvSpPr>
              <p:nvPr/>
            </p:nvSpPr>
            <p:spPr bwMode="auto">
              <a:xfrm rot="15731364" flipV="1">
                <a:off x="6121" y="348"/>
                <a:ext cx="102" cy="103"/>
              </a:xfrm>
              <a:prstGeom prst="ellipse">
                <a:avLst/>
              </a:prstGeom>
              <a:solidFill>
                <a:srgbClr val="FDFEEA"/>
              </a:solidFill>
              <a:ln w="9525">
                <a:noFill/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2647" name="Oval 7"/>
              <p:cNvSpPr>
                <a:spLocks noChangeArrowheads="1"/>
              </p:cNvSpPr>
              <p:nvPr/>
            </p:nvSpPr>
            <p:spPr bwMode="auto">
              <a:xfrm rot="-9410423">
                <a:off x="6178" y="363"/>
                <a:ext cx="22" cy="63"/>
              </a:xfrm>
              <a:prstGeom prst="ellipse">
                <a:avLst/>
              </a:prstGeom>
              <a:solidFill>
                <a:srgbClr val="F7FFE1"/>
              </a:solidFill>
              <a:ln w="9525">
                <a:noFill/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2648" name="Oval 8"/>
              <p:cNvSpPr>
                <a:spLocks noChangeArrowheads="1"/>
              </p:cNvSpPr>
              <p:nvPr/>
            </p:nvSpPr>
            <p:spPr bwMode="auto">
              <a:xfrm rot="12189577" flipV="1">
                <a:off x="6103" y="271"/>
                <a:ext cx="120" cy="72"/>
              </a:xfrm>
              <a:prstGeom prst="ellipse">
                <a:avLst/>
              </a:prstGeom>
              <a:gradFill rotWithShape="1">
                <a:gsLst>
                  <a:gs pos="0">
                    <a:srgbClr val="66FF33">
                      <a:gamma/>
                      <a:tint val="9412"/>
                      <a:invGamma/>
                    </a:srgbClr>
                  </a:gs>
                  <a:gs pos="100000">
                    <a:srgbClr val="66FF33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grpSp>
            <p:nvGrpSpPr>
              <p:cNvPr id="11273" name="Group 9"/>
              <p:cNvGrpSpPr>
                <a:grpSpLocks/>
              </p:cNvGrpSpPr>
              <p:nvPr/>
            </p:nvGrpSpPr>
            <p:grpSpPr bwMode="auto">
              <a:xfrm rot="13960470" flipV="1">
                <a:off x="6091" y="356"/>
                <a:ext cx="118" cy="105"/>
                <a:chOff x="1338" y="1162"/>
                <a:chExt cx="998" cy="2268"/>
              </a:xfrm>
            </p:grpSpPr>
            <p:sp>
              <p:nvSpPr>
                <p:cNvPr id="112650" name="Oval 10"/>
                <p:cNvSpPr>
                  <a:spLocks noChangeArrowheads="1"/>
                </p:cNvSpPr>
                <p:nvPr/>
              </p:nvSpPr>
              <p:spPr bwMode="auto">
                <a:xfrm rot="-1770893">
                  <a:off x="1852" y="2059"/>
                  <a:ext cx="871" cy="1880"/>
                </a:xfrm>
                <a:prstGeom prst="ellipse">
                  <a:avLst/>
                </a:prstGeom>
                <a:solidFill>
                  <a:srgbClr val="E0D7F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pPr algn="ctr">
                    <a:defRPr/>
                  </a:pPr>
                  <a:endParaRPr lang="ko-KR" altLang="en-US"/>
                </a:p>
              </p:txBody>
            </p:sp>
            <p:sp>
              <p:nvSpPr>
                <p:cNvPr id="112651" name="Oval 11"/>
                <p:cNvSpPr>
                  <a:spLocks noChangeArrowheads="1"/>
                </p:cNvSpPr>
                <p:nvPr/>
              </p:nvSpPr>
              <p:spPr bwMode="auto">
                <a:xfrm rot="-1770893">
                  <a:off x="2043" y="2152"/>
                  <a:ext cx="871" cy="1760"/>
                </a:xfrm>
                <a:prstGeom prst="ellipse">
                  <a:avLst/>
                </a:prstGeom>
                <a:solidFill>
                  <a:srgbClr val="FDFEE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pPr algn="ctr">
                    <a:defRPr/>
                  </a:pPr>
                  <a:endParaRPr lang="ko-KR" altLang="en-US"/>
                </a:p>
              </p:txBody>
            </p:sp>
          </p:grp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33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33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33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  <p:sp>
        <p:nvSpPr>
          <p:cNvPr id="133127" name="Line 7"/>
          <p:cNvSpPr>
            <a:spLocks noChangeShapeType="1"/>
          </p:cNvSpPr>
          <p:nvPr/>
        </p:nvSpPr>
        <p:spPr bwMode="auto">
          <a:xfrm>
            <a:off x="0" y="620713"/>
            <a:ext cx="9906000" cy="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133128" name="Rectangle 8"/>
          <p:cNvSpPr>
            <a:spLocks noChangeArrowheads="1"/>
          </p:cNvSpPr>
          <p:nvPr/>
        </p:nvSpPr>
        <p:spPr bwMode="auto">
          <a:xfrm>
            <a:off x="8555038" y="128588"/>
            <a:ext cx="677862" cy="265112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lIns="95533" tIns="47765" rIns="95533" bIns="47765" anchor="ctr"/>
          <a:lstStyle/>
          <a:p>
            <a:pPr algn="ctr" defTabSz="955675">
              <a:defRPr/>
            </a:pPr>
            <a:r>
              <a:rPr lang="ko-KR" altLang="en-US" sz="800" b="1">
                <a:solidFill>
                  <a:srgbClr val="FF0000"/>
                </a:solidFill>
              </a:rPr>
              <a:t>對 外 秘</a:t>
            </a:r>
          </a:p>
          <a:p>
            <a:pPr algn="ctr" defTabSz="955675">
              <a:defRPr/>
            </a:pPr>
            <a:r>
              <a:rPr lang="en-US" altLang="ko-KR" sz="800">
                <a:solidFill>
                  <a:srgbClr val="FF0000"/>
                </a:solidFill>
              </a:rPr>
              <a:t>RESTRICTED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96850" y="596900"/>
            <a:ext cx="9426575" cy="277813"/>
            <a:chOff x="329" y="1821"/>
            <a:chExt cx="6071" cy="0"/>
          </a:xfrm>
        </p:grpSpPr>
        <p:sp>
          <p:nvSpPr>
            <p:cNvPr id="1114" name="Line 10"/>
            <p:cNvSpPr>
              <a:spLocks noChangeShapeType="1"/>
            </p:cNvSpPr>
            <p:nvPr/>
          </p:nvSpPr>
          <p:spPr bwMode="auto">
            <a:xfrm>
              <a:off x="329" y="1821"/>
              <a:ext cx="453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115" name="Line 11"/>
            <p:cNvSpPr>
              <a:spLocks noChangeShapeType="1"/>
            </p:cNvSpPr>
            <p:nvPr/>
          </p:nvSpPr>
          <p:spPr bwMode="auto">
            <a:xfrm>
              <a:off x="4926" y="1821"/>
              <a:ext cx="147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18" name="제목 1"/>
          <p:cNvSpPr txBox="1">
            <a:spLocks/>
          </p:cNvSpPr>
          <p:nvPr/>
        </p:nvSpPr>
        <p:spPr bwMode="auto">
          <a:xfrm>
            <a:off x="148300" y="148957"/>
            <a:ext cx="1458516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784" tIns="47892" rIns="95784" bIns="47892" anchor="ctr"/>
          <a:lstStyle/>
          <a:p>
            <a:pPr defTabSz="957263"/>
            <a:r>
              <a:rPr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HY헤드라인M" panose="02030600000101010101" pitchFamily="18" charset="-127"/>
                <a:cs typeface="Modern H Medium"/>
              </a:rPr>
              <a:t>变化点说明</a:t>
            </a:r>
            <a:endParaRPr lang="ko-KR" altLang="en-US" dirty="0">
              <a:solidFill>
                <a:srgbClr val="000000"/>
              </a:solidFill>
              <a:latin typeface="微软雅黑" panose="020B0503020204020204" pitchFamily="34" charset="-122"/>
              <a:ea typeface="HY헤드라인M" panose="02030600000101010101" pitchFamily="18" charset="-127"/>
              <a:cs typeface="Modern H Medium"/>
            </a:endParaRPr>
          </a:p>
        </p:txBody>
      </p:sp>
      <p:sp>
        <p:nvSpPr>
          <p:cNvPr id="29" name="Text Box 3">
            <a:extLst>
              <a:ext uri="{FF2B5EF4-FFF2-40B4-BE49-F238E27FC236}">
                <a16:creationId xmlns:a16="http://schemas.microsoft.com/office/drawing/2014/main" id="{AE04BD68-FDF2-4A1C-81B9-45673927A3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2840" y="2748619"/>
            <a:ext cx="2685428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05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H4</a:t>
            </a:r>
            <a:r>
              <a:rPr lang="zh-CN" altLang="en-US" sz="105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主副驾增加上图所示的安全带罩壳固定片，原有工装无法共用，需进行局部改造</a:t>
            </a:r>
            <a:endParaRPr lang="en-US" altLang="zh-CN" sz="105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Text Box 3">
            <a:extLst>
              <a:ext uri="{FF2B5EF4-FFF2-40B4-BE49-F238E27FC236}">
                <a16:creationId xmlns:a16="http://schemas.microsoft.com/office/drawing/2014/main" id="{FF7EA046-60F5-4EB2-AAA0-2450E3EE2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4673" y="5957676"/>
            <a:ext cx="2532274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105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调整单元结构，满足定位，图示为副驾，主驾对称</a:t>
            </a:r>
            <a:endParaRPr lang="en-US" altLang="zh-CN" sz="105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9" name="组合 8">
            <a:extLst>
              <a:ext uri="{FF2B5EF4-FFF2-40B4-BE49-F238E27FC236}">
                <a16:creationId xmlns:a16="http://schemas.microsoft.com/office/drawing/2014/main" id="{B90A2B8B-CF65-4CFD-A07C-1DCD4F0CE5D7}"/>
              </a:ext>
            </a:extLst>
          </p:cNvPr>
          <p:cNvGrpSpPr/>
          <p:nvPr/>
        </p:nvGrpSpPr>
        <p:grpSpPr>
          <a:xfrm>
            <a:off x="4953000" y="1127348"/>
            <a:ext cx="1486028" cy="2268775"/>
            <a:chOff x="4592960" y="1160225"/>
            <a:chExt cx="1486028" cy="2268775"/>
          </a:xfrm>
        </p:grpSpPr>
        <p:pic>
          <p:nvPicPr>
            <p:cNvPr id="4" name="图片 3">
              <a:extLst>
                <a:ext uri="{FF2B5EF4-FFF2-40B4-BE49-F238E27FC236}">
                  <a16:creationId xmlns:a16="http://schemas.microsoft.com/office/drawing/2014/main" id="{E25445F4-9AEB-4773-8CDE-D4E3B19A2E3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333366"/>
                </a:clrFrom>
                <a:clrTo>
                  <a:srgbClr val="333366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592960" y="1160225"/>
              <a:ext cx="1486028" cy="2268775"/>
            </a:xfrm>
            <a:prstGeom prst="rect">
              <a:avLst/>
            </a:prstGeom>
          </p:spPr>
        </p:pic>
        <p:sp>
          <p:nvSpPr>
            <p:cNvPr id="20" name="矩形 19">
              <a:extLst>
                <a:ext uri="{FF2B5EF4-FFF2-40B4-BE49-F238E27FC236}">
                  <a16:creationId xmlns:a16="http://schemas.microsoft.com/office/drawing/2014/main" id="{F44DC48C-F1BB-45D6-A44D-1E8D35501D61}"/>
                </a:ext>
              </a:extLst>
            </p:cNvPr>
            <p:cNvSpPr/>
            <p:nvPr/>
          </p:nvSpPr>
          <p:spPr>
            <a:xfrm>
              <a:off x="5601072" y="1669216"/>
              <a:ext cx="432048" cy="391632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1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pic>
        <p:nvPicPr>
          <p:cNvPr id="7" name="图片 6">
            <a:extLst>
              <a:ext uri="{FF2B5EF4-FFF2-40B4-BE49-F238E27FC236}">
                <a16:creationId xmlns:a16="http://schemas.microsoft.com/office/drawing/2014/main" id="{A56FE3C6-F4C9-453C-8C13-1C972A76938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99713" y="1044844"/>
            <a:ext cx="1362190" cy="2277154"/>
          </a:xfrm>
          <a:prstGeom prst="rect">
            <a:avLst/>
          </a:prstGeom>
        </p:spPr>
      </p:pic>
      <p:sp>
        <p:nvSpPr>
          <p:cNvPr id="11" name="箭头: 右 10">
            <a:extLst>
              <a:ext uri="{FF2B5EF4-FFF2-40B4-BE49-F238E27FC236}">
                <a16:creationId xmlns:a16="http://schemas.microsoft.com/office/drawing/2014/main" id="{E6704E78-A354-4995-ACC9-58B902B39DFA}"/>
              </a:ext>
            </a:extLst>
          </p:cNvPr>
          <p:cNvSpPr/>
          <p:nvPr/>
        </p:nvSpPr>
        <p:spPr>
          <a:xfrm>
            <a:off x="3681983" y="2223200"/>
            <a:ext cx="648072" cy="168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5" name="图片 14">
            <a:extLst>
              <a:ext uri="{FF2B5EF4-FFF2-40B4-BE49-F238E27FC236}">
                <a16:creationId xmlns:a16="http://schemas.microsoft.com/office/drawing/2014/main" id="{10EC06A5-35C6-4AB0-88C0-4E75E5742B15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350302" y="1411676"/>
            <a:ext cx="805252" cy="729917"/>
          </a:xfrm>
          <a:prstGeom prst="rect">
            <a:avLst/>
          </a:prstGeom>
        </p:spPr>
      </p:pic>
      <p:grpSp>
        <p:nvGrpSpPr>
          <p:cNvPr id="21" name="组合 20">
            <a:extLst>
              <a:ext uri="{FF2B5EF4-FFF2-40B4-BE49-F238E27FC236}">
                <a16:creationId xmlns:a16="http://schemas.microsoft.com/office/drawing/2014/main" id="{7856136E-AD54-4FE6-854A-4BD88C89BDDB}"/>
              </a:ext>
            </a:extLst>
          </p:cNvPr>
          <p:cNvGrpSpPr/>
          <p:nvPr/>
        </p:nvGrpSpPr>
        <p:grpSpPr>
          <a:xfrm>
            <a:off x="7185248" y="3459159"/>
            <a:ext cx="2136744" cy="2277747"/>
            <a:chOff x="1424608" y="3709885"/>
            <a:chExt cx="2136744" cy="2277747"/>
          </a:xfrm>
        </p:grpSpPr>
        <p:pic>
          <p:nvPicPr>
            <p:cNvPr id="17" name="图片 16">
              <a:extLst>
                <a:ext uri="{FF2B5EF4-FFF2-40B4-BE49-F238E27FC236}">
                  <a16:creationId xmlns:a16="http://schemas.microsoft.com/office/drawing/2014/main" id="{F760EABB-1D21-44E4-B7DA-C60CC6B2746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424608" y="3709885"/>
              <a:ext cx="2136744" cy="2277747"/>
            </a:xfrm>
            <a:prstGeom prst="rect">
              <a:avLst/>
            </a:prstGeom>
          </p:spPr>
        </p:pic>
        <p:sp>
          <p:nvSpPr>
            <p:cNvPr id="33" name="矩形 32">
              <a:extLst>
                <a:ext uri="{FF2B5EF4-FFF2-40B4-BE49-F238E27FC236}">
                  <a16:creationId xmlns:a16="http://schemas.microsoft.com/office/drawing/2014/main" id="{575DD104-1821-4239-B094-115723DF3B8E}"/>
                </a:ext>
              </a:extLst>
            </p:cNvPr>
            <p:cNvSpPr/>
            <p:nvPr/>
          </p:nvSpPr>
          <p:spPr>
            <a:xfrm>
              <a:off x="1784648" y="4221088"/>
              <a:ext cx="432048" cy="432048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1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pic>
        <p:nvPicPr>
          <p:cNvPr id="27" name="图片 26">
            <a:extLst>
              <a:ext uri="{FF2B5EF4-FFF2-40B4-BE49-F238E27FC236}">
                <a16:creationId xmlns:a16="http://schemas.microsoft.com/office/drawing/2014/main" id="{73ECF8EB-94B6-4868-819C-45E58B814FA6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98163" y="3536003"/>
            <a:ext cx="1362190" cy="2327794"/>
          </a:xfrm>
          <a:prstGeom prst="rect">
            <a:avLst/>
          </a:prstGeom>
        </p:spPr>
      </p:pic>
      <p:sp>
        <p:nvSpPr>
          <p:cNvPr id="35" name="箭头: 右 34">
            <a:extLst>
              <a:ext uri="{FF2B5EF4-FFF2-40B4-BE49-F238E27FC236}">
                <a16:creationId xmlns:a16="http://schemas.microsoft.com/office/drawing/2014/main" id="{ABF26EA0-5350-45D8-A254-542C12287467}"/>
              </a:ext>
            </a:extLst>
          </p:cNvPr>
          <p:cNvSpPr/>
          <p:nvPr/>
        </p:nvSpPr>
        <p:spPr>
          <a:xfrm>
            <a:off x="3584848" y="4869160"/>
            <a:ext cx="648072" cy="168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34" name="图片 33">
            <a:extLst>
              <a:ext uri="{FF2B5EF4-FFF2-40B4-BE49-F238E27FC236}">
                <a16:creationId xmlns:a16="http://schemas.microsoft.com/office/drawing/2014/main" id="{98F9BECD-598D-4CEC-901D-563C67FF4E69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946400" y="3575284"/>
            <a:ext cx="1423029" cy="2327794"/>
          </a:xfrm>
          <a:prstGeom prst="rect">
            <a:avLst/>
          </a:prstGeom>
        </p:spPr>
      </p:pic>
      <p:sp>
        <p:nvSpPr>
          <p:cNvPr id="38" name="矩形 37">
            <a:extLst>
              <a:ext uri="{FF2B5EF4-FFF2-40B4-BE49-F238E27FC236}">
                <a16:creationId xmlns:a16="http://schemas.microsoft.com/office/drawing/2014/main" id="{8A873CAC-61C2-4739-A48D-D05AEC731E4D}"/>
              </a:ext>
            </a:extLst>
          </p:cNvPr>
          <p:cNvSpPr/>
          <p:nvPr/>
        </p:nvSpPr>
        <p:spPr>
          <a:xfrm>
            <a:off x="4965918" y="4077072"/>
            <a:ext cx="432048" cy="3916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1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5050219"/>
      </p:ext>
    </p:extLst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기본 디자인">
  <a:themeElements>
    <a:clrScheme name="1_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기본 디자인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000000"/>
      </a:folHlink>
    </a:clrScheme>
    <a:fontScheme name="3_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기본 디자인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기본 디자인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기본 디자인">
  <a:themeElements>
    <a:clrScheme name="4_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27827</TotalTime>
  <Words>44</Words>
  <Application>Microsoft Office PowerPoint</Application>
  <PresentationFormat>A4 纸张(210x297 毫米)</PresentationFormat>
  <Paragraphs>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굴림</vt:lpstr>
      <vt:lpstr>微软雅黑</vt:lpstr>
      <vt:lpstr>기본 디자인</vt:lpstr>
      <vt:lpstr>1_기본 디자인</vt:lpstr>
      <vt:lpstr>3_기본 디자인</vt:lpstr>
      <vt:lpstr>4_기본 디자인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Administrator</dc:creator>
  <cp:lastModifiedBy>QAD_009</cp:lastModifiedBy>
  <cp:revision>864</cp:revision>
  <cp:lastPrinted>2025-04-17T06:38:00Z</cp:lastPrinted>
  <dcterms:created xsi:type="dcterms:W3CDTF">2007-11-09T05:41:00Z</dcterms:created>
  <dcterms:modified xsi:type="dcterms:W3CDTF">2025-05-13T10:00:00Z</dcterms:modified>
</cp:coreProperties>
</file>