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2025-05-13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AE04BD68-FDF2-4A1C-81B9-45673927A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558" y="3134688"/>
            <a:ext cx="565961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欧马可主驾气袋腰托固定松旷，折弯位置向内侧量调整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15mm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，工装同步调整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 Box 3">
            <a:extLst>
              <a:ext uri="{FF2B5EF4-FFF2-40B4-BE49-F238E27FC236}">
                <a16:creationId xmlns:a16="http://schemas.microsoft.com/office/drawing/2014/main" id="{FF7EA046-60F5-4EB2-AAA0-2450E3EE2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870" y="6084440"/>
            <a:ext cx="3180346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参照右图所示，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型夹具块调整为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型夹具块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FA7C85D-3152-49A5-9A6A-C7CE2273449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72679" y="687866"/>
            <a:ext cx="1949693" cy="2363263"/>
          </a:xfrm>
          <a:prstGeom prst="rect">
            <a:avLst/>
          </a:prstGeom>
        </p:spPr>
      </p:pic>
      <p:sp>
        <p:nvSpPr>
          <p:cNvPr id="20" name="矩形 19">
            <a:extLst>
              <a:ext uri="{FF2B5EF4-FFF2-40B4-BE49-F238E27FC236}">
                <a16:creationId xmlns:a16="http://schemas.microsoft.com/office/drawing/2014/main" id="{032F50EF-2DAB-4D6D-B4FC-691198501F77}"/>
              </a:ext>
            </a:extLst>
          </p:cNvPr>
          <p:cNvSpPr/>
          <p:nvPr/>
        </p:nvSpPr>
        <p:spPr>
          <a:xfrm>
            <a:off x="1496616" y="1915337"/>
            <a:ext cx="260754" cy="6110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76BD649-7809-44F5-ACE9-44EEE159A16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60912" y="931609"/>
            <a:ext cx="2443726" cy="1648205"/>
          </a:xfrm>
          <a:prstGeom prst="rect">
            <a:avLst/>
          </a:prstGeom>
        </p:spPr>
      </p:pic>
      <p:sp>
        <p:nvSpPr>
          <p:cNvPr id="24" name="Text Box 3">
            <a:extLst>
              <a:ext uri="{FF2B5EF4-FFF2-40B4-BE49-F238E27FC236}">
                <a16:creationId xmlns:a16="http://schemas.microsoft.com/office/drawing/2014/main" id="{2EB1644B-6F59-4AFF-B986-8B46462A4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3160" y="926196"/>
            <a:ext cx="1029547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调整后样件</a:t>
            </a:r>
            <a:endParaRPr lang="en-US" altLang="ko-KR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3FBE06FD-6427-41FF-AE36-5CFF1089C8EC}"/>
              </a:ext>
            </a:extLst>
          </p:cNvPr>
          <p:cNvCxnSpPr>
            <a:cxnSpLocks/>
          </p:cNvCxnSpPr>
          <p:nvPr/>
        </p:nvCxnSpPr>
        <p:spPr>
          <a:xfrm flipH="1">
            <a:off x="5601073" y="1287061"/>
            <a:ext cx="936103" cy="5577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图片 12">
            <a:extLst>
              <a:ext uri="{FF2B5EF4-FFF2-40B4-BE49-F238E27FC236}">
                <a16:creationId xmlns:a16="http://schemas.microsoft.com/office/drawing/2014/main" id="{21B2194E-31D7-4E17-A55F-2F86688946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4568" y="3522685"/>
            <a:ext cx="2364169" cy="2478437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B1B2498F-1BF6-4472-A580-9FEA89E3938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751" y="3890694"/>
            <a:ext cx="1329322" cy="1742418"/>
          </a:xfrm>
          <a:prstGeom prst="rect">
            <a:avLst/>
          </a:prstGeom>
        </p:spPr>
      </p:pic>
      <p:sp>
        <p:nvSpPr>
          <p:cNvPr id="16" name="箭头: 右 15">
            <a:extLst>
              <a:ext uri="{FF2B5EF4-FFF2-40B4-BE49-F238E27FC236}">
                <a16:creationId xmlns:a16="http://schemas.microsoft.com/office/drawing/2014/main" id="{3E6AE135-3519-4F8C-A056-E66802781E3E}"/>
              </a:ext>
            </a:extLst>
          </p:cNvPr>
          <p:cNvSpPr/>
          <p:nvPr/>
        </p:nvSpPr>
        <p:spPr>
          <a:xfrm>
            <a:off x="5816583" y="4609564"/>
            <a:ext cx="612068" cy="2539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00C509C4-4079-49D2-A9A6-86A84D3E8294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30416" y="3737148"/>
            <a:ext cx="1701356" cy="199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23258</TotalTime>
  <Words>48</Words>
  <Application>Microsoft Office PowerPoint</Application>
  <PresentationFormat>A4 纸张(210x297 毫米)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863</cp:revision>
  <cp:lastPrinted>2025-04-17T06:38:00Z</cp:lastPrinted>
  <dcterms:created xsi:type="dcterms:W3CDTF">2007-11-09T05:41:00Z</dcterms:created>
  <dcterms:modified xsi:type="dcterms:W3CDTF">2025-05-13T06:44:28Z</dcterms:modified>
</cp:coreProperties>
</file>