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1A1BDA-CE09-18ED-8A36-6CE57C044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9A6CF4C-A10A-3F79-2ED6-178B229AD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381A5B-5017-063B-D265-AEF13C726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1DD16B-77EC-68A0-E4A3-AE4EA44A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EA7A79-6317-3D46-82FF-22018F2DB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939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C36632-DC88-2969-58B2-56B1799F2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46BC5BF-B417-47E1-80B0-7F4125BFC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AC8549-4ADA-2DA2-2218-CEAAFD28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EFDCFF-CEF4-37F8-FF63-737E0E770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1B0309-950C-7B56-5BD2-E79768596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45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0AF5EFF-6473-5484-F111-AC4CCE770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688040-D6FB-DA7C-015D-23ACBC8FE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CCB6C6-6712-1466-AC96-98D3524F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BCED18-2353-5349-1D05-3242EFDA5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0EB645-456C-FEF4-159B-30671905F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682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3B77A1-13E0-7F61-E3E8-1A6A5B431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5FE799-035F-885F-6915-46B74C460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D46CBA-A74F-E34F-5CE4-42534523C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076246-6DCB-29AB-BEA5-47C38CF30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97820F4-0086-ACBE-AA99-8162F01B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370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225E07-5BDE-5C3C-0930-6016D4965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B9AB94F-CEB8-8F87-1526-FAE67CBAF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A379F3-7C21-A8BC-3A75-1861B223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DFAAB9-4B8E-6127-B145-389C8139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AF0736-6830-851C-3EB0-8EA2BA728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433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4EABCA-190E-7EDC-FD76-41E14FB5B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C24B30-4969-94B2-F98D-F2CDF90F97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E7D8859-2CF6-3FEE-6C6D-0F490A8E6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2A94D81-74BB-BA2C-FA14-B6603925E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6489DAD-70EB-1859-136B-67353731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AE72661-4785-9C47-9725-8BEB9F578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75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6FFF25-FE1F-205B-8DFA-964A3263E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B713B9D-322A-4AA3-BC8B-8A8BA3945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D6130DF-F1C5-0B58-9DB5-88075D563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EEF53A3-3A0F-004A-A859-EFA9C852F3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EF06A63-CE7F-3B8E-673F-7ED94A6A6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80E49C-E3E2-2553-AE19-1361CEDAA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29806C8-9CA4-95C4-F097-B9B024B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96B46ED-1212-0D48-CE00-0F0ABA62E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50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ECAA13-7817-1DC7-1900-13299E118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3D41717-2BCA-2D3E-2A3C-88E91C7A8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84545BE-95E8-4882-AABD-F1AA4A2F4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7811CAF-120A-FE28-63DD-7CF43EFF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412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74A556A-3939-0597-D174-155E4E4CA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3E6C3AA-6A0B-45FD-ADE6-3F31B250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5F3955D-7BC4-8C2B-EBE3-418377D25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9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F2634A-7592-C64C-4AD1-B5E199D42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03518C-1215-CF33-D7D0-4C3201C60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509A49-AEC2-B3DA-02EE-BA1C65EC3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21C2CCA-5DDB-891F-F7D9-18AA94E1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89FBE8-94FB-92BA-A9BF-EBF0E0A8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8B96879-DD26-7AC7-FBDC-D8FA4E916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898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9BB523-ADC7-20C9-A393-A5C35520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F092319-307F-C0C1-D2EE-88C4B0BC8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9632681-1918-BBDC-3A40-AF40468ED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A7296B1-6C7D-DB44-032C-5E6CFC8C7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3371D23-8EC6-641F-E0BD-CE2C257C9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9135C9-B694-22C8-2CEC-74047FE1B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700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554AFFB-FE3C-A6BD-A562-1AD487CE4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F8D2D81-54CF-F2EE-AFF9-AD69BE8B9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8D4647-1B88-4CD7-EA5D-02691FD7C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A86F6-5E2E-4AED-A637-15B0313A3DE1}" type="datetimeFigureOut">
              <a:rPr lang="zh-CN" altLang="en-US" smtClean="0"/>
              <a:t>2025/5/15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29EC87-DD5C-B95F-57F0-DA3FEC555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606B24-81B5-CC94-348B-DE89F96AC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312EA-662D-47DB-B18D-A63515435C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50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16070AD-D59D-B58B-5A84-64C7FC8AB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821798"/>
              </p:ext>
            </p:extLst>
          </p:nvPr>
        </p:nvGraphicFramePr>
        <p:xfrm>
          <a:off x="584297" y="1215389"/>
          <a:ext cx="11237590" cy="4757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042">
                  <a:extLst>
                    <a:ext uri="{9D8B030D-6E8A-4147-A177-3AD203B41FA5}">
                      <a16:colId xmlns:a16="http://schemas.microsoft.com/office/drawing/2014/main" val="1938288421"/>
                    </a:ext>
                  </a:extLst>
                </a:gridCol>
                <a:gridCol w="1067273">
                  <a:extLst>
                    <a:ext uri="{9D8B030D-6E8A-4147-A177-3AD203B41FA5}">
                      <a16:colId xmlns:a16="http://schemas.microsoft.com/office/drawing/2014/main" val="3730634922"/>
                    </a:ext>
                  </a:extLst>
                </a:gridCol>
                <a:gridCol w="1522002">
                  <a:extLst>
                    <a:ext uri="{9D8B030D-6E8A-4147-A177-3AD203B41FA5}">
                      <a16:colId xmlns:a16="http://schemas.microsoft.com/office/drawing/2014/main" val="881437602"/>
                    </a:ext>
                  </a:extLst>
                </a:gridCol>
                <a:gridCol w="760952">
                  <a:extLst>
                    <a:ext uri="{9D8B030D-6E8A-4147-A177-3AD203B41FA5}">
                      <a16:colId xmlns:a16="http://schemas.microsoft.com/office/drawing/2014/main" val="627552481"/>
                    </a:ext>
                  </a:extLst>
                </a:gridCol>
                <a:gridCol w="460907">
                  <a:extLst>
                    <a:ext uri="{9D8B030D-6E8A-4147-A177-3AD203B41FA5}">
                      <a16:colId xmlns:a16="http://schemas.microsoft.com/office/drawing/2014/main" val="1936783623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64581044"/>
                    </a:ext>
                  </a:extLst>
                </a:gridCol>
                <a:gridCol w="1272380">
                  <a:extLst>
                    <a:ext uri="{9D8B030D-6E8A-4147-A177-3AD203B41FA5}">
                      <a16:colId xmlns:a16="http://schemas.microsoft.com/office/drawing/2014/main" val="3465156007"/>
                    </a:ext>
                  </a:extLst>
                </a:gridCol>
                <a:gridCol w="799016">
                  <a:extLst>
                    <a:ext uri="{9D8B030D-6E8A-4147-A177-3AD203B41FA5}">
                      <a16:colId xmlns:a16="http://schemas.microsoft.com/office/drawing/2014/main" val="1583444494"/>
                    </a:ext>
                  </a:extLst>
                </a:gridCol>
                <a:gridCol w="1483692">
                  <a:extLst>
                    <a:ext uri="{9D8B030D-6E8A-4147-A177-3AD203B41FA5}">
                      <a16:colId xmlns:a16="http://schemas.microsoft.com/office/drawing/2014/main" val="966731568"/>
                    </a:ext>
                  </a:extLst>
                </a:gridCol>
                <a:gridCol w="371114">
                  <a:extLst>
                    <a:ext uri="{9D8B030D-6E8A-4147-A177-3AD203B41FA5}">
                      <a16:colId xmlns:a16="http://schemas.microsoft.com/office/drawing/2014/main" val="2420692887"/>
                    </a:ext>
                  </a:extLst>
                </a:gridCol>
                <a:gridCol w="1550869">
                  <a:extLst>
                    <a:ext uri="{9D8B030D-6E8A-4147-A177-3AD203B41FA5}">
                      <a16:colId xmlns:a16="http://schemas.microsoft.com/office/drawing/2014/main" val="2543992671"/>
                    </a:ext>
                  </a:extLst>
                </a:gridCol>
              </a:tblGrid>
              <a:tr h="66117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序号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减少零部件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新增零部件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备注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884246"/>
                  </a:ext>
                </a:extLst>
              </a:tr>
              <a:tr h="102404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H4681010091A0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安全带外部罩壳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SHT0018263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安全带出口罩壳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PP</a:t>
                      </a:r>
                    </a:p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0.023kg</a:t>
                      </a:r>
                    </a:p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100.7*25.3*74.9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注塑模具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万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6086991"/>
                  </a:ext>
                </a:extLst>
              </a:tr>
              <a:tr h="102404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H4681010096A0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安全带外部罩壳固定卡片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SHT0018298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安全带罩壳固定片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Q235</a:t>
                      </a:r>
                    </a:p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0.102kg</a:t>
                      </a:r>
                    </a:p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42.1*115..1*101.7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冲压模具：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万</a:t>
                      </a:r>
                      <a:endParaRPr lang="en-US" altLang="zh-CN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altLang="zh-CN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焊胎夹具：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5000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元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321849"/>
                  </a:ext>
                </a:extLst>
              </a:tr>
              <a:tr h="102404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H4681010095A0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拉铆钉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188483"/>
                  </a:ext>
                </a:extLst>
              </a:tr>
              <a:tr h="102404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H4681010024A0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安全带固定片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436942"/>
                  </a:ext>
                </a:extLst>
              </a:tr>
            </a:tbl>
          </a:graphicData>
        </a:graphic>
      </p:graphicFrame>
      <p:pic>
        <p:nvPicPr>
          <p:cNvPr id="5" name="图片 4">
            <a:extLst>
              <a:ext uri="{FF2B5EF4-FFF2-40B4-BE49-F238E27FC236}">
                <a16:creationId xmlns:a16="http://schemas.microsoft.com/office/drawing/2014/main" id="{00000000-0008-0000-0200-00003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089144" y="2248906"/>
            <a:ext cx="618142" cy="483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0000000-0008-0000-0200-000034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4109888" y="3236180"/>
            <a:ext cx="576654" cy="4948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Picture 14">
            <a:extLst>
              <a:ext uri="{FF2B5EF4-FFF2-40B4-BE49-F238E27FC236}">
                <a16:creationId xmlns:a16="http://schemas.microsoft.com/office/drawing/2014/main" id="{00000000-0008-0000-0200-00002F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34" b="-1234"/>
          <a:stretch>
            <a:fillRect/>
          </a:stretch>
        </p:blipFill>
        <p:spPr>
          <a:xfrm>
            <a:off x="4092272" y="5241372"/>
            <a:ext cx="594270" cy="36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346D655C-7F4C-7F37-C642-FD8768D61B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03151" y="2150544"/>
            <a:ext cx="646669" cy="450598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8E2DE46-5D01-ECF8-D2CD-0BE3472976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4091" y="3099171"/>
            <a:ext cx="655729" cy="49489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6078FEF-0CE2-93CC-CBCC-090F86E990AB}"/>
              </a:ext>
            </a:extLst>
          </p:cNvPr>
          <p:cNvSpPr txBox="1"/>
          <p:nvPr/>
        </p:nvSpPr>
        <p:spPr>
          <a:xfrm>
            <a:off x="298579" y="409661"/>
            <a:ext cx="4777274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2.0</a:t>
            </a:r>
            <a:r>
              <a:rPr lang="zh-CN" altLang="en-US" sz="2000" dirty="0"/>
              <a:t>平台安全带不回位物料差异件清单 </a:t>
            </a:r>
          </a:p>
        </p:txBody>
      </p:sp>
    </p:spTree>
    <p:extLst>
      <p:ext uri="{BB962C8B-B14F-4D97-AF65-F5344CB8AC3E}">
        <p14:creationId xmlns:p14="http://schemas.microsoft.com/office/powerpoint/2010/main" val="3056990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81</Words>
  <Application>Microsoft Office PowerPoint</Application>
  <PresentationFormat>宽屏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宋体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lianxiaoyu</dc:creator>
  <cp:lastModifiedBy>lianxiaoyu</cp:lastModifiedBy>
  <cp:revision>5</cp:revision>
  <dcterms:created xsi:type="dcterms:W3CDTF">2025-05-14T08:30:21Z</dcterms:created>
  <dcterms:modified xsi:type="dcterms:W3CDTF">2025-05-15T05:57:46Z</dcterms:modified>
</cp:coreProperties>
</file>