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4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1CF13CD-9082-40C8-BA1D-197CD0786D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273" y="823115"/>
            <a:ext cx="3313225" cy="2723978"/>
          </a:xfrm>
          <a:prstGeom prst="rect">
            <a:avLst/>
          </a:prstGeom>
        </p:spPr>
      </p:pic>
      <p:sp>
        <p:nvSpPr>
          <p:cNvPr id="20" name="矩形 19">
            <a:extLst>
              <a:ext uri="{FF2B5EF4-FFF2-40B4-BE49-F238E27FC236}">
                <a16:creationId xmlns:a16="http://schemas.microsoft.com/office/drawing/2014/main" id="{F99A082F-A6B2-4DF3-A923-D707CE859F22}"/>
              </a:ext>
            </a:extLst>
          </p:cNvPr>
          <p:cNvSpPr/>
          <p:nvPr/>
        </p:nvSpPr>
        <p:spPr>
          <a:xfrm>
            <a:off x="2864768" y="1860476"/>
            <a:ext cx="433020" cy="413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C76660E-9D8E-45B7-B21D-B3DCEBC40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9024" y="814077"/>
            <a:ext cx="2694237" cy="2589971"/>
          </a:xfrm>
          <a:prstGeom prst="rect">
            <a:avLst/>
          </a:prstGeom>
        </p:spPr>
      </p:pic>
      <p:sp>
        <p:nvSpPr>
          <p:cNvPr id="24" name="Text Box 3">
            <a:extLst>
              <a:ext uri="{FF2B5EF4-FFF2-40B4-BE49-F238E27FC236}">
                <a16:creationId xmlns:a16="http://schemas.microsoft.com/office/drawing/2014/main" id="{D81352DF-1C9E-42CA-A84E-514C29E01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575" y="4004109"/>
            <a:ext cx="3789704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增加伸缩销的空间不足，且小件容易漏装，不建议在总成工序增加定位机构，简易增加一套简易工装（手动压紧），焊接拉线支架与上框前横梁总成，位置如下，费用预估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3000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元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ECFC961-1600-4299-B5AB-C1F4E3033E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7016" y="3827344"/>
            <a:ext cx="2766245" cy="228812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9B1CE903-C892-43A7-A6A2-E368AD83238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7558" y="4618830"/>
            <a:ext cx="3340792" cy="108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104584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23275</TotalTime>
  <Words>51</Words>
  <Application>Microsoft Office PowerPoint</Application>
  <PresentationFormat>A4 纸张(210x297 毫米)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866</cp:revision>
  <cp:lastPrinted>2025-04-17T06:38:00Z</cp:lastPrinted>
  <dcterms:created xsi:type="dcterms:W3CDTF">2007-11-09T05:41:00Z</dcterms:created>
  <dcterms:modified xsi:type="dcterms:W3CDTF">2025-05-16T07:26:23Z</dcterms:modified>
</cp:coreProperties>
</file>