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4700" showSpecialPlsOnTitleSld="0">
  <p:sldMasterIdLst>
    <p:sldMasterId id="2147483648" r:id="rId1"/>
  </p:sldMasterIdLst>
  <p:notesMasterIdLst>
    <p:notesMasterId r:id="rId37"/>
  </p:notesMasterIdLst>
  <p:sldIdLst>
    <p:sldId id="364" r:id="rId2"/>
    <p:sldId id="457" r:id="rId3"/>
    <p:sldId id="458" r:id="rId4"/>
    <p:sldId id="459" r:id="rId5"/>
    <p:sldId id="460" r:id="rId6"/>
    <p:sldId id="461" r:id="rId7"/>
    <p:sldId id="462" r:id="rId8"/>
    <p:sldId id="473" r:id="rId9"/>
    <p:sldId id="475" r:id="rId10"/>
    <p:sldId id="476" r:id="rId11"/>
    <p:sldId id="465" r:id="rId12"/>
    <p:sldId id="474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92" r:id="rId25"/>
    <p:sldId id="490" r:id="rId26"/>
    <p:sldId id="491" r:id="rId27"/>
    <p:sldId id="489" r:id="rId28"/>
    <p:sldId id="488" r:id="rId29"/>
    <p:sldId id="493" r:id="rId30"/>
    <p:sldId id="495" r:id="rId31"/>
    <p:sldId id="494" r:id="rId32"/>
    <p:sldId id="496" r:id="rId33"/>
    <p:sldId id="497" r:id="rId34"/>
    <p:sldId id="498" r:id="rId35"/>
    <p:sldId id="499" r:id="rId36"/>
  </p:sldIdLst>
  <p:sldSz cx="9906000" cy="6858000" type="A4"/>
  <p:notesSz cx="6781800" cy="9918700"/>
  <p:custDataLst>
    <p:tags r:id="rId3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1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3300"/>
    <a:srgbClr val="FF0000"/>
    <a:srgbClr val="164EEA"/>
    <a:srgbClr val="FFFF00"/>
    <a:srgbClr val="107BFC"/>
    <a:srgbClr val="FFFF99"/>
    <a:srgbClr val="465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5024"/>
  </p:normalViewPr>
  <p:slideViewPr>
    <p:cSldViewPr snapToGrid="0" showGuides="1">
      <p:cViewPr varScale="1">
        <p:scale>
          <a:sx n="83" d="100"/>
          <a:sy n="83" d="100"/>
        </p:scale>
        <p:origin x="1238" y="72"/>
      </p:cViewPr>
      <p:guideLst>
        <p:guide orient="horz" pos="2069"/>
        <p:guide pos="3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45003" cy="4500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93" tIns="45646" rIns="91293" bIns="45646" numCol="1" anchor="t" anchorCtr="0" compatLnSpc="1"/>
          <a:lstStyle>
            <a:lvl1pPr algn="l" defTabSz="912495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4005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93" tIns="45646" rIns="91293" bIns="45646" numCol="1" anchor="t" anchorCtr="0" compatLnSpc="1"/>
          <a:lstStyle>
            <a:lvl1pPr algn="r" defTabSz="912495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6438" y="744538"/>
            <a:ext cx="5370512" cy="37179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0113"/>
            <a:ext cx="5424488" cy="4464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93" tIns="45646" rIns="91293" bIns="45646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4005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93" tIns="45646" rIns="91293" bIns="45646" numCol="1" anchor="b" anchorCtr="0" compatLnSpc="1"/>
          <a:lstStyle>
            <a:lvl1pPr algn="l" defTabSz="912495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21813"/>
            <a:ext cx="294005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93" tIns="45646" rIns="91293" bIns="45646" numCol="1" anchor="b" anchorCtr="0" compatLnSpc="1"/>
          <a:lstStyle>
            <a:lvl1pPr algn="r" defTabSz="913130">
              <a:buFont typeface="Arial" panose="020B0604020202020204" pitchFamily="34" charset="0"/>
              <a:buChar char="•"/>
              <a:defRPr sz="1200" noProof="1" dirty="0">
                <a:solidFill>
                  <a:schemeClr val="tx1"/>
                </a:solidFill>
              </a:defRPr>
            </a:lvl1pPr>
          </a:lstStyle>
          <a:p>
            <a:pPr marL="0" marR="0" lvl="0" indent="0" algn="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18F2098D-8011-4EE5-A0E9-D9C25C5EEDFE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公司全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3648075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3" descr="横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2300"/>
            <a:ext cx="9906000" cy="5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24488" y="106363"/>
            <a:ext cx="42989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诚信赢得天下   科技成就未来</a:t>
            </a:r>
          </a:p>
        </p:txBody>
      </p:sp>
      <p:pic>
        <p:nvPicPr>
          <p:cNvPr id="2053" name="图片 7" descr="海阔天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6750"/>
            <a:ext cx="9906000" cy="619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4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30200" y="2286000"/>
            <a:ext cx="916305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245225"/>
            <a:ext cx="247967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47967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81A5AAD4-CC25-4286-8B18-44359CF3F35B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6E8D93AB-2DCF-46BE-A4C4-B6563E0AAB55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65988" y="228600"/>
            <a:ext cx="2312987" cy="587057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7025" y="228600"/>
            <a:ext cx="6786563" cy="587057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6E8D93AB-2DCF-46BE-A4C4-B6563E0AAB55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27025" y="228600"/>
            <a:ext cx="9251950" cy="58705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6E8D93AB-2DCF-46BE-A4C4-B6563E0AAB55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6E8D93AB-2DCF-46BE-A4C4-B6563E0AAB55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6E8D93AB-2DCF-46BE-A4C4-B6563E0AAB55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6E8D93AB-2DCF-46BE-A4C4-B6563E0AAB55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7025" y="1600200"/>
            <a:ext cx="45497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5497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6E8D93AB-2DCF-46BE-A4C4-B6563E0AAB55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6E8D93AB-2DCF-46BE-A4C4-B6563E0AAB55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6E8D93AB-2DCF-46BE-A4C4-B6563E0AAB55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6E8D93AB-2DCF-46BE-A4C4-B6563E0AAB55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6E8D93AB-2DCF-46BE-A4C4-B6563E0AAB55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5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6E8D93AB-2DCF-46BE-A4C4-B6563E0AAB55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/>
          </p:cNvSpPr>
          <p:nvPr>
            <p:ph type="title"/>
          </p:nvPr>
        </p:nvSpPr>
        <p:spPr>
          <a:xfrm>
            <a:off x="327025" y="228600"/>
            <a:ext cx="92519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/>
          </p:cNvSpPr>
          <p:nvPr>
            <p:ph type="body"/>
          </p:nvPr>
        </p:nvSpPr>
        <p:spPr>
          <a:xfrm>
            <a:off x="327025" y="1600200"/>
            <a:ext cx="9251950" cy="44989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245225"/>
            <a:ext cx="24796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buFontTx/>
              <a:buNone/>
              <a:defRPr sz="1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4796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Char char="•"/>
              <a:defRPr sz="1400" noProof="1" dirty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6E8D93AB-2DCF-46BE-A4C4-B6563E0AAB55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1" name="Picture 7" descr="公司全称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76200"/>
            <a:ext cx="3648075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图片 3" descr="横条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622300"/>
            <a:ext cx="9906000" cy="5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3" name="TextBox 5"/>
          <p:cNvSpPr txBox="1">
            <a:spLocks noChangeArrowheads="1"/>
          </p:cNvSpPr>
          <p:nvPr/>
        </p:nvSpPr>
        <p:spPr bwMode="auto">
          <a:xfrm>
            <a:off x="5424488" y="106363"/>
            <a:ext cx="42989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诚信赢得天下   科技成就未来</a:t>
            </a:r>
          </a:p>
        </p:txBody>
      </p:sp>
      <p:pic>
        <p:nvPicPr>
          <p:cNvPr id="1034" name="图片 7" descr="海阔天空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666750"/>
            <a:ext cx="9906000" cy="619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" name="TextBox 11"/>
          <p:cNvSpPr txBox="1">
            <a:spLocks noChangeArrowheads="1"/>
          </p:cNvSpPr>
          <p:nvPr/>
        </p:nvSpPr>
        <p:spPr bwMode="auto">
          <a:xfrm>
            <a:off x="0" y="0"/>
            <a:ext cx="4532313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107BFC"/>
              </a:solidFill>
              <a:effectLst/>
              <a:uLnTx/>
              <a:uFillTx/>
              <a:latin typeface="Adobe Gothic Std B" panose="020B0800000000000000" pitchFamily="34" charset="-128"/>
              <a:ea typeface="Adobe Gothic Std B" panose="020B0800000000000000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107BFC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                          BEIJING GOLDRARE AUTOMOBILE PARTS CO.,LTD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107BFC"/>
              </a:solidFill>
              <a:effectLst/>
              <a:uLnTx/>
              <a:uFillTx/>
              <a:latin typeface="Adobe Gothic Std B" panose="020B0800000000000000" pitchFamily="34" charset="-128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6" name="图片 12" descr="光华荣昌修改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588" y="107950"/>
            <a:ext cx="795337" cy="4714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5000"/>
        <a:buFont typeface="Wingdings" panose="05000000000000000000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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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7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8.png"/><Relationship Id="rId5" Type="http://schemas.openxmlformats.org/officeDocument/2006/relationships/image" Target="../media/image12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60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7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1379220" y="1954213"/>
            <a:ext cx="7680325" cy="1095375"/>
          </a:xfrm>
          <a:prstGeom prst="rect">
            <a:avLst/>
          </a:prstGeom>
          <a:solidFill>
            <a:srgbClr val="0070C0"/>
          </a:solidFill>
          <a:ln w="31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Arial" panose="020B0604020202020204" pitchFamily="34" charset="0"/>
              </a:rPr>
              <a:t>沃尔沃皮纹指示书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110" name="Picture 3" descr="C:/Users/Administrator/AppData/Local/Temp/picturecompress_20210730160454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500"/>
            <a:ext cx="3783013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4" descr="C:/Users/Administrator/AppData/Local/Temp/picturecompress_20210730160454/output_2.jpgoutput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388" y="4714875"/>
            <a:ext cx="6170612" cy="2143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7686803"/>
              </p:ext>
            </p:extLst>
          </p:nvPr>
        </p:nvGraphicFramePr>
        <p:xfrm>
          <a:off x="212435" y="755222"/>
          <a:ext cx="9600866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8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REM0010589 REM0010625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左右上镜座盖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248" y="2307849"/>
            <a:ext cx="4298053" cy="19569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9" y="2177892"/>
            <a:ext cx="4978400" cy="2618234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H="1">
            <a:off x="3980873" y="3228109"/>
            <a:ext cx="1907310" cy="660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019" y="4638628"/>
            <a:ext cx="3012352" cy="2210933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 flipH="1">
            <a:off x="2786504" y="3228109"/>
            <a:ext cx="3101679" cy="31211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74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5196970"/>
              </p:ext>
            </p:extLst>
          </p:nvPr>
        </p:nvGraphicFramePr>
        <p:xfrm>
          <a:off x="212435" y="755222"/>
          <a:ext cx="9600866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8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REM0010590 REM0010626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左右上镜座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437745" y="2271405"/>
            <a:ext cx="309418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6437745" y="3656680"/>
            <a:ext cx="3236595" cy="708025"/>
            <a:chOff x="24802" y="14764"/>
            <a:chExt cx="10194" cy="1115"/>
          </a:xfrm>
          <a:solidFill>
            <a:schemeClr val="bg1"/>
          </a:solidFill>
        </p:grpSpPr>
        <p:sp>
          <p:nvSpPr>
            <p:cNvPr id="8" name="文本框 10"/>
            <p:cNvSpPr txBox="1"/>
            <p:nvPr/>
          </p:nvSpPr>
          <p:spPr>
            <a:xfrm>
              <a:off x="24802" y="14764"/>
              <a:ext cx="6755" cy="1115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100%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9" name="流程图: 可选过程 8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solidFill>
              <a:srgbClr val="FF0000"/>
            </a:solidFill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91" y="1876522"/>
            <a:ext cx="5772727" cy="22428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83" y="4119418"/>
            <a:ext cx="5497541" cy="200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8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72" y="1889964"/>
            <a:ext cx="4229533" cy="2256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73" y="4005541"/>
            <a:ext cx="4224915" cy="223174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437745" y="2271405"/>
            <a:ext cx="309418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6437745" y="3656680"/>
            <a:ext cx="3236595" cy="645160"/>
            <a:chOff x="24802" y="14764"/>
            <a:chExt cx="10194" cy="1016"/>
          </a:xfrm>
          <a:solidFill>
            <a:schemeClr val="bg1"/>
          </a:solidFill>
        </p:grpSpPr>
        <p:sp>
          <p:nvSpPr>
            <p:cNvPr id="14" name="文本框 10"/>
            <p:cNvSpPr txBox="1"/>
            <p:nvPr/>
          </p:nvSpPr>
          <p:spPr>
            <a:xfrm>
              <a:off x="24802" y="14764"/>
              <a:ext cx="6755" cy="630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75%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15" name="流程图: 可选过程 14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solidFill>
              <a:srgbClr val="FFC000"/>
            </a:solidFill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16" name="直接箭头连接符 15"/>
          <p:cNvCxnSpPr/>
          <p:nvPr/>
        </p:nvCxnSpPr>
        <p:spPr>
          <a:xfrm flipH="1">
            <a:off x="3445164" y="3736864"/>
            <a:ext cx="5322078" cy="10383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 flipV="1">
            <a:off x="2512291" y="2641600"/>
            <a:ext cx="6254953" cy="1095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2011144"/>
              </p:ext>
            </p:extLst>
          </p:nvPr>
        </p:nvGraphicFramePr>
        <p:xfrm>
          <a:off x="212435" y="755222"/>
          <a:ext cx="9600866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8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REM0010590 REM0010626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左右上镜座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653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437745" y="2271405"/>
            <a:ext cx="309418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6437745" y="3656680"/>
            <a:ext cx="3236595" cy="645160"/>
            <a:chOff x="24802" y="14764"/>
            <a:chExt cx="10194" cy="1016"/>
          </a:xfrm>
          <a:solidFill>
            <a:schemeClr val="bg1"/>
          </a:solidFill>
        </p:grpSpPr>
        <p:sp>
          <p:nvSpPr>
            <p:cNvPr id="8" name="文本框 10"/>
            <p:cNvSpPr txBox="1"/>
            <p:nvPr/>
          </p:nvSpPr>
          <p:spPr>
            <a:xfrm>
              <a:off x="24802" y="14764"/>
              <a:ext cx="6755" cy="630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</a:t>
              </a:r>
              <a:r>
                <a:rPr lang="en-US" altLang="zh-CN" sz="2000" dirty="0">
                  <a:solidFill>
                    <a:schemeClr val="tx2"/>
                  </a:solidFill>
                  <a:sym typeface="+mn-ea"/>
                </a:rPr>
                <a:t>5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0%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9" name="流程图: 可选过程 8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solidFill>
              <a:srgbClr val="FFFF00"/>
            </a:solidFill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0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2011144"/>
              </p:ext>
            </p:extLst>
          </p:nvPr>
        </p:nvGraphicFramePr>
        <p:xfrm>
          <a:off x="212435" y="755222"/>
          <a:ext cx="9600866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8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REM0010590 REM0010626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左右上镜座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4" y="2271405"/>
            <a:ext cx="2578532" cy="16805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072" y="4301840"/>
            <a:ext cx="2371725" cy="1850142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H="1">
            <a:off x="2456873" y="3736864"/>
            <a:ext cx="6310369" cy="12138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3241964" y="2724727"/>
            <a:ext cx="5525278" cy="10121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74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9327254"/>
              </p:ext>
            </p:extLst>
          </p:nvPr>
        </p:nvGraphicFramePr>
        <p:xfrm>
          <a:off x="212435" y="755222"/>
          <a:ext cx="9600866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8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REM0010590 REM0010626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左右上镜座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8821"/>
            <a:ext cx="5437187" cy="22250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696" y="2069796"/>
            <a:ext cx="3883489" cy="1963082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 flipV="1">
            <a:off x="2410691" y="2447636"/>
            <a:ext cx="3631824" cy="317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11" y="4163852"/>
            <a:ext cx="4291157" cy="2612523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H="1">
            <a:off x="1893455" y="2765372"/>
            <a:ext cx="4138484" cy="2406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4858327" y="2765372"/>
            <a:ext cx="1163035" cy="25458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38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39" y="1682888"/>
            <a:ext cx="4348391" cy="22963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62" y="3775539"/>
            <a:ext cx="3112655" cy="29305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784" y="2022293"/>
            <a:ext cx="4298053" cy="1956986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 flipV="1">
            <a:off x="3860801" y="2244436"/>
            <a:ext cx="2031999" cy="3879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2488434" y="2632364"/>
            <a:ext cx="3404367" cy="35098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2037182"/>
              </p:ext>
            </p:extLst>
          </p:nvPr>
        </p:nvGraphicFramePr>
        <p:xfrm>
          <a:off x="212435" y="755222"/>
          <a:ext cx="9600866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8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REM0010590 REM0010626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左右上镜座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3167083"/>
              </p:ext>
            </p:extLst>
          </p:nvPr>
        </p:nvGraphicFramePr>
        <p:xfrm>
          <a:off x="212435" y="755222"/>
          <a:ext cx="9600866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8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REM0010608 REM0010637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左右广角镜体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54" y="2099443"/>
            <a:ext cx="3943494" cy="38698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37745" y="2271405"/>
            <a:ext cx="309418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</p:txBody>
      </p:sp>
      <p:grpSp>
        <p:nvGrpSpPr>
          <p:cNvPr id="8" name="组合 7"/>
          <p:cNvGrpSpPr/>
          <p:nvPr/>
        </p:nvGrpSpPr>
        <p:grpSpPr>
          <a:xfrm>
            <a:off x="6437745" y="3656680"/>
            <a:ext cx="3236595" cy="708025"/>
            <a:chOff x="24802" y="14764"/>
            <a:chExt cx="10194" cy="1115"/>
          </a:xfrm>
          <a:solidFill>
            <a:schemeClr val="bg1"/>
          </a:solidFill>
        </p:grpSpPr>
        <p:sp>
          <p:nvSpPr>
            <p:cNvPr id="9" name="文本框 10"/>
            <p:cNvSpPr txBox="1"/>
            <p:nvPr/>
          </p:nvSpPr>
          <p:spPr>
            <a:xfrm>
              <a:off x="24802" y="14764"/>
              <a:ext cx="6755" cy="1115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100%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10" name="流程图: 可选过程 9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solidFill>
              <a:srgbClr val="FFC000"/>
            </a:solidFill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873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2543455"/>
              </p:ext>
            </p:extLst>
          </p:nvPr>
        </p:nvGraphicFramePr>
        <p:xfrm>
          <a:off x="203199" y="746800"/>
          <a:ext cx="9600866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REM0010609 REM0010722 REM0010636 REM0010721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2.5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米左右广角镜体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42" y="2305483"/>
            <a:ext cx="3016972" cy="300196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37745" y="2271405"/>
            <a:ext cx="309418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6437745" y="3656680"/>
            <a:ext cx="3236595" cy="708025"/>
            <a:chOff x="24802" y="14764"/>
            <a:chExt cx="10194" cy="1115"/>
          </a:xfrm>
          <a:solidFill>
            <a:schemeClr val="bg1"/>
          </a:solidFill>
        </p:grpSpPr>
        <p:sp>
          <p:nvSpPr>
            <p:cNvPr id="8" name="文本框 10"/>
            <p:cNvSpPr txBox="1"/>
            <p:nvPr/>
          </p:nvSpPr>
          <p:spPr>
            <a:xfrm>
              <a:off x="24802" y="14764"/>
              <a:ext cx="6755" cy="1115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100%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9" name="流程图: 可选过程 8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solidFill>
              <a:srgbClr val="FFC000"/>
            </a:solidFill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323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45" y="2478377"/>
            <a:ext cx="3872490" cy="37726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37745" y="2271405"/>
            <a:ext cx="309418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</p:txBody>
      </p:sp>
      <p:grpSp>
        <p:nvGrpSpPr>
          <p:cNvPr id="6" name="组合 5"/>
          <p:cNvGrpSpPr/>
          <p:nvPr/>
        </p:nvGrpSpPr>
        <p:grpSpPr>
          <a:xfrm>
            <a:off x="6437745" y="3656680"/>
            <a:ext cx="3236595" cy="645160"/>
            <a:chOff x="24802" y="14764"/>
            <a:chExt cx="10194" cy="1016"/>
          </a:xfrm>
          <a:solidFill>
            <a:schemeClr val="bg1"/>
          </a:solidFill>
        </p:grpSpPr>
        <p:sp>
          <p:nvSpPr>
            <p:cNvPr id="7" name="文本框 10"/>
            <p:cNvSpPr txBox="1"/>
            <p:nvPr/>
          </p:nvSpPr>
          <p:spPr>
            <a:xfrm>
              <a:off x="24802" y="14764"/>
              <a:ext cx="6755" cy="630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75%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8" name="流程图: 可选过程 7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solidFill>
              <a:srgbClr val="FFFF00"/>
            </a:solidFill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9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2639278"/>
              </p:ext>
            </p:extLst>
          </p:nvPr>
        </p:nvGraphicFramePr>
        <p:xfrm>
          <a:off x="203199" y="746800"/>
          <a:ext cx="9600866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REM0010609 REM0010722 REM0010636 REM0010721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2.5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米左右广角镜体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直接箭头连接符 9"/>
          <p:cNvCxnSpPr/>
          <p:nvPr/>
        </p:nvCxnSpPr>
        <p:spPr>
          <a:xfrm flipH="1">
            <a:off x="4267200" y="4178535"/>
            <a:ext cx="4500044" cy="14648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50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2095238"/>
            <a:ext cx="2843052" cy="1931818"/>
          </a:xfrm>
          <a:prstGeom prst="rect">
            <a:avLst/>
          </a:prstGeom>
        </p:spPr>
      </p:pic>
      <p:graphicFrame>
        <p:nvGraphicFramePr>
          <p:cNvPr id="5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2691009"/>
              </p:ext>
            </p:extLst>
          </p:nvPr>
        </p:nvGraphicFramePr>
        <p:xfrm>
          <a:off x="203199" y="746800"/>
          <a:ext cx="9600866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REM0010609 REM0010722 REM0010636 REM0010721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2.5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米左右广角镜体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81" y="4487717"/>
            <a:ext cx="2547490" cy="1829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267" y="2246755"/>
            <a:ext cx="2941348" cy="13404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764" y="3821962"/>
            <a:ext cx="2964872" cy="24947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37745" y="2271405"/>
            <a:ext cx="309418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6437745" y="3656680"/>
            <a:ext cx="3236595" cy="645160"/>
            <a:chOff x="24802" y="14764"/>
            <a:chExt cx="10194" cy="1016"/>
          </a:xfrm>
          <a:solidFill>
            <a:schemeClr val="bg1"/>
          </a:solidFill>
        </p:grpSpPr>
        <p:sp>
          <p:nvSpPr>
            <p:cNvPr id="11" name="文本框 10"/>
            <p:cNvSpPr txBox="1"/>
            <p:nvPr/>
          </p:nvSpPr>
          <p:spPr>
            <a:xfrm>
              <a:off x="24802" y="14764"/>
              <a:ext cx="6755" cy="630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50%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12" name="流程图: 可选过程 11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solidFill>
              <a:srgbClr val="92D050"/>
            </a:solidFill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13" name="直接箭头连接符 12"/>
          <p:cNvCxnSpPr/>
          <p:nvPr/>
        </p:nvCxnSpPr>
        <p:spPr>
          <a:xfrm flipH="1" flipV="1">
            <a:off x="4812145" y="3061147"/>
            <a:ext cx="3955099" cy="8526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2521527" y="3061147"/>
            <a:ext cx="6245716" cy="8526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5530648" y="3916281"/>
            <a:ext cx="3236595" cy="3366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1929526" y="3913787"/>
            <a:ext cx="6797121" cy="17296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13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3" y="754496"/>
            <a:ext cx="9273308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437745" y="2271405"/>
            <a:ext cx="309418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6437745" y="3656680"/>
            <a:ext cx="3236595" cy="645160"/>
            <a:chOff x="24802" y="14764"/>
            <a:chExt cx="10194" cy="1016"/>
          </a:xfrm>
          <a:solidFill>
            <a:schemeClr val="bg1"/>
          </a:solidFill>
        </p:grpSpPr>
        <p:sp>
          <p:nvSpPr>
            <p:cNvPr id="8" name="文本框 7"/>
            <p:cNvSpPr txBox="1"/>
            <p:nvPr/>
          </p:nvSpPr>
          <p:spPr>
            <a:xfrm>
              <a:off x="24802" y="14764"/>
              <a:ext cx="6755" cy="630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</a:t>
              </a:r>
              <a:r>
                <a:rPr lang="en-US" altLang="zh-CN" sz="2000" dirty="0">
                  <a:solidFill>
                    <a:schemeClr val="tx2"/>
                  </a:solidFill>
                  <a:sym typeface="+mn-ea"/>
                </a:rPr>
                <a:t>3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0%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9" name="流程图: 可选过程 8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solidFill>
              <a:srgbClr val="00B050"/>
            </a:solidFill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26" y="2191759"/>
            <a:ext cx="2868526" cy="1670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679" y="3527387"/>
            <a:ext cx="2958465" cy="154890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14" y="5275750"/>
            <a:ext cx="3130550" cy="1638471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 flipH="1">
            <a:off x="2770909" y="3916281"/>
            <a:ext cx="5996336" cy="2123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3519055" y="3916281"/>
            <a:ext cx="5248190" cy="21787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2191659" y="2778687"/>
            <a:ext cx="6575586" cy="11375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1863813" y="3452623"/>
            <a:ext cx="6903432" cy="4636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3762060"/>
              </p:ext>
            </p:extLst>
          </p:nvPr>
        </p:nvGraphicFramePr>
        <p:xfrm>
          <a:off x="203199" y="746800"/>
          <a:ext cx="9600866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REM0010609 REM0010722 REM0010636 REM0010721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2.5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米左右广角镜体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177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3762060"/>
              </p:ext>
            </p:extLst>
          </p:nvPr>
        </p:nvGraphicFramePr>
        <p:xfrm>
          <a:off x="203199" y="746800"/>
          <a:ext cx="9600866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REM0010609 REM0010722 REM0010636 REM0010721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2.5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米左右广角镜体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28" y="1717964"/>
            <a:ext cx="3131895" cy="2872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5" y="4848069"/>
            <a:ext cx="3490168" cy="20099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182" y="2172912"/>
            <a:ext cx="3021476" cy="15216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2183" y="4498579"/>
            <a:ext cx="3556721" cy="18775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1515" y="2169438"/>
            <a:ext cx="2726146" cy="19700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5336" y="4590943"/>
            <a:ext cx="2602321" cy="1322825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H="1">
            <a:off x="3075709" y="2689128"/>
            <a:ext cx="3748787" cy="4653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2710085" y="2737164"/>
            <a:ext cx="4114411" cy="32664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5477164" y="2746485"/>
            <a:ext cx="1347332" cy="3069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4494281" y="2689128"/>
            <a:ext cx="2330215" cy="22609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6779076" y="2700576"/>
            <a:ext cx="937518" cy="2506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682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9732449"/>
              </p:ext>
            </p:extLst>
          </p:nvPr>
        </p:nvGraphicFramePr>
        <p:xfrm>
          <a:off x="203199" y="746800"/>
          <a:ext cx="9600866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REM0010609 REM0010722 REM0010636 REM0010721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2.5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米左右广角镜体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4173"/>
            <a:ext cx="4405745" cy="29568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101" y="2025634"/>
            <a:ext cx="4298053" cy="1956986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>
            <a:off x="3149600" y="2729318"/>
            <a:ext cx="2277501" cy="11776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175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8164593"/>
              </p:ext>
            </p:extLst>
          </p:nvPr>
        </p:nvGraphicFramePr>
        <p:xfrm>
          <a:off x="203199" y="746800"/>
          <a:ext cx="9600866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REM0010610        REM0010612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广角镜后盖</a:t>
                      </a: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1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皮纹                         广角镜后盖</a:t>
                      </a: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皮纹 </a:t>
                      </a: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拐角相对圆滑</a:t>
                      </a: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)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037" y="2351368"/>
            <a:ext cx="2910753" cy="31322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37745" y="2271405"/>
            <a:ext cx="309418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6437745" y="3656680"/>
            <a:ext cx="3236595" cy="708025"/>
            <a:chOff x="24802" y="14764"/>
            <a:chExt cx="10194" cy="1115"/>
          </a:xfrm>
          <a:solidFill>
            <a:srgbClr val="FFC000"/>
          </a:solidFill>
        </p:grpSpPr>
        <p:sp>
          <p:nvSpPr>
            <p:cNvPr id="8" name="文本框 10"/>
            <p:cNvSpPr txBox="1"/>
            <p:nvPr/>
          </p:nvSpPr>
          <p:spPr>
            <a:xfrm>
              <a:off x="24802" y="14764"/>
              <a:ext cx="6755" cy="1115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100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9" name="流程图: 可选过程 8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grpFill/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37745" y="3684389"/>
            <a:ext cx="3236595" cy="708025"/>
            <a:chOff x="24802" y="14764"/>
            <a:chExt cx="10194" cy="1115"/>
          </a:xfrm>
          <a:solidFill>
            <a:srgbClr val="FFC000"/>
          </a:solidFill>
        </p:grpSpPr>
        <p:sp>
          <p:nvSpPr>
            <p:cNvPr id="12" name="文本框 10"/>
            <p:cNvSpPr txBox="1"/>
            <p:nvPr/>
          </p:nvSpPr>
          <p:spPr>
            <a:xfrm>
              <a:off x="24802" y="14764"/>
              <a:ext cx="6755" cy="1115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100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13" name="流程图: 可选过程 12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grpFill/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261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37745" y="2271405"/>
            <a:ext cx="309418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</p:txBody>
      </p:sp>
      <p:grpSp>
        <p:nvGrpSpPr>
          <p:cNvPr id="5" name="组合 4"/>
          <p:cNvGrpSpPr/>
          <p:nvPr/>
        </p:nvGrpSpPr>
        <p:grpSpPr>
          <a:xfrm>
            <a:off x="6437745" y="3628971"/>
            <a:ext cx="3236595" cy="645160"/>
            <a:chOff x="24802" y="14764"/>
            <a:chExt cx="10194" cy="1016"/>
          </a:xfrm>
          <a:solidFill>
            <a:schemeClr val="bg1"/>
          </a:solidFill>
        </p:grpSpPr>
        <p:sp>
          <p:nvSpPr>
            <p:cNvPr id="6" name="文本框 10"/>
            <p:cNvSpPr txBox="1"/>
            <p:nvPr/>
          </p:nvSpPr>
          <p:spPr>
            <a:xfrm>
              <a:off x="24802" y="14764"/>
              <a:ext cx="6755" cy="630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75%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7" name="流程图: 可选过程 6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solidFill>
              <a:srgbClr val="00B050"/>
            </a:solidFill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8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9776592"/>
              </p:ext>
            </p:extLst>
          </p:nvPr>
        </p:nvGraphicFramePr>
        <p:xfrm>
          <a:off x="203199" y="746800"/>
          <a:ext cx="9600866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REM0010610        REM0010612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广角镜后盖</a:t>
                      </a: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1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皮纹                         广角镜后盖</a:t>
                      </a: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皮纹 </a:t>
                      </a: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拐角相对圆滑</a:t>
                      </a: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)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00" y="2146819"/>
            <a:ext cx="4318432" cy="2440477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 flipV="1">
            <a:off x="3214256" y="4152092"/>
            <a:ext cx="5552987" cy="135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956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833230"/>
              </p:ext>
            </p:extLst>
          </p:nvPr>
        </p:nvGraphicFramePr>
        <p:xfrm>
          <a:off x="203199" y="746800"/>
          <a:ext cx="9600866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REM0010610        REM0010612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广角镜后盖</a:t>
                      </a: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1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皮纹                         广角镜后盖</a:t>
                      </a: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皮纹 </a:t>
                      </a: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拐角相对圆滑</a:t>
                      </a: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)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82" y="2172912"/>
            <a:ext cx="3021476" cy="15216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02" y="1953853"/>
            <a:ext cx="4474730" cy="15497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694545"/>
            <a:ext cx="4073237" cy="1524011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H="1">
            <a:off x="2447639" y="2728732"/>
            <a:ext cx="4350325" cy="22638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1906344" y="2366444"/>
            <a:ext cx="4891620" cy="362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004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7980010"/>
              </p:ext>
            </p:extLst>
          </p:nvPr>
        </p:nvGraphicFramePr>
        <p:xfrm>
          <a:off x="203199" y="746800"/>
          <a:ext cx="9600866" cy="962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    RSM0010079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镜壳盖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3" y="2330833"/>
            <a:ext cx="4977101" cy="36957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37745" y="2299114"/>
            <a:ext cx="309418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6437745" y="3684389"/>
            <a:ext cx="3236595" cy="708025"/>
            <a:chOff x="24802" y="14764"/>
            <a:chExt cx="10194" cy="1115"/>
          </a:xfrm>
          <a:solidFill>
            <a:srgbClr val="FFC000"/>
          </a:solidFill>
        </p:grpSpPr>
        <p:sp>
          <p:nvSpPr>
            <p:cNvPr id="8" name="文本框 10"/>
            <p:cNvSpPr txBox="1"/>
            <p:nvPr/>
          </p:nvSpPr>
          <p:spPr>
            <a:xfrm>
              <a:off x="24802" y="14764"/>
              <a:ext cx="6755" cy="1115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100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9" name="流程图: 可选过程 8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grpFill/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775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8473336"/>
              </p:ext>
            </p:extLst>
          </p:nvPr>
        </p:nvGraphicFramePr>
        <p:xfrm>
          <a:off x="203199" y="746800"/>
          <a:ext cx="9600866" cy="962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    RSM0010079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镜壳盖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58" y="2004514"/>
            <a:ext cx="5728133" cy="12800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6" y="3989532"/>
            <a:ext cx="5957455" cy="2019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655" y="2644526"/>
            <a:ext cx="2945662" cy="1956986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 flipV="1">
            <a:off x="3306618" y="2290618"/>
            <a:ext cx="3491347" cy="438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2780145" y="2728732"/>
            <a:ext cx="4017820" cy="1677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080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3878803"/>
              </p:ext>
            </p:extLst>
          </p:nvPr>
        </p:nvGraphicFramePr>
        <p:xfrm>
          <a:off x="203199" y="746800"/>
          <a:ext cx="9600866" cy="94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93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    RSM0010080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镜壳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14" y="2152071"/>
            <a:ext cx="2794050" cy="16885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34" y="4145088"/>
            <a:ext cx="2948157" cy="17648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37745" y="2299114"/>
            <a:ext cx="309418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</p:txBody>
      </p:sp>
      <p:grpSp>
        <p:nvGrpSpPr>
          <p:cNvPr id="8" name="组合 7"/>
          <p:cNvGrpSpPr/>
          <p:nvPr/>
        </p:nvGrpSpPr>
        <p:grpSpPr>
          <a:xfrm>
            <a:off x="6437745" y="3684389"/>
            <a:ext cx="3236595" cy="708025"/>
            <a:chOff x="24802" y="14764"/>
            <a:chExt cx="10194" cy="1115"/>
          </a:xfrm>
          <a:solidFill>
            <a:srgbClr val="FFC000"/>
          </a:solidFill>
        </p:grpSpPr>
        <p:sp>
          <p:nvSpPr>
            <p:cNvPr id="9" name="文本框 10"/>
            <p:cNvSpPr txBox="1"/>
            <p:nvPr/>
          </p:nvSpPr>
          <p:spPr>
            <a:xfrm>
              <a:off x="24802" y="14764"/>
              <a:ext cx="6755" cy="1115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100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10" name="流程图: 可选过程 9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grpFill/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15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433120"/>
              </p:ext>
            </p:extLst>
          </p:nvPr>
        </p:nvGraphicFramePr>
        <p:xfrm>
          <a:off x="203199" y="746800"/>
          <a:ext cx="9600866" cy="94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93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    RSM0010080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镜壳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437745" y="2299114"/>
            <a:ext cx="309418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</p:txBody>
      </p:sp>
      <p:grpSp>
        <p:nvGrpSpPr>
          <p:cNvPr id="6" name="组合 5"/>
          <p:cNvGrpSpPr/>
          <p:nvPr/>
        </p:nvGrpSpPr>
        <p:grpSpPr>
          <a:xfrm>
            <a:off x="6437745" y="3684389"/>
            <a:ext cx="3236595" cy="645160"/>
            <a:chOff x="24802" y="14764"/>
            <a:chExt cx="10194" cy="1016"/>
          </a:xfrm>
          <a:solidFill>
            <a:srgbClr val="92D050"/>
          </a:solidFill>
        </p:grpSpPr>
        <p:sp>
          <p:nvSpPr>
            <p:cNvPr id="7" name="文本框 10"/>
            <p:cNvSpPr txBox="1"/>
            <p:nvPr/>
          </p:nvSpPr>
          <p:spPr>
            <a:xfrm>
              <a:off x="24802" y="14764"/>
              <a:ext cx="6755" cy="630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</a:t>
              </a:r>
              <a:r>
                <a:rPr lang="en-US" altLang="zh-CN" sz="2000" dirty="0">
                  <a:solidFill>
                    <a:schemeClr val="tx2"/>
                  </a:solidFill>
                  <a:sym typeface="+mn-ea"/>
                </a:rPr>
                <a:t>5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0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8" name="流程图: 可选过程 7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grpFill/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83" y="1884458"/>
            <a:ext cx="3906982" cy="13052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286328" y="4329549"/>
            <a:ext cx="4276437" cy="1454478"/>
          </a:xfrm>
          <a:prstGeom prst="rect">
            <a:avLst/>
          </a:prstGeom>
        </p:spPr>
      </p:pic>
      <p:cxnSp>
        <p:nvCxnSpPr>
          <p:cNvPr id="11" name="直接箭头连接符 10"/>
          <p:cNvCxnSpPr>
            <a:stCxn id="8" idx="1"/>
          </p:cNvCxnSpPr>
          <p:nvPr/>
        </p:nvCxnSpPr>
        <p:spPr>
          <a:xfrm flipH="1" flipV="1">
            <a:off x="2789381" y="2759838"/>
            <a:ext cx="5977862" cy="12471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8" idx="1"/>
          </p:cNvCxnSpPr>
          <p:nvPr/>
        </p:nvCxnSpPr>
        <p:spPr>
          <a:xfrm flipH="1">
            <a:off x="2955636" y="4006969"/>
            <a:ext cx="5811607" cy="1359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4407147"/>
              </p:ext>
            </p:extLst>
          </p:nvPr>
        </p:nvGraphicFramePr>
        <p:xfrm>
          <a:off x="212435" y="755222"/>
          <a:ext cx="9600866" cy="851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8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REM001059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主镜后盖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997586" y="2271405"/>
            <a:ext cx="3534341" cy="15081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  <a:p>
            <a:endParaRPr lang="en-US" altLang="zh-CN" dirty="0">
              <a:solidFill>
                <a:schemeClr val="tx2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95332" y="3798627"/>
            <a:ext cx="3236595" cy="708025"/>
            <a:chOff x="24802" y="14764"/>
            <a:chExt cx="10194" cy="1115"/>
          </a:xfrm>
          <a:solidFill>
            <a:schemeClr val="bg1"/>
          </a:solidFill>
        </p:grpSpPr>
        <p:sp>
          <p:nvSpPr>
            <p:cNvPr id="6" name="文本框 10"/>
            <p:cNvSpPr txBox="1"/>
            <p:nvPr/>
          </p:nvSpPr>
          <p:spPr>
            <a:xfrm>
              <a:off x="24802" y="14764"/>
              <a:ext cx="6755" cy="1115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</a:t>
              </a:r>
              <a:r>
                <a:rPr lang="en-US" altLang="zh-CN" sz="2000" dirty="0">
                  <a:solidFill>
                    <a:schemeClr val="tx2"/>
                  </a:solidFill>
                  <a:sym typeface="+mn-ea"/>
                </a:rPr>
                <a:t>100%</a:t>
              </a:r>
            </a:p>
          </p:txBody>
        </p:sp>
        <p:sp>
          <p:nvSpPr>
            <p:cNvPr id="7" name="流程图: 可选过程 6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solidFill>
              <a:srgbClr val="FF0000"/>
            </a:solidFill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0040"/>
            <a:ext cx="5497945" cy="220899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295332" y="4726882"/>
            <a:ext cx="3236595" cy="708025"/>
            <a:chOff x="24802" y="14764"/>
            <a:chExt cx="10194" cy="1115"/>
          </a:xfrm>
          <a:solidFill>
            <a:schemeClr val="bg1"/>
          </a:solidFill>
        </p:grpSpPr>
        <p:sp>
          <p:nvSpPr>
            <p:cNvPr id="11" name="文本框 10"/>
            <p:cNvSpPr txBox="1"/>
            <p:nvPr/>
          </p:nvSpPr>
          <p:spPr>
            <a:xfrm>
              <a:off x="24802" y="14764"/>
              <a:ext cx="6755" cy="1115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</a:t>
              </a:r>
              <a:r>
                <a:rPr lang="en-US" altLang="zh-CN" sz="2000" dirty="0">
                  <a:solidFill>
                    <a:schemeClr val="tx2"/>
                  </a:solidFill>
                  <a:sym typeface="+mn-ea"/>
                </a:rPr>
                <a:t> 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80</a:t>
              </a:r>
              <a:r>
                <a:rPr lang="en-US" altLang="zh-CN" sz="2000" dirty="0">
                  <a:solidFill>
                    <a:schemeClr val="tx2"/>
                  </a:solidFill>
                  <a:sym typeface="+mn-ea"/>
                </a:rPr>
                <a:t>%</a:t>
              </a:r>
            </a:p>
          </p:txBody>
        </p:sp>
        <p:sp>
          <p:nvSpPr>
            <p:cNvPr id="12" name="流程图: 可选过程 11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solidFill>
              <a:srgbClr val="FFC000"/>
            </a:solidFill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14" name="直接箭头连接符 13"/>
          <p:cNvCxnSpPr/>
          <p:nvPr/>
        </p:nvCxnSpPr>
        <p:spPr>
          <a:xfrm flipH="1" flipV="1">
            <a:off x="5153891" y="3639127"/>
            <a:ext cx="3470939" cy="11730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4535055" y="2946400"/>
            <a:ext cx="4082472" cy="9854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323273" y="3703236"/>
            <a:ext cx="8294254" cy="11089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048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7691298"/>
              </p:ext>
            </p:extLst>
          </p:nvPr>
        </p:nvGraphicFramePr>
        <p:xfrm>
          <a:off x="203199" y="746800"/>
          <a:ext cx="9600866" cy="94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93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    RSM0010080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镜壳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9" y="1888781"/>
            <a:ext cx="4100945" cy="20450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4277444"/>
            <a:ext cx="4100945" cy="23772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655" y="2644526"/>
            <a:ext cx="2945662" cy="1956986"/>
          </a:xfrm>
          <a:prstGeom prst="rect">
            <a:avLst/>
          </a:prstGeom>
        </p:spPr>
      </p:pic>
      <p:cxnSp>
        <p:nvCxnSpPr>
          <p:cNvPr id="8" name="直接箭头连接符 7"/>
          <p:cNvCxnSpPr>
            <a:stCxn id="7" idx="1"/>
          </p:cNvCxnSpPr>
          <p:nvPr/>
        </p:nvCxnSpPr>
        <p:spPr>
          <a:xfrm flipH="1">
            <a:off x="3168073" y="3623019"/>
            <a:ext cx="3500582" cy="1843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7" idx="1"/>
          </p:cNvCxnSpPr>
          <p:nvPr/>
        </p:nvCxnSpPr>
        <p:spPr>
          <a:xfrm flipH="1" flipV="1">
            <a:off x="4248727" y="2300868"/>
            <a:ext cx="2419928" cy="13221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725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6838841"/>
              </p:ext>
            </p:extLst>
          </p:nvPr>
        </p:nvGraphicFramePr>
        <p:xfrm>
          <a:off x="203199" y="746800"/>
          <a:ext cx="9600866" cy="124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93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 REM0010595 REM0010696 REM0010715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2.5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米左主镜体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3" y="2198666"/>
            <a:ext cx="2909455" cy="1864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62" y="4341215"/>
            <a:ext cx="2998355" cy="19410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37745" y="2299114"/>
            <a:ext cx="309418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</p:txBody>
      </p:sp>
      <p:grpSp>
        <p:nvGrpSpPr>
          <p:cNvPr id="8" name="组合 7"/>
          <p:cNvGrpSpPr/>
          <p:nvPr/>
        </p:nvGrpSpPr>
        <p:grpSpPr>
          <a:xfrm>
            <a:off x="6437745" y="3684389"/>
            <a:ext cx="3236595" cy="708025"/>
            <a:chOff x="24802" y="14764"/>
            <a:chExt cx="10194" cy="1115"/>
          </a:xfrm>
          <a:solidFill>
            <a:schemeClr val="bg1"/>
          </a:solidFill>
        </p:grpSpPr>
        <p:sp>
          <p:nvSpPr>
            <p:cNvPr id="9" name="文本框 10"/>
            <p:cNvSpPr txBox="1"/>
            <p:nvPr/>
          </p:nvSpPr>
          <p:spPr>
            <a:xfrm>
              <a:off x="24802" y="14764"/>
              <a:ext cx="6755" cy="1115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100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10" name="流程图: 可选过程 9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solidFill>
              <a:srgbClr val="7030A0"/>
            </a:solidFill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11" name="直接箭头连接符 10"/>
          <p:cNvCxnSpPr>
            <a:stCxn id="10" idx="1"/>
          </p:cNvCxnSpPr>
          <p:nvPr/>
        </p:nvCxnSpPr>
        <p:spPr>
          <a:xfrm flipH="1" flipV="1">
            <a:off x="2890982" y="3057236"/>
            <a:ext cx="5876261" cy="9497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10" idx="1"/>
          </p:cNvCxnSpPr>
          <p:nvPr/>
        </p:nvCxnSpPr>
        <p:spPr>
          <a:xfrm flipH="1">
            <a:off x="3320473" y="4006969"/>
            <a:ext cx="5446770" cy="16114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905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6115516"/>
              </p:ext>
            </p:extLst>
          </p:nvPr>
        </p:nvGraphicFramePr>
        <p:xfrm>
          <a:off x="203199" y="746800"/>
          <a:ext cx="9600866" cy="124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93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 REM0010595 REM0010696 REM0010715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2.5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米左主镜体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738908" y="2347272"/>
            <a:ext cx="4033693" cy="8266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3" y="5224978"/>
            <a:ext cx="3791382" cy="123278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37745" y="2299114"/>
            <a:ext cx="309418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</p:txBody>
      </p:sp>
      <p:grpSp>
        <p:nvGrpSpPr>
          <p:cNvPr id="9" name="组合 8"/>
          <p:cNvGrpSpPr/>
          <p:nvPr/>
        </p:nvGrpSpPr>
        <p:grpSpPr>
          <a:xfrm>
            <a:off x="6437745" y="3684389"/>
            <a:ext cx="3236595" cy="645160"/>
            <a:chOff x="24802" y="14764"/>
            <a:chExt cx="10194" cy="1016"/>
          </a:xfrm>
          <a:solidFill>
            <a:schemeClr val="bg1"/>
          </a:solidFill>
        </p:grpSpPr>
        <p:sp>
          <p:nvSpPr>
            <p:cNvPr id="10" name="文本框 10"/>
            <p:cNvSpPr txBox="1"/>
            <p:nvPr/>
          </p:nvSpPr>
          <p:spPr>
            <a:xfrm>
              <a:off x="24802" y="14764"/>
              <a:ext cx="6755" cy="630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75%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11" name="流程图: 可选过程 10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solidFill>
              <a:srgbClr val="00B050"/>
            </a:solidFill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12" name="直接箭头连接符 11"/>
          <p:cNvCxnSpPr/>
          <p:nvPr/>
        </p:nvCxnSpPr>
        <p:spPr>
          <a:xfrm flipH="1">
            <a:off x="3223491" y="4006969"/>
            <a:ext cx="5543752" cy="20146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2716833" y="2770333"/>
            <a:ext cx="6050410" cy="1236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9" y="3278300"/>
            <a:ext cx="3952875" cy="2057400"/>
          </a:xfrm>
          <a:prstGeom prst="rect">
            <a:avLst/>
          </a:prstGeom>
        </p:spPr>
      </p:pic>
      <p:cxnSp>
        <p:nvCxnSpPr>
          <p:cNvPr id="20" name="直接箭头连接符 19"/>
          <p:cNvCxnSpPr/>
          <p:nvPr/>
        </p:nvCxnSpPr>
        <p:spPr>
          <a:xfrm flipH="1">
            <a:off x="2253673" y="4006969"/>
            <a:ext cx="6513570" cy="600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67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8328816"/>
              </p:ext>
            </p:extLst>
          </p:nvPr>
        </p:nvGraphicFramePr>
        <p:xfrm>
          <a:off x="203199" y="746800"/>
          <a:ext cx="9600866" cy="124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93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 REM0010595 REM0010696 REM0010715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2.5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米左主镜体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67" y="2448848"/>
            <a:ext cx="4251469" cy="21237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82" y="3284538"/>
            <a:ext cx="3021476" cy="1521633"/>
          </a:xfrm>
          <a:prstGeom prst="rect">
            <a:avLst/>
          </a:prstGeom>
        </p:spPr>
      </p:pic>
      <p:cxnSp>
        <p:nvCxnSpPr>
          <p:cNvPr id="7" name="直接箭头连接符 6"/>
          <p:cNvCxnSpPr>
            <a:stCxn id="6" idx="1"/>
          </p:cNvCxnSpPr>
          <p:nvPr/>
        </p:nvCxnSpPr>
        <p:spPr>
          <a:xfrm flipH="1" flipV="1">
            <a:off x="4128655" y="3398982"/>
            <a:ext cx="2521527" cy="6463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6" idx="1"/>
          </p:cNvCxnSpPr>
          <p:nvPr/>
        </p:nvCxnSpPr>
        <p:spPr>
          <a:xfrm flipH="1" flipV="1">
            <a:off x="2669309" y="3284538"/>
            <a:ext cx="3980873" cy="76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6" idx="1"/>
          </p:cNvCxnSpPr>
          <p:nvPr/>
        </p:nvCxnSpPr>
        <p:spPr>
          <a:xfrm flipH="1" flipV="1">
            <a:off x="1256145" y="3205018"/>
            <a:ext cx="5394037" cy="840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72" y="4801180"/>
            <a:ext cx="3599873" cy="1555549"/>
          </a:xfrm>
          <a:prstGeom prst="rect">
            <a:avLst/>
          </a:prstGeom>
        </p:spPr>
      </p:pic>
      <p:cxnSp>
        <p:nvCxnSpPr>
          <p:cNvPr id="20" name="直接箭头连接符 19"/>
          <p:cNvCxnSpPr>
            <a:stCxn id="6" idx="1"/>
          </p:cNvCxnSpPr>
          <p:nvPr/>
        </p:nvCxnSpPr>
        <p:spPr>
          <a:xfrm flipH="1">
            <a:off x="4036292" y="4045355"/>
            <a:ext cx="2613890" cy="18194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439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2093654"/>
              </p:ext>
            </p:extLst>
          </p:nvPr>
        </p:nvGraphicFramePr>
        <p:xfrm>
          <a:off x="203199" y="746800"/>
          <a:ext cx="9600866" cy="124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93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 REM0010595 REM0010696 REM0010715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2.5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米左主镜体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" y="2399083"/>
            <a:ext cx="4946071" cy="26501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82" y="3284538"/>
            <a:ext cx="3021476" cy="1521633"/>
          </a:xfrm>
          <a:prstGeom prst="rect">
            <a:avLst/>
          </a:prstGeom>
        </p:spPr>
      </p:pic>
      <p:cxnSp>
        <p:nvCxnSpPr>
          <p:cNvPr id="7" name="直接箭头连接符 6"/>
          <p:cNvCxnSpPr>
            <a:stCxn id="6" idx="1"/>
          </p:cNvCxnSpPr>
          <p:nvPr/>
        </p:nvCxnSpPr>
        <p:spPr>
          <a:xfrm flipH="1" flipV="1">
            <a:off x="4590474" y="3546765"/>
            <a:ext cx="2059708" cy="4985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587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55" y="2854036"/>
            <a:ext cx="4770377" cy="2294948"/>
          </a:xfrm>
          <a:prstGeom prst="rect">
            <a:avLst/>
          </a:prstGeom>
        </p:spPr>
      </p:pic>
      <p:graphicFrame>
        <p:nvGraphicFramePr>
          <p:cNvPr id="5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9317173"/>
              </p:ext>
            </p:extLst>
          </p:nvPr>
        </p:nvGraphicFramePr>
        <p:xfrm>
          <a:off x="203199" y="746800"/>
          <a:ext cx="9600866" cy="124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93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 REM0010595 REM0010696 REM0010715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2.5</a:t>
                      </a: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米左主镜体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82" y="3284538"/>
            <a:ext cx="3021476" cy="1521633"/>
          </a:xfrm>
          <a:prstGeom prst="rect">
            <a:avLst/>
          </a:prstGeom>
        </p:spPr>
      </p:pic>
      <p:cxnSp>
        <p:nvCxnSpPr>
          <p:cNvPr id="7" name="直接箭头连接符 6"/>
          <p:cNvCxnSpPr>
            <a:stCxn id="6" idx="1"/>
          </p:cNvCxnSpPr>
          <p:nvPr/>
        </p:nvCxnSpPr>
        <p:spPr>
          <a:xfrm flipH="1" flipV="1">
            <a:off x="4267200" y="3759201"/>
            <a:ext cx="2382982" cy="2861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2872509" y="4045355"/>
            <a:ext cx="3708400" cy="2218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41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9231078"/>
              </p:ext>
            </p:extLst>
          </p:nvPr>
        </p:nvGraphicFramePr>
        <p:xfrm>
          <a:off x="212435" y="755222"/>
          <a:ext cx="9600866" cy="851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8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REM0010597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主镜后盖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437745" y="2271405"/>
            <a:ext cx="3094182" cy="15081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  <a:p>
            <a:endParaRPr lang="en-US" altLang="zh-CN" dirty="0">
              <a:solidFill>
                <a:schemeClr val="tx2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0" y="1683641"/>
            <a:ext cx="5261578" cy="32017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812" y="3510116"/>
            <a:ext cx="3883489" cy="1963082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H="1" flipV="1">
            <a:off x="1988028" y="3041347"/>
            <a:ext cx="4168343" cy="11427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5306358" y="3025457"/>
            <a:ext cx="850014" cy="11586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764" y="4784196"/>
            <a:ext cx="3576782" cy="1515165"/>
          </a:xfrm>
          <a:prstGeom prst="rect">
            <a:avLst/>
          </a:prstGeom>
        </p:spPr>
      </p:pic>
      <p:cxnSp>
        <p:nvCxnSpPr>
          <p:cNvPr id="20" name="直接箭头连接符 19"/>
          <p:cNvCxnSpPr/>
          <p:nvPr/>
        </p:nvCxnSpPr>
        <p:spPr>
          <a:xfrm flipH="1">
            <a:off x="2167635" y="4199963"/>
            <a:ext cx="3988736" cy="14638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0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37745" y="2271405"/>
            <a:ext cx="3094182" cy="15081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  <a:p>
            <a:endParaRPr lang="en-US" altLang="zh-CN" dirty="0">
              <a:solidFill>
                <a:schemeClr val="tx2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95332" y="3798627"/>
            <a:ext cx="3236595" cy="645160"/>
            <a:chOff x="24802" y="14764"/>
            <a:chExt cx="10194" cy="1016"/>
          </a:xfrm>
          <a:solidFill>
            <a:srgbClr val="FFC000"/>
          </a:solidFill>
        </p:grpSpPr>
        <p:sp>
          <p:nvSpPr>
            <p:cNvPr id="4" name="文本框 10"/>
            <p:cNvSpPr txBox="1"/>
            <p:nvPr/>
          </p:nvSpPr>
          <p:spPr>
            <a:xfrm>
              <a:off x="24802" y="14764"/>
              <a:ext cx="6755" cy="630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50%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5" name="流程图: 可选过程 4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grpFill/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8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1743977"/>
              </p:ext>
            </p:extLst>
          </p:nvPr>
        </p:nvGraphicFramePr>
        <p:xfrm>
          <a:off x="212435" y="755222"/>
          <a:ext cx="9600866" cy="851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8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REM0010692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平面主镜托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" y="1806085"/>
            <a:ext cx="4066598" cy="19925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06" y="3905700"/>
            <a:ext cx="4198649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2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线形标注 1 4"/>
          <p:cNvSpPr/>
          <p:nvPr/>
        </p:nvSpPr>
        <p:spPr>
          <a:xfrm>
            <a:off x="5505881" y="4097338"/>
            <a:ext cx="3814112" cy="1934210"/>
          </a:xfrm>
          <a:prstGeom prst="borderCallout1">
            <a:avLst>
              <a:gd name="adj1" fmla="val 99414"/>
              <a:gd name="adj2" fmla="val 49367"/>
              <a:gd name="adj3" fmla="val 100299"/>
              <a:gd name="adj4" fmla="val 497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2"/>
                </a:solidFill>
              </a:rPr>
              <a:t>皮纹到此线停止（不包含圆角） </a:t>
            </a:r>
            <a:r>
              <a:rPr lang="en-US" altLang="zh-CN" sz="2000" dirty="0">
                <a:solidFill>
                  <a:schemeClr val="tx2"/>
                </a:solidFill>
              </a:rPr>
              <a:t>The texture stops at this line (not including the rounded corner)</a:t>
            </a:r>
            <a:r>
              <a:rPr lang="zh-CN" altLang="en-US" sz="2000" dirty="0" smtClean="0">
                <a:solidFill>
                  <a:schemeClr val="tx2"/>
                </a:solidFill>
              </a:rPr>
              <a:t>                                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10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4412267"/>
              </p:ext>
            </p:extLst>
          </p:nvPr>
        </p:nvGraphicFramePr>
        <p:xfrm>
          <a:off x="212435" y="755222"/>
          <a:ext cx="9600866" cy="851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8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REM0010692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平面主镜托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91" y="4538090"/>
            <a:ext cx="4809153" cy="19181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248" y="1873740"/>
            <a:ext cx="4298053" cy="19569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308" y="1805248"/>
            <a:ext cx="3844186" cy="2387857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>
            <a:off x="2309091" y="4655127"/>
            <a:ext cx="3417454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3088067" y="2550925"/>
            <a:ext cx="2721606" cy="8680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7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5346833"/>
              </p:ext>
            </p:extLst>
          </p:nvPr>
        </p:nvGraphicFramePr>
        <p:xfrm>
          <a:off x="212435" y="755222"/>
          <a:ext cx="9600866" cy="851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8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REM0010601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主镜托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059054" y="1957548"/>
            <a:ext cx="3094182" cy="15081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  <a:p>
            <a:endParaRPr lang="en-US" altLang="zh-CN" dirty="0">
              <a:solidFill>
                <a:schemeClr val="tx2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66538" y="3456930"/>
            <a:ext cx="3236595" cy="645160"/>
            <a:chOff x="24802" y="14764"/>
            <a:chExt cx="10194" cy="1016"/>
          </a:xfrm>
          <a:solidFill>
            <a:srgbClr val="92D050"/>
          </a:solidFill>
        </p:grpSpPr>
        <p:sp>
          <p:nvSpPr>
            <p:cNvPr id="9" name="文本框 10"/>
            <p:cNvSpPr txBox="1"/>
            <p:nvPr/>
          </p:nvSpPr>
          <p:spPr>
            <a:xfrm>
              <a:off x="24802" y="14764"/>
              <a:ext cx="6755" cy="630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</a:t>
              </a:r>
              <a:r>
                <a:rPr lang="en-US" altLang="zh-CN" sz="2000" dirty="0">
                  <a:solidFill>
                    <a:schemeClr val="tx2"/>
                  </a:solidFill>
                  <a:sym typeface="+mn-ea"/>
                </a:rPr>
                <a:t>5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0%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10" name="流程图: 可选过程 9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grpFill/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37" y="1944492"/>
            <a:ext cx="5612101" cy="28471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487273" y="4896525"/>
            <a:ext cx="4975428" cy="1219035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>
            <a:off x="4396509" y="3779510"/>
            <a:ext cx="4570439" cy="1660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5609156" y="2711600"/>
            <a:ext cx="3357793" cy="1067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4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846427"/>
              </p:ext>
            </p:extLst>
          </p:nvPr>
        </p:nvGraphicFramePr>
        <p:xfrm>
          <a:off x="212435" y="755222"/>
          <a:ext cx="9600866" cy="851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8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REM0010601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主镜托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" y="1884409"/>
            <a:ext cx="3526206" cy="22627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2" y="4269310"/>
            <a:ext cx="4504224" cy="2048363"/>
          </a:xfrm>
          <a:prstGeom prst="rect">
            <a:avLst/>
          </a:prstGeom>
        </p:spPr>
      </p:pic>
      <p:sp>
        <p:nvSpPr>
          <p:cNvPr id="12" name="线形标注 1 11"/>
          <p:cNvSpPr/>
          <p:nvPr/>
        </p:nvSpPr>
        <p:spPr>
          <a:xfrm>
            <a:off x="5505881" y="4097338"/>
            <a:ext cx="3814112" cy="1934210"/>
          </a:xfrm>
          <a:prstGeom prst="borderCallout1">
            <a:avLst>
              <a:gd name="adj1" fmla="val 99414"/>
              <a:gd name="adj2" fmla="val 49367"/>
              <a:gd name="adj3" fmla="val 100299"/>
              <a:gd name="adj4" fmla="val 497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2"/>
                </a:solidFill>
              </a:rPr>
              <a:t>皮纹到此线停止（不包含圆角） </a:t>
            </a:r>
            <a:r>
              <a:rPr lang="en-US" altLang="zh-CN" sz="2000" dirty="0">
                <a:solidFill>
                  <a:schemeClr val="tx2"/>
                </a:solidFill>
              </a:rPr>
              <a:t>The texture stops at this line (not including the rounded corner)</a:t>
            </a:r>
            <a:r>
              <a:rPr lang="zh-CN" altLang="en-US" sz="2000" dirty="0" smtClean="0">
                <a:solidFill>
                  <a:schemeClr val="tx2"/>
                </a:solidFill>
              </a:rPr>
              <a:t>                                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248" y="1873740"/>
            <a:ext cx="4298053" cy="1956986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>
            <a:off x="3482110" y="4627418"/>
            <a:ext cx="2253672" cy="7481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1838037" y="2669309"/>
            <a:ext cx="3897745" cy="10159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4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059054" y="1957548"/>
            <a:ext cx="3094182" cy="15081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Grain type:382161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Dec </a:t>
            </a:r>
            <a:r>
              <a:rPr lang="zh-CN" altLang="en-US" sz="2000" dirty="0" smtClean="0">
                <a:solidFill>
                  <a:schemeClr val="tx2"/>
                </a:solidFill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tx2"/>
                </a:solidFill>
                <a:sym typeface="+mn-ea"/>
              </a:rPr>
              <a:t> TR 1579606</a:t>
            </a:r>
            <a:endParaRPr lang="en-US" altLang="zh-CN" sz="2000" dirty="0">
              <a:solidFill>
                <a:schemeClr val="tx2"/>
              </a:solidFill>
            </a:endParaRPr>
          </a:p>
          <a:p>
            <a:r>
              <a:rPr lang="en-US" altLang="zh-CN" sz="2000" dirty="0">
                <a:solidFill>
                  <a:schemeClr val="tx2"/>
                </a:solidFill>
                <a:sym typeface="+mn-ea"/>
              </a:rPr>
              <a:t>Gloss: </a:t>
            </a:r>
            <a:endParaRPr lang="zh-CN" altLang="en-US" sz="2000" dirty="0"/>
          </a:p>
          <a:p>
            <a:endParaRPr lang="en-US" altLang="zh-CN" dirty="0">
              <a:solidFill>
                <a:schemeClr val="tx2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366538" y="3456930"/>
            <a:ext cx="3236595" cy="708025"/>
            <a:chOff x="24802" y="14764"/>
            <a:chExt cx="10194" cy="1115"/>
          </a:xfrm>
          <a:solidFill>
            <a:schemeClr val="bg1"/>
          </a:solidFill>
        </p:grpSpPr>
        <p:sp>
          <p:nvSpPr>
            <p:cNvPr id="8" name="文本框 10"/>
            <p:cNvSpPr txBox="1"/>
            <p:nvPr/>
          </p:nvSpPr>
          <p:spPr>
            <a:xfrm>
              <a:off x="24802" y="14764"/>
              <a:ext cx="6755" cy="1115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sym typeface="+mn-ea"/>
                </a:rPr>
                <a:t>TR1579606</a:t>
              </a:r>
              <a:r>
                <a:rPr lang="en-US" altLang="zh-CN" sz="2000" dirty="0" smtClean="0">
                  <a:solidFill>
                    <a:schemeClr val="tx2"/>
                  </a:solidFill>
                  <a:sym typeface="+mn-ea"/>
                </a:rPr>
                <a:t> 100%</a:t>
              </a:r>
              <a:endParaRPr lang="en-US" altLang="zh-CN" sz="2000" dirty="0">
                <a:solidFill>
                  <a:schemeClr val="tx2"/>
                </a:solidFill>
                <a:sym typeface="+mn-ea"/>
              </a:endParaRPr>
            </a:p>
          </p:txBody>
        </p:sp>
        <p:sp>
          <p:nvSpPr>
            <p:cNvPr id="9" name="流程图: 可选过程 8"/>
            <p:cNvSpPr/>
            <p:nvPr/>
          </p:nvSpPr>
          <p:spPr>
            <a:xfrm>
              <a:off x="32139" y="14764"/>
              <a:ext cx="2857" cy="1016"/>
            </a:xfrm>
            <a:prstGeom prst="flowChartAlternateProcess">
              <a:avLst/>
            </a:prstGeom>
            <a:solidFill>
              <a:srgbClr val="00B050"/>
            </a:solidFill>
            <a:ln>
              <a:solidFill>
                <a:srgbClr val="3B1F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2" name="表格 -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221365"/>
              </p:ext>
            </p:extLst>
          </p:nvPr>
        </p:nvGraphicFramePr>
        <p:xfrm>
          <a:off x="212435" y="755222"/>
          <a:ext cx="9600866" cy="97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52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No.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Part name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ZGS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</a:rPr>
                        <a:t>Decoration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8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REM0010589 REM0010625</a:t>
                      </a:r>
                      <a:endParaRPr lang="en-US" altLang="zh-CN" sz="1800" dirty="0"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宋体" panose="02010600030101010101" pitchFamily="2" charset="-122"/>
                          <a:sym typeface="+mn-ea"/>
                        </a:rPr>
                        <a:t>左右上镜座盖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/>
                        <a:t> </a:t>
                      </a:r>
                      <a:r>
                        <a:rPr lang="en-US" altLang="zh-CN" sz="1800" b="0" dirty="0" smtClean="0"/>
                        <a:t>001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0" dirty="0" smtClean="0"/>
                        <a:t> TR1579606</a:t>
                      </a:r>
                      <a:endParaRPr lang="en-US" altLang="zh-CN" sz="1800" b="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44" y="2600580"/>
            <a:ext cx="5087951" cy="2112750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 flipH="1" flipV="1">
            <a:off x="4174836" y="3409799"/>
            <a:ext cx="4719782" cy="1646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9232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ZlMjhlZGFkZWM4ZmEwMGI3NzQ4NGUwZDhjMDllO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88062b-69c8-4591-ac88-716baa5072bd}"/>
</p:tagLst>
</file>

<file path=ppt/theme/theme1.xml><?xml version="1.0" encoding="utf-8"?>
<a:theme xmlns:a="http://schemas.openxmlformats.org/drawingml/2006/main" name="京剧脸谱">
  <a:themeElements>
    <a:clrScheme name="京剧脸谱 1">
      <a:dk1>
        <a:srgbClr val="000000"/>
      </a:dk1>
      <a:lt1>
        <a:srgbClr val="FFFFFF"/>
      </a:lt1>
      <a:dk2>
        <a:srgbClr val="000099"/>
      </a:dk2>
      <a:lt2>
        <a:srgbClr val="969696"/>
      </a:lt2>
      <a:accent1>
        <a:srgbClr val="CCECFF"/>
      </a:accent1>
      <a:accent2>
        <a:srgbClr val="FFFF66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5C"/>
      </a:accent6>
      <a:hlink>
        <a:srgbClr val="0000FF"/>
      </a:hlink>
      <a:folHlink>
        <a:srgbClr val="006666"/>
      </a:folHlink>
    </a:clrScheme>
    <a:fontScheme name="京剧脸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京剧脸谱 1">
        <a:dk1>
          <a:srgbClr val="000000"/>
        </a:dk1>
        <a:lt1>
          <a:srgbClr val="FFFFFF"/>
        </a:lt1>
        <a:dk2>
          <a:srgbClr val="000099"/>
        </a:dk2>
        <a:lt2>
          <a:srgbClr val="969696"/>
        </a:lt2>
        <a:accent1>
          <a:srgbClr val="CCECFF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5C"/>
        </a:accent6>
        <a:hlink>
          <a:srgbClr val="0000FF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京剧脸谱 2">
        <a:dk1>
          <a:srgbClr val="000099"/>
        </a:dk1>
        <a:lt1>
          <a:srgbClr val="E9E9FF"/>
        </a:lt1>
        <a:dk2>
          <a:srgbClr val="000000"/>
        </a:dk2>
        <a:lt2>
          <a:srgbClr val="969696"/>
        </a:lt2>
        <a:accent1>
          <a:srgbClr val="FFCCCC"/>
        </a:accent1>
        <a:accent2>
          <a:srgbClr val="CC3300"/>
        </a:accent2>
        <a:accent3>
          <a:srgbClr val="F2F2FF"/>
        </a:accent3>
        <a:accent4>
          <a:srgbClr val="000082"/>
        </a:accent4>
        <a:accent5>
          <a:srgbClr val="FFE2E2"/>
        </a:accent5>
        <a:accent6>
          <a:srgbClr val="B92D00"/>
        </a:accent6>
        <a:hlink>
          <a:srgbClr val="993366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京剧脸谱 3">
        <a:dk1>
          <a:srgbClr val="000000"/>
        </a:dk1>
        <a:lt1>
          <a:srgbClr val="FFFFCC"/>
        </a:lt1>
        <a:dk2>
          <a:srgbClr val="000099"/>
        </a:dk2>
        <a:lt2>
          <a:srgbClr val="969696"/>
        </a:lt2>
        <a:accent1>
          <a:srgbClr val="C5D4BC"/>
        </a:accent1>
        <a:accent2>
          <a:srgbClr val="FFCC99"/>
        </a:accent2>
        <a:accent3>
          <a:srgbClr val="FFFFE2"/>
        </a:accent3>
        <a:accent4>
          <a:srgbClr val="000000"/>
        </a:accent4>
        <a:accent5>
          <a:srgbClr val="DFE6DA"/>
        </a:accent5>
        <a:accent6>
          <a:srgbClr val="E7B98A"/>
        </a:accent6>
        <a:hlink>
          <a:srgbClr val="5A5A86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京剧脸谱 4">
        <a:dk1>
          <a:srgbClr val="969696"/>
        </a:dk1>
        <a:lt1>
          <a:srgbClr val="FFFFFF"/>
        </a:lt1>
        <a:dk2>
          <a:srgbClr val="CCECFF"/>
        </a:dk2>
        <a:lt2>
          <a:srgbClr val="003300"/>
        </a:lt2>
        <a:accent1>
          <a:srgbClr val="CC9900"/>
        </a:accent1>
        <a:accent2>
          <a:srgbClr val="CCECFF"/>
        </a:accent2>
        <a:accent3>
          <a:srgbClr val="E2F4FF"/>
        </a:accent3>
        <a:accent4>
          <a:srgbClr val="DADADA"/>
        </a:accent4>
        <a:accent5>
          <a:srgbClr val="E2CAAA"/>
        </a:accent5>
        <a:accent6>
          <a:srgbClr val="B9D6E7"/>
        </a:accent6>
        <a:hlink>
          <a:srgbClr val="FFFF00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京剧脸谱 5">
        <a:dk1>
          <a:srgbClr val="000099"/>
        </a:dk1>
        <a:lt1>
          <a:srgbClr val="CEE8DF"/>
        </a:lt1>
        <a:dk2>
          <a:srgbClr val="8A5667"/>
        </a:dk2>
        <a:lt2>
          <a:srgbClr val="B77A3D"/>
        </a:lt2>
        <a:accent1>
          <a:srgbClr val="E1F4FF"/>
        </a:accent1>
        <a:accent2>
          <a:srgbClr val="FFCC99"/>
        </a:accent2>
        <a:accent3>
          <a:srgbClr val="E3F2EC"/>
        </a:accent3>
        <a:accent4>
          <a:srgbClr val="000082"/>
        </a:accent4>
        <a:accent5>
          <a:srgbClr val="EEF8FF"/>
        </a:accent5>
        <a:accent6>
          <a:srgbClr val="E7B98A"/>
        </a:accent6>
        <a:hlink>
          <a:srgbClr val="993366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京剧脸谱 6">
        <a:dk1>
          <a:srgbClr val="000099"/>
        </a:dk1>
        <a:lt1>
          <a:srgbClr val="FEF5DA"/>
        </a:lt1>
        <a:dk2>
          <a:srgbClr val="CC0000"/>
        </a:dk2>
        <a:lt2>
          <a:srgbClr val="969696"/>
        </a:lt2>
        <a:accent1>
          <a:srgbClr val="F3F6DE"/>
        </a:accent1>
        <a:accent2>
          <a:srgbClr val="9999FF"/>
        </a:accent2>
        <a:accent3>
          <a:srgbClr val="FEF9EA"/>
        </a:accent3>
        <a:accent4>
          <a:srgbClr val="000082"/>
        </a:accent4>
        <a:accent5>
          <a:srgbClr val="F8FAEC"/>
        </a:accent5>
        <a:accent6>
          <a:srgbClr val="8A8AE7"/>
        </a:accent6>
        <a:hlink>
          <a:srgbClr val="9900CC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京剧脸谱 7">
        <a:dk1>
          <a:srgbClr val="660066"/>
        </a:dk1>
        <a:lt1>
          <a:srgbClr val="F0EBE0"/>
        </a:lt1>
        <a:dk2>
          <a:srgbClr val="006666"/>
        </a:dk2>
        <a:lt2>
          <a:srgbClr val="969696"/>
        </a:lt2>
        <a:accent1>
          <a:srgbClr val="D1E1D3"/>
        </a:accent1>
        <a:accent2>
          <a:srgbClr val="FF9933"/>
        </a:accent2>
        <a:accent3>
          <a:srgbClr val="F6F3ED"/>
        </a:accent3>
        <a:accent4>
          <a:srgbClr val="560056"/>
        </a:accent4>
        <a:accent5>
          <a:srgbClr val="E5EEE6"/>
        </a:accent5>
        <a:accent6>
          <a:srgbClr val="E78A2D"/>
        </a:accent6>
        <a:hlink>
          <a:srgbClr val="1C1C1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京剧脸谱 8">
        <a:dk1>
          <a:srgbClr val="000000"/>
        </a:dk1>
        <a:lt1>
          <a:srgbClr val="FBF8E1"/>
        </a:lt1>
        <a:dk2>
          <a:srgbClr val="E40000"/>
        </a:dk2>
        <a:lt2>
          <a:srgbClr val="B77A3D"/>
        </a:lt2>
        <a:accent1>
          <a:srgbClr val="DDDDDD"/>
        </a:accent1>
        <a:accent2>
          <a:srgbClr val="FFCC00"/>
        </a:accent2>
        <a:accent3>
          <a:srgbClr val="FDFBEE"/>
        </a:accent3>
        <a:accent4>
          <a:srgbClr val="000000"/>
        </a:accent4>
        <a:accent5>
          <a:srgbClr val="EBEBEB"/>
        </a:accent5>
        <a:accent6>
          <a:srgbClr val="E7B900"/>
        </a:accent6>
        <a:hlink>
          <a:srgbClr val="990000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1000</Words>
  <Application>Microsoft Office PowerPoint</Application>
  <PresentationFormat>A4 纸张(210x297 毫米)</PresentationFormat>
  <Paragraphs>348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Adobe Gothic Std B</vt:lpstr>
      <vt:lpstr>黑体</vt:lpstr>
      <vt:lpstr>楷体_GB2312</vt:lpstr>
      <vt:lpstr>宋体</vt:lpstr>
      <vt:lpstr>Arial</vt:lpstr>
      <vt:lpstr>Wingdings</vt:lpstr>
      <vt:lpstr>京剧脸谱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北京光华荣昌汽车部件有限公司</dc:title>
  <dc:creator>杨亮</dc:creator>
  <cp:lastModifiedBy>Administrator</cp:lastModifiedBy>
  <cp:revision>2524</cp:revision>
  <dcterms:created xsi:type="dcterms:W3CDTF">2007-09-14T06:23:00Z</dcterms:created>
  <dcterms:modified xsi:type="dcterms:W3CDTF">2025-05-24T01:57:37Z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1A9A4480306A4CD29F503A5F1342E71F</vt:lpwstr>
  </property>
</Properties>
</file>