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1" r:id="rId6"/>
    <p:sldId id="265" r:id="rId7"/>
    <p:sldId id="257" r:id="rId8"/>
    <p:sldId id="258" r:id="rId9"/>
    <p:sldId id="267" r:id="rId10"/>
    <p:sldId id="26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530" y="497205"/>
            <a:ext cx="6631940" cy="287210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756920" y="271780"/>
            <a:ext cx="700405" cy="454025"/>
          </a:xfrm>
          <a:prstGeom prst="wedgeRectCallout">
            <a:avLst>
              <a:gd name="adj1" fmla="val 91341"/>
              <a:gd name="adj2" fmla="val 10832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6" name="矩形标注 5"/>
          <p:cNvSpPr/>
          <p:nvPr/>
        </p:nvSpPr>
        <p:spPr>
          <a:xfrm>
            <a:off x="183515" y="2036445"/>
            <a:ext cx="700405" cy="454025"/>
          </a:xfrm>
          <a:prstGeom prst="wedgeRectCallout">
            <a:avLst>
              <a:gd name="adj1" fmla="val 91341"/>
              <a:gd name="adj2" fmla="val 10832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7" name="矩形标注 6"/>
          <p:cNvSpPr/>
          <p:nvPr/>
        </p:nvSpPr>
        <p:spPr>
          <a:xfrm>
            <a:off x="505460" y="1217295"/>
            <a:ext cx="700405" cy="454025"/>
          </a:xfrm>
          <a:prstGeom prst="wedgeRectCallout">
            <a:avLst>
              <a:gd name="adj1" fmla="val 91341"/>
              <a:gd name="adj2" fmla="val 10832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02</a:t>
            </a:r>
            <a:endParaRPr lang="en-US" altLang="zh-CN"/>
          </a:p>
        </p:txBody>
      </p:sp>
      <p:sp>
        <p:nvSpPr>
          <p:cNvPr id="8" name="矩形标注 7"/>
          <p:cNvSpPr/>
          <p:nvPr/>
        </p:nvSpPr>
        <p:spPr>
          <a:xfrm>
            <a:off x="2648585" y="170815"/>
            <a:ext cx="700405" cy="454025"/>
          </a:xfrm>
          <a:prstGeom prst="wedgeRectCallout">
            <a:avLst>
              <a:gd name="adj1" fmla="val 91341"/>
              <a:gd name="adj2" fmla="val 10832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02</a:t>
            </a:r>
            <a:endParaRPr lang="en-US" altLang="zh-CN"/>
          </a:p>
        </p:txBody>
      </p:sp>
      <p:sp>
        <p:nvSpPr>
          <p:cNvPr id="9" name="矩形标注 8"/>
          <p:cNvSpPr/>
          <p:nvPr/>
        </p:nvSpPr>
        <p:spPr>
          <a:xfrm>
            <a:off x="1522095" y="3369310"/>
            <a:ext cx="700405" cy="454025"/>
          </a:xfrm>
          <a:prstGeom prst="wedgeRectCallout">
            <a:avLst>
              <a:gd name="adj1" fmla="val 164324"/>
              <a:gd name="adj2" fmla="val -11265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02</a:t>
            </a:r>
            <a:endParaRPr lang="en-US" altLang="zh-CN"/>
          </a:p>
        </p:txBody>
      </p:sp>
      <p:sp>
        <p:nvSpPr>
          <p:cNvPr id="10" name="矩形标注 9"/>
          <p:cNvSpPr/>
          <p:nvPr/>
        </p:nvSpPr>
        <p:spPr>
          <a:xfrm>
            <a:off x="7443470" y="1706245"/>
            <a:ext cx="700405" cy="454025"/>
          </a:xfrm>
          <a:prstGeom prst="wedgeRectCallout">
            <a:avLst>
              <a:gd name="adj1" fmla="val -119446"/>
              <a:gd name="adj2" fmla="val 1867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04</a:t>
            </a:r>
            <a:endParaRPr lang="en-US" altLang="zh-CN"/>
          </a:p>
        </p:txBody>
      </p:sp>
      <p:sp>
        <p:nvSpPr>
          <p:cNvPr id="11" name="矩形标注 10"/>
          <p:cNvSpPr/>
          <p:nvPr/>
        </p:nvSpPr>
        <p:spPr>
          <a:xfrm>
            <a:off x="5156835" y="1379220"/>
            <a:ext cx="700405" cy="454025"/>
          </a:xfrm>
          <a:prstGeom prst="wedgeRectCallout">
            <a:avLst>
              <a:gd name="adj1" fmla="val -119446"/>
              <a:gd name="adj2" fmla="val 1867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03</a:t>
            </a:r>
            <a:endParaRPr lang="en-US" altLang="zh-CN"/>
          </a:p>
        </p:txBody>
      </p:sp>
      <p:sp>
        <p:nvSpPr>
          <p:cNvPr id="12" name="矩形标注 11"/>
          <p:cNvSpPr/>
          <p:nvPr/>
        </p:nvSpPr>
        <p:spPr>
          <a:xfrm>
            <a:off x="4569460" y="2160270"/>
            <a:ext cx="700405" cy="454025"/>
          </a:xfrm>
          <a:prstGeom prst="wedgeRectCallout">
            <a:avLst>
              <a:gd name="adj1" fmla="val -119446"/>
              <a:gd name="adj2" fmla="val 1867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03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756920" y="4209415"/>
            <a:ext cx="5100320" cy="1653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产品变化如下：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序号</a:t>
            </a:r>
            <a:r>
              <a:rPr lang="en-US" altLang="zh-CN"/>
              <a:t>01</a:t>
            </a:r>
            <a:r>
              <a:rPr lang="zh-CN" altLang="en-US"/>
              <a:t>处需要补齐缺口，增加冲孔，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序号</a:t>
            </a:r>
            <a:r>
              <a:rPr lang="en-US" altLang="zh-CN"/>
              <a:t>02</a:t>
            </a:r>
            <a:r>
              <a:rPr lang="zh-CN" altLang="en-US"/>
              <a:t>增加四周冲孔，需要增加冲孔模具（方式按照正冲方式）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序号</a:t>
            </a:r>
            <a:r>
              <a:rPr lang="en-US" altLang="zh-CN"/>
              <a:t>3</a:t>
            </a:r>
            <a:r>
              <a:rPr lang="zh-CN" altLang="en-US"/>
              <a:t>增加</a:t>
            </a:r>
            <a:r>
              <a:rPr lang="en-US" altLang="zh-CN"/>
              <a:t>2</a:t>
            </a:r>
            <a:r>
              <a:rPr lang="zh-CN" altLang="en-US"/>
              <a:t>个圆形冲孔。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684010" y="4336415"/>
            <a:ext cx="5100320" cy="1653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上盖板模具设变如下：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序号</a:t>
            </a:r>
            <a:r>
              <a:rPr lang="en-US" altLang="zh-CN"/>
              <a:t>01</a:t>
            </a:r>
            <a:r>
              <a:rPr lang="zh-CN" altLang="en-US"/>
              <a:t>处冲缺口模具，取消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序号</a:t>
            </a:r>
            <a:r>
              <a:rPr lang="en-US" altLang="zh-CN"/>
              <a:t>04</a:t>
            </a:r>
            <a:r>
              <a:rPr lang="zh-CN" altLang="en-US"/>
              <a:t>侧冲孔模具，保留，修模（修</a:t>
            </a:r>
            <a:r>
              <a:rPr lang="zh-CN" altLang="en-US"/>
              <a:t>孔）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序号</a:t>
            </a:r>
            <a:r>
              <a:rPr lang="en-US" altLang="zh-CN"/>
              <a:t>03</a:t>
            </a:r>
            <a:r>
              <a:rPr lang="zh-CN" altLang="en-US"/>
              <a:t>增加</a:t>
            </a:r>
            <a:r>
              <a:rPr lang="en-US" altLang="zh-CN"/>
              <a:t>2</a:t>
            </a:r>
            <a:r>
              <a:rPr lang="zh-CN" altLang="en-US"/>
              <a:t>个圆形冲孔，修模冲孔模具</a:t>
            </a:r>
            <a:endParaRPr lang="zh-CN" altLang="en-US"/>
          </a:p>
          <a:p>
            <a:r>
              <a:rPr lang="en-US" altLang="zh-CN"/>
              <a:t>4..</a:t>
            </a:r>
            <a:r>
              <a:rPr lang="zh-CN" altLang="en-US"/>
              <a:t>新增冲孔模具，周边孔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/>
              <a:t>新增周边冲孔模具</a:t>
            </a:r>
            <a:endParaRPr lang="zh-CN" altLang="en-US" sz="2800"/>
          </a:p>
        </p:txBody>
      </p:sp>
      <p:sp>
        <p:nvSpPr>
          <p:cNvPr id="6" name="内容占位符 5"/>
          <p:cNvSpPr/>
          <p:nvPr>
            <p:ph idx="1"/>
          </p:nvPr>
        </p:nvSpPr>
        <p:spPr>
          <a:xfrm>
            <a:off x="838200" y="4805045"/>
            <a:ext cx="6217920" cy="904240"/>
          </a:xfrm>
        </p:spPr>
        <p:txBody>
          <a:bodyPr>
            <a:normAutofit/>
          </a:bodyPr>
          <a:p>
            <a:r>
              <a:rPr lang="zh-CN" altLang="en-US"/>
              <a:t>在切边模具后，增加</a:t>
            </a:r>
            <a:r>
              <a:rPr lang="en-US" altLang="zh-CN"/>
              <a:t>1</a:t>
            </a:r>
            <a:r>
              <a:rPr lang="zh-CN" altLang="en-US"/>
              <a:t>套冲孔模具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 rot="0">
            <a:off x="1014730" y="1274445"/>
            <a:ext cx="6560185" cy="2999105"/>
            <a:chOff x="2127" y="2133"/>
            <a:chExt cx="10200" cy="4723"/>
          </a:xfrm>
        </p:grpSpPr>
        <p:grpSp>
          <p:nvGrpSpPr>
            <p:cNvPr id="23" name="组合 22"/>
            <p:cNvGrpSpPr/>
            <p:nvPr/>
          </p:nvGrpSpPr>
          <p:grpSpPr>
            <a:xfrm>
              <a:off x="2127" y="2133"/>
              <a:ext cx="10200" cy="4723"/>
              <a:chOff x="229" y="3565"/>
              <a:chExt cx="6856" cy="2754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29" y="3565"/>
                <a:ext cx="6856" cy="2754"/>
                <a:chOff x="224" y="3927"/>
                <a:chExt cx="7861" cy="3001"/>
              </a:xfrm>
            </p:grpSpPr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224" y="3927"/>
                  <a:ext cx="7861" cy="3001"/>
                </a:xfrm>
                <a:prstGeom prst="rect">
                  <a:avLst/>
                </a:prstGeom>
              </p:spPr>
            </p:pic>
            <p:sp>
              <p:nvSpPr>
                <p:cNvPr id="13" name="椭圆 12"/>
                <p:cNvSpPr/>
                <p:nvPr/>
              </p:nvSpPr>
              <p:spPr>
                <a:xfrm>
                  <a:off x="2751" y="4195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2951" y="6728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3991" y="4145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4604" y="6608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748" y="4145"/>
                  <a:ext cx="120" cy="12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5490" y="5915"/>
                <a:ext cx="105" cy="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6504" y="3970"/>
                <a:ext cx="105" cy="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6613" y="4657"/>
                <a:ext cx="105" cy="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683" y="5457"/>
                <a:ext cx="105" cy="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10619" y="2366"/>
              <a:ext cx="156" cy="1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1268" y="5975"/>
              <a:ext cx="156" cy="1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49295" cy="1092200"/>
          </a:xfrm>
        </p:spPr>
        <p:txBody>
          <a:bodyPr/>
          <a:p>
            <a:r>
              <a:rPr lang="zh-CN" altLang="en-US" sz="2800"/>
              <a:t>修改冲孔模具</a:t>
            </a:r>
            <a:endParaRPr lang="zh-CN" altLang="en-US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22975" y="2933065"/>
            <a:ext cx="4469130" cy="1639570"/>
          </a:xfrm>
        </p:spPr>
        <p:txBody>
          <a:bodyPr/>
          <a:p>
            <a:r>
              <a:rPr lang="zh-CN" altLang="en-US"/>
              <a:t>修改此冲孔模具，增加</a:t>
            </a:r>
            <a:r>
              <a:rPr lang="en-US" altLang="zh-CN"/>
              <a:t>2</a:t>
            </a:r>
            <a:r>
              <a:rPr lang="zh-CN" altLang="en-US"/>
              <a:t>个孔，如图中红色位置</a:t>
            </a:r>
            <a:endParaRPr lang="zh-CN" altLang="en-US"/>
          </a:p>
          <a:p>
            <a:r>
              <a:rPr lang="zh-CN" altLang="en-US"/>
              <a:t>预估修改费用</a:t>
            </a:r>
            <a:r>
              <a:rPr lang="en-US" altLang="zh-CN"/>
              <a:t>1000</a:t>
            </a:r>
            <a:r>
              <a:rPr lang="zh-CN" altLang="en-US"/>
              <a:t>元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81785" y="1939290"/>
            <a:ext cx="4137660" cy="2979420"/>
            <a:chOff x="2491" y="3054"/>
            <a:chExt cx="6516" cy="469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91" y="3054"/>
              <a:ext cx="6516" cy="4692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5633" y="4619"/>
              <a:ext cx="231" cy="19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678" y="5302"/>
              <a:ext cx="271" cy="19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25" y="1368425"/>
            <a:ext cx="5329555" cy="2771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699770"/>
            <a:ext cx="5685155" cy="358584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7752715" y="4495165"/>
            <a:ext cx="1732915" cy="697865"/>
          </a:xfrm>
          <a:prstGeom prst="wedgeRectCallout">
            <a:avLst>
              <a:gd name="adj1" fmla="val 47325"/>
              <a:gd name="adj2" fmla="val -404413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保留此模具，修改此孔</a:t>
            </a:r>
            <a:r>
              <a:rPr lang="zh-CN" altLang="en-US"/>
              <a:t>径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取消此冲孔模具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64615" y="1772285"/>
            <a:ext cx="5200650" cy="315277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2142490" y="3225165"/>
            <a:ext cx="36830" cy="203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2129790" y="3914775"/>
            <a:ext cx="2931160" cy="130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2166620" y="3101975"/>
            <a:ext cx="517525" cy="2105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105025" y="4041775"/>
            <a:ext cx="3415665" cy="1153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267460" y="5257165"/>
            <a:ext cx="3128645" cy="775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此个模具，无模具图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475" y="132080"/>
            <a:ext cx="9163050" cy="46958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0245" y="5052695"/>
            <a:ext cx="8462010" cy="1653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下框产品变化修改模具工序如下：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序号</a:t>
            </a:r>
            <a:r>
              <a:rPr lang="en-US" altLang="zh-CN"/>
              <a:t>01</a:t>
            </a:r>
            <a:r>
              <a:rPr lang="zh-CN" altLang="en-US"/>
              <a:t>处侧面孔增加一个工序冲孔模具，冲孔方式按照正冲方式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>
            <a:off x="2108200" y="132080"/>
            <a:ext cx="700405" cy="454025"/>
          </a:xfrm>
          <a:prstGeom prst="wedgeRectCallout">
            <a:avLst>
              <a:gd name="adj1" fmla="val 137760"/>
              <a:gd name="adj2" fmla="val 5909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8" name="矩形标注 7"/>
          <p:cNvSpPr/>
          <p:nvPr/>
        </p:nvSpPr>
        <p:spPr>
          <a:xfrm>
            <a:off x="1205865" y="1339215"/>
            <a:ext cx="700405" cy="454025"/>
          </a:xfrm>
          <a:prstGeom prst="wedgeRectCallout">
            <a:avLst>
              <a:gd name="adj1" fmla="val 91341"/>
              <a:gd name="adj2" fmla="val 10832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02</a:t>
            </a:r>
            <a:endParaRPr lang="en-US" altLang="zh-CN"/>
          </a:p>
        </p:txBody>
      </p:sp>
      <p:sp>
        <p:nvSpPr>
          <p:cNvPr id="2" name="矩形标注 1"/>
          <p:cNvSpPr/>
          <p:nvPr/>
        </p:nvSpPr>
        <p:spPr>
          <a:xfrm>
            <a:off x="4157345" y="98425"/>
            <a:ext cx="700405" cy="454025"/>
          </a:xfrm>
          <a:prstGeom prst="wedgeRectCallout">
            <a:avLst>
              <a:gd name="adj1" fmla="val 137760"/>
              <a:gd name="adj2" fmla="val 5909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3" name="矩形标注 2"/>
          <p:cNvSpPr/>
          <p:nvPr/>
        </p:nvSpPr>
        <p:spPr>
          <a:xfrm>
            <a:off x="690245" y="3476625"/>
            <a:ext cx="700405" cy="454025"/>
          </a:xfrm>
          <a:prstGeom prst="wedgeRectCallout">
            <a:avLst>
              <a:gd name="adj1" fmla="val -17996"/>
              <a:gd name="adj2" fmla="val 137272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6" name="矩形标注 5"/>
          <p:cNvSpPr/>
          <p:nvPr/>
        </p:nvSpPr>
        <p:spPr>
          <a:xfrm>
            <a:off x="2966085" y="3569970"/>
            <a:ext cx="700405" cy="454025"/>
          </a:xfrm>
          <a:prstGeom prst="wedgeRectCallout">
            <a:avLst>
              <a:gd name="adj1" fmla="val -17996"/>
              <a:gd name="adj2" fmla="val 137272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7" name="矩形标注 6"/>
          <p:cNvSpPr/>
          <p:nvPr/>
        </p:nvSpPr>
        <p:spPr>
          <a:xfrm>
            <a:off x="5862955" y="3703320"/>
            <a:ext cx="700405" cy="454025"/>
          </a:xfrm>
          <a:prstGeom prst="wedgeRectCallout">
            <a:avLst>
              <a:gd name="adj1" fmla="val -95512"/>
              <a:gd name="adj2" fmla="val 8972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9" name="矩形标注 8"/>
          <p:cNvSpPr/>
          <p:nvPr/>
        </p:nvSpPr>
        <p:spPr>
          <a:xfrm>
            <a:off x="3204210" y="2384425"/>
            <a:ext cx="700405" cy="454025"/>
          </a:xfrm>
          <a:prstGeom prst="wedgeRectCallout">
            <a:avLst>
              <a:gd name="adj1" fmla="val 112466"/>
              <a:gd name="adj2" fmla="val -629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10" name="矩形标注 9"/>
          <p:cNvSpPr/>
          <p:nvPr/>
        </p:nvSpPr>
        <p:spPr>
          <a:xfrm>
            <a:off x="6311265" y="1697355"/>
            <a:ext cx="700405" cy="454025"/>
          </a:xfrm>
          <a:prstGeom prst="wedgeRectCallout">
            <a:avLst>
              <a:gd name="adj1" fmla="val -88349"/>
              <a:gd name="adj2" fmla="val 140909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11" name="矩形标注 10"/>
          <p:cNvSpPr/>
          <p:nvPr/>
        </p:nvSpPr>
        <p:spPr>
          <a:xfrm>
            <a:off x="1828165" y="3195955"/>
            <a:ext cx="700405" cy="454025"/>
          </a:xfrm>
          <a:prstGeom prst="wedgeRectCallout">
            <a:avLst>
              <a:gd name="adj1" fmla="val -41749"/>
              <a:gd name="adj2" fmla="val -127482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14" name="矩形标注 13"/>
          <p:cNvSpPr/>
          <p:nvPr/>
        </p:nvSpPr>
        <p:spPr>
          <a:xfrm>
            <a:off x="2503805" y="1471295"/>
            <a:ext cx="700405" cy="454025"/>
          </a:xfrm>
          <a:prstGeom prst="wedgeRectCallout">
            <a:avLst>
              <a:gd name="adj1" fmla="val -42475"/>
              <a:gd name="adj2" fmla="val 10804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15" name="圆角矩形 14"/>
          <p:cNvSpPr/>
          <p:nvPr/>
        </p:nvSpPr>
        <p:spPr>
          <a:xfrm>
            <a:off x="2375535" y="2152015"/>
            <a:ext cx="1102360" cy="204470"/>
          </a:xfrm>
          <a:prstGeom prst="round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9035" y="295910"/>
            <a:ext cx="5325110" cy="340677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161790" y="2794000"/>
            <a:ext cx="98425" cy="984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288790" y="3604260"/>
            <a:ext cx="98425" cy="984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623945" y="885190"/>
            <a:ext cx="3234690" cy="349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944995" y="754380"/>
            <a:ext cx="1306195" cy="48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补缺口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595" y="4109085"/>
            <a:ext cx="4645025" cy="204914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078355" y="4688205"/>
            <a:ext cx="2011680" cy="685165"/>
            <a:chOff x="4865" y="4795"/>
            <a:chExt cx="6562" cy="2212"/>
          </a:xfrm>
        </p:grpSpPr>
        <p:grpSp>
          <p:nvGrpSpPr>
            <p:cNvPr id="16" name="组合 15"/>
            <p:cNvGrpSpPr/>
            <p:nvPr/>
          </p:nvGrpSpPr>
          <p:grpSpPr>
            <a:xfrm>
              <a:off x="6696" y="4795"/>
              <a:ext cx="2903" cy="389"/>
              <a:chOff x="6696" y="4795"/>
              <a:chExt cx="2903" cy="389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9269" y="4912"/>
                <a:ext cx="331" cy="27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696" y="4795"/>
                <a:ext cx="331" cy="27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11097" y="6735"/>
              <a:ext cx="331" cy="2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7981" y="6735"/>
              <a:ext cx="331" cy="2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865" y="6462"/>
              <a:ext cx="331" cy="2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2" name="椭圆 21"/>
          <p:cNvSpPr/>
          <p:nvPr/>
        </p:nvSpPr>
        <p:spPr>
          <a:xfrm>
            <a:off x="3282950" y="5023485"/>
            <a:ext cx="120015" cy="128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865245" y="5028565"/>
            <a:ext cx="124460" cy="128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标题 1"/>
          <p:cNvSpPr>
            <a:spLocks noGrp="1"/>
          </p:cNvSpPr>
          <p:nvPr/>
        </p:nvSpPr>
        <p:spPr>
          <a:xfrm>
            <a:off x="7050405" y="2686685"/>
            <a:ext cx="4871720" cy="2639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/>
              <a:t>原冲孔模具取消</a:t>
            </a:r>
            <a:r>
              <a:rPr lang="zh-CN" altLang="en-US" sz="2800"/>
              <a:t>使用</a:t>
            </a:r>
            <a:endParaRPr lang="zh-CN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新增冲孔模具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0145" y="1807210"/>
            <a:ext cx="9782175" cy="4314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0">
            <a:off x="3089275" y="3044825"/>
            <a:ext cx="4110990" cy="1415415"/>
            <a:chOff x="4865" y="4795"/>
            <a:chExt cx="6562" cy="2212"/>
          </a:xfrm>
        </p:grpSpPr>
        <p:grpSp>
          <p:nvGrpSpPr>
            <p:cNvPr id="10" name="组合 9"/>
            <p:cNvGrpSpPr/>
            <p:nvPr/>
          </p:nvGrpSpPr>
          <p:grpSpPr>
            <a:xfrm>
              <a:off x="6696" y="4795"/>
              <a:ext cx="2903" cy="389"/>
              <a:chOff x="6696" y="4795"/>
              <a:chExt cx="2903" cy="38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9269" y="4912"/>
                <a:ext cx="331" cy="27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6696" y="4795"/>
                <a:ext cx="331" cy="27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1097" y="6735"/>
              <a:ext cx="331" cy="2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7981" y="6735"/>
              <a:ext cx="331" cy="2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865" y="6462"/>
              <a:ext cx="331" cy="2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659130" y="4641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/>
              <a:t>1.</a:t>
            </a:r>
            <a:r>
              <a:rPr lang="zh-CN" altLang="en-US" sz="2800"/>
              <a:t>新增周边孔冲孔模具，预估费用</a:t>
            </a:r>
            <a:r>
              <a:rPr lang="en-US" altLang="zh-CN" sz="2800"/>
              <a:t>10000</a:t>
            </a:r>
            <a:r>
              <a:rPr lang="zh-CN" altLang="en-US" sz="2800"/>
              <a:t>元</a:t>
            </a:r>
            <a:endParaRPr lang="zh-CN" altLang="en-US" sz="2800"/>
          </a:p>
          <a:p>
            <a:r>
              <a:rPr lang="en-US" altLang="zh-CN" sz="2800"/>
              <a:t>2.</a:t>
            </a:r>
            <a:r>
              <a:rPr lang="zh-CN" altLang="en-US" sz="2800"/>
              <a:t>原冲孔模具取消</a:t>
            </a:r>
            <a:r>
              <a:rPr lang="zh-CN" altLang="en-US" sz="2800"/>
              <a:t>使用</a:t>
            </a:r>
            <a:endParaRPr lang="zh-CN" altLang="en-US" sz="2800"/>
          </a:p>
        </p:txBody>
      </p:sp>
      <p:sp>
        <p:nvSpPr>
          <p:cNvPr id="22" name="椭圆 21"/>
          <p:cNvSpPr/>
          <p:nvPr/>
        </p:nvSpPr>
        <p:spPr>
          <a:xfrm>
            <a:off x="5558790" y="3804285"/>
            <a:ext cx="175260" cy="1784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871335" y="3875405"/>
            <a:ext cx="175260" cy="1784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48225" cy="1325880"/>
          </a:xfrm>
        </p:spPr>
        <p:txBody>
          <a:bodyPr/>
          <a:p>
            <a:r>
              <a:rPr lang="zh-CN" altLang="en-US" sz="3200"/>
              <a:t>上下盖板模具修改总结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 b="1"/>
              <a:t>上盖板模具修改如下</a:t>
            </a:r>
            <a:r>
              <a:rPr lang="zh-CN" altLang="en-US" sz="2000"/>
              <a:t>：</a:t>
            </a:r>
            <a:endParaRPr lang="zh-CN" altLang="en-US" sz="2000"/>
          </a:p>
          <a:p>
            <a:r>
              <a:rPr lang="en-US" altLang="zh-CN" sz="2000"/>
              <a:t>1   </a:t>
            </a:r>
            <a:r>
              <a:rPr lang="zh-CN" altLang="en-US" sz="2000"/>
              <a:t>新开</a:t>
            </a:r>
            <a:r>
              <a:rPr lang="en-US" altLang="zh-CN" sz="2000"/>
              <a:t>1</a:t>
            </a:r>
            <a:r>
              <a:rPr lang="zh-CN" altLang="en-US" sz="2000"/>
              <a:t>套冲孔模。</a:t>
            </a:r>
            <a:endParaRPr lang="zh-CN" altLang="en-US" sz="2000"/>
          </a:p>
          <a:p>
            <a:r>
              <a:rPr lang="en-US" altLang="zh-CN" sz="2000"/>
              <a:t>2  </a:t>
            </a:r>
            <a:r>
              <a:rPr lang="zh-CN" altLang="en-US" sz="2000"/>
              <a:t>修改</a:t>
            </a:r>
            <a:r>
              <a:rPr lang="en-US" altLang="zh-CN" sz="2000"/>
              <a:t>2</a:t>
            </a:r>
            <a:r>
              <a:rPr lang="zh-CN" altLang="en-US" sz="2000"/>
              <a:t>套模具</a:t>
            </a:r>
            <a:endParaRPr lang="zh-CN" altLang="en-US" sz="2000"/>
          </a:p>
          <a:p>
            <a:r>
              <a:rPr lang="en-US" altLang="zh-CN" sz="2000"/>
              <a:t>3   </a:t>
            </a:r>
            <a:r>
              <a:rPr lang="zh-CN" altLang="en-US" sz="2000"/>
              <a:t>取消</a:t>
            </a:r>
            <a:r>
              <a:rPr lang="en-US" altLang="zh-CN" sz="2000"/>
              <a:t>1</a:t>
            </a:r>
            <a:r>
              <a:rPr lang="zh-CN" altLang="en-US" sz="2000"/>
              <a:t>套</a:t>
            </a:r>
            <a:endParaRPr lang="zh-CN" altLang="en-US" sz="2000"/>
          </a:p>
          <a:p>
            <a:r>
              <a:rPr lang="zh-CN" altLang="en-US" sz="2000" b="1"/>
              <a:t>下盖板模具修改如下</a:t>
            </a:r>
            <a:endParaRPr lang="zh-CN" altLang="en-US" sz="2000"/>
          </a:p>
          <a:p>
            <a:r>
              <a:rPr lang="en-US" altLang="zh-CN" sz="2000"/>
              <a:t>1 </a:t>
            </a:r>
            <a:r>
              <a:rPr lang="zh-CN" altLang="en-US" sz="2000"/>
              <a:t>新开</a:t>
            </a:r>
            <a:r>
              <a:rPr lang="en-US" altLang="zh-CN" sz="2000"/>
              <a:t>1</a:t>
            </a:r>
            <a:r>
              <a:rPr lang="zh-CN" altLang="en-US" sz="2000"/>
              <a:t>套冲孔模</a:t>
            </a:r>
            <a:endParaRPr lang="zh-CN" altLang="en-US" sz="2000"/>
          </a:p>
          <a:p>
            <a:r>
              <a:rPr lang="en-US" altLang="zh-CN" sz="2000"/>
              <a:t>2.</a:t>
            </a:r>
            <a:r>
              <a:rPr lang="zh-CN" altLang="en-US" sz="2000"/>
              <a:t>取消</a:t>
            </a:r>
            <a:r>
              <a:rPr lang="en-US" altLang="zh-CN" sz="2000"/>
              <a:t>1</a:t>
            </a:r>
            <a:r>
              <a:rPr lang="zh-CN" altLang="en-US" sz="2000"/>
              <a:t>套</a:t>
            </a:r>
            <a:r>
              <a:rPr lang="zh-CN" altLang="en-US" sz="2000"/>
              <a:t>原冲孔模</a:t>
            </a:r>
            <a:endParaRPr lang="zh-CN" altLang="en-US" sz="2000"/>
          </a:p>
          <a:p>
            <a:r>
              <a:rPr lang="zh-CN" altLang="en-US" sz="2000"/>
              <a:t>总计预估费用</a:t>
            </a:r>
            <a:r>
              <a:rPr lang="en-US" altLang="zh-CN" sz="2000" b="1"/>
              <a:t>21000</a:t>
            </a:r>
            <a:r>
              <a:rPr lang="zh-CN" altLang="en-US" sz="2000" b="1"/>
              <a:t>元</a:t>
            </a:r>
            <a:endParaRPr lang="zh-CN" altLang="en-US"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WPS 演示</Application>
  <PresentationFormat>宽屏</PresentationFormat>
  <Paragraphs>88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新增周边冲孔模具</vt:lpstr>
      <vt:lpstr>修改冲孔模具</vt:lpstr>
      <vt:lpstr>PowerPoint 演示文稿</vt:lpstr>
      <vt:lpstr>取消此冲孔模具</vt:lpstr>
      <vt:lpstr>PowerPoint 演示文稿</vt:lpstr>
      <vt:lpstr>PowerPoint 演示文稿</vt:lpstr>
      <vt:lpstr>新增冲孔模具</vt:lpstr>
      <vt:lpstr>上下盖板模具修改总结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夏</cp:lastModifiedBy>
  <cp:revision>41</cp:revision>
  <dcterms:created xsi:type="dcterms:W3CDTF">2023-08-09T12:44:00Z</dcterms:created>
  <dcterms:modified xsi:type="dcterms:W3CDTF">2025-05-22T06:55:21Z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5F5795BD8C4B4083B9276235D135A3E2_13</vt:lpwstr>
  </property>
  <property fmtid="{D5CDD505-2E9C-101B-9397-08002B2CF9AE}" pid="3" name="KSOProductBuildVer">
    <vt:lpwstr>2052-12.1.0.20784</vt:lpwstr>
  </property>
</Properties>
</file>