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172FD9-ECBC-4D13-95F1-80D47417B0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0FC1F8-E0FE-4419-8C0B-7BC92E597B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45E624-C8CC-41F8-816B-DAF2934AE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F2E6CA-6038-4A49-B892-122635A4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E31B3C-7AED-4F36-87C3-709C6B34B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43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309D8D-031A-44D1-8ECA-7CD249E74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DCA913F-D412-4BC2-978F-4F9BCF2E8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46AF66-8128-4A24-BF8C-A86A3A44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6F0CAA-6822-4DDB-97DC-D84F782F8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83AE59-D3D4-4EF7-B433-A5200B882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8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8E85768-A521-47BD-993A-3C909FD75E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C2525A2-D289-472B-8A57-F7D5F72FE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57F342-A033-46D6-B47A-350CEBA47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B28FBB-E5B2-4D59-870D-6086955E7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D9CD6F-B15C-4C05-8138-EC1B1AE38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7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1763D7-2D55-4C4D-8CAD-E304A79AD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C2EC72-7B86-48E1-B44A-85799E199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6E08D1-0320-4BE6-812D-DB8153B49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ABDCF3-BCA9-4060-972A-064A9172E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644AE6-7D86-4667-B46A-3D193E6D7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1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68B24-D94B-4B06-94C3-AA4473043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DBFF49-E06F-4202-89F9-412A2E9EB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CA247F-2C86-4C42-BEB6-38628AB00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9F888D-2344-4079-AE13-9A56E2595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A4C0AF-0EBB-49CD-AA13-39C43D14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5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337B4-947D-4ACC-BC11-5D35D780E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95364E-1939-48E2-8DF4-86B72A555E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413C2A-EB8B-4008-AC55-9169EC5451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FE4258-8521-470B-8912-51299991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476F09-0075-425F-98B8-B41BBBC04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BB04D-8383-4D82-AFC1-84B51F76E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203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9D3B82-6FF1-4AFA-B5E5-2A8485B12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D43357-B5A8-4074-BD8F-C6ABE440A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66C910-D9E5-414B-9D38-925C4ADD17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6E0063B-3CF5-4E8F-8C8D-A1F67EB22E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649B19C-E917-4781-9C66-B1945D9952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ECC304-45AF-4FCB-995E-85662F600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AD3D3D-4ADC-46C5-B50D-BFE4D704F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A74C089-DA79-48B0-A592-FAB2E6FF3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4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9F5EA-4922-427C-813B-4D6AE71E7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54D8F82-2DA3-4A2D-B456-FBFE9F4FC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2CE0F79-F0B5-49B2-B2B6-1E277B4A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82C35E7-E7B1-4F29-8C5C-3DB880B8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38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5B87D7-DCA6-44D1-8DEC-A82B3D30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DA605FB-F483-4CDD-A75C-A53C8852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D00377-6522-43B5-82D8-4E26C4E5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1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5C5C34-E736-4B1C-B841-049B2036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7A19E9-EC74-4667-BE1C-0B11A25FC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FF3419-7963-49DD-AB5E-297FC0138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2A986D-0116-4360-945E-C40E21121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73859C-8567-4556-9900-AAE8873D1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BDC6293-4CAA-4E74-9F36-8DF643B8B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164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4ED5A-47E2-41D9-8584-C4C3F2299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A45F22-DBEB-446E-B6CF-1A85552874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F3DFFD-F11E-4BC8-9646-F72231181A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4E7937-F952-4955-B312-A7522EB09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F10048-C5ED-48A8-A025-2370D879D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513176-8A6A-48A7-A187-BED036363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21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BAE12F-6856-4770-940F-09B8E9695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F32841-732B-47B2-B717-DEB3C4D32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8D4CEB-A2E4-405A-8F55-68DC53D00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CFC75-4DC2-43E1-ACFC-6700D3A02AC3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18A321-E398-487A-B7D0-349905599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18AA5-FA8B-4A40-8CE8-FA66AB377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31A7C-CA54-4309-A57A-71E53F94A7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87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file:///D:\&#26519;&#19996;&#20255;\3.1&#24179;&#21488;\32-3.1%20&#20208;&#35282;&#31354;&#34892;&#31243;&#12289;&#38145;&#33292;&#22238;&#20301;&#24322;&#24120;&#12289;&#38145;&#33292;&#21098;&#30701;-20250402\3.1%20&#20208;&#35282;&#26657;&#26680;-20250606\SHT0017059_B.CATPart" TargetMode="Externa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26519;&#19996;&#20255;\3.1&#24179;&#21488;\32-3.1%20&#20208;&#35282;&#31354;&#34892;&#31243;&#12289;&#38145;&#33292;&#22238;&#20301;&#24322;&#24120;&#12289;&#38145;&#33292;&#21098;&#30701;-20250402\3.1%20&#20208;&#35282;&#26657;&#26680;-20250606\SHT0017094_A.CATProduct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275CB32-5023-4B76-9298-8B96EE8C2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49" y="555595"/>
            <a:ext cx="4752552" cy="28734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E9DD60-C09C-4737-93D2-6C0A3D0C46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817"/>
          <a:stretch/>
        </p:blipFill>
        <p:spPr>
          <a:xfrm>
            <a:off x="6816787" y="555596"/>
            <a:ext cx="4757187" cy="2873405"/>
          </a:xfrm>
          <a:prstGeom prst="rect">
            <a:avLst/>
          </a:prstGeom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id="{1EF2761F-C459-4047-85C8-39CDE9B3081F}"/>
              </a:ext>
            </a:extLst>
          </p:cNvPr>
          <p:cNvSpPr/>
          <p:nvPr/>
        </p:nvSpPr>
        <p:spPr>
          <a:xfrm>
            <a:off x="5264636" y="1831025"/>
            <a:ext cx="1677701" cy="11807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635D19D6-BDE7-49A6-90F0-D5828A8F1D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052737"/>
              </p:ext>
            </p:extLst>
          </p:nvPr>
        </p:nvGraphicFramePr>
        <p:xfrm>
          <a:off x="1439260" y="3799635"/>
          <a:ext cx="3307286" cy="874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零件" r:id="rId5" imgW="4014542" imgH="1061711" progId="CATIA.Part">
                  <p:link updateAutomatic="1"/>
                </p:oleObj>
              </mc:Choice>
              <mc:Fallback>
                <p:oleObj name="零件" r:id="rId5" imgW="4014542" imgH="1061711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9260" y="3799635"/>
                        <a:ext cx="3307286" cy="874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D42CD65C-5998-4AE3-AA16-BC6FF45FF6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34552"/>
              </p:ext>
            </p:extLst>
          </p:nvPr>
        </p:nvGraphicFramePr>
        <p:xfrm>
          <a:off x="7982105" y="3543970"/>
          <a:ext cx="3307286" cy="1386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零件" r:id="rId5" imgW="4014542" imgH="1682001" progId="CATIA.Part">
                  <p:link updateAutomatic="1"/>
                </p:oleObj>
              </mc:Choice>
              <mc:Fallback>
                <p:oleObj name="零件" r:id="rId5" imgW="4014542" imgH="1682001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82105" y="3543970"/>
                        <a:ext cx="3307286" cy="1386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694D2084-78F3-46CF-B21D-68D6B724153A}"/>
              </a:ext>
            </a:extLst>
          </p:cNvPr>
          <p:cNvSpPr txBox="1"/>
          <p:nvPr/>
        </p:nvSpPr>
        <p:spPr>
          <a:xfrm>
            <a:off x="0" y="0"/>
            <a:ext cx="433804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仰角解锁角度降低</a:t>
            </a:r>
            <a:r>
              <a:rPr lang="en-US" altLang="zh-CN" sz="2400" b="1" dirty="0">
                <a:solidFill>
                  <a:schemeClr val="bg1"/>
                </a:solidFill>
              </a:rPr>
              <a:t>10°</a:t>
            </a:r>
            <a:r>
              <a:rPr lang="zh-CN" altLang="en-US" sz="2400" b="1" dirty="0">
                <a:solidFill>
                  <a:schemeClr val="bg1"/>
                </a:solidFill>
              </a:rPr>
              <a:t>样件验证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00FC1D-0A88-4F3D-A303-990A67251A74}"/>
              </a:ext>
            </a:extLst>
          </p:cNvPr>
          <p:cNvSpPr txBox="1"/>
          <p:nvPr/>
        </p:nvSpPr>
        <p:spPr>
          <a:xfrm>
            <a:off x="10235146" y="474551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样件线切割</a:t>
            </a:r>
          </a:p>
        </p:txBody>
      </p:sp>
    </p:spTree>
    <p:extLst>
      <p:ext uri="{BB962C8B-B14F-4D97-AF65-F5344CB8AC3E}">
        <p14:creationId xmlns:p14="http://schemas.microsoft.com/office/powerpoint/2010/main" val="4116233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94D2084-78F3-46CF-B21D-68D6B724153A}"/>
              </a:ext>
            </a:extLst>
          </p:cNvPr>
          <p:cNvSpPr txBox="1"/>
          <p:nvPr/>
        </p:nvSpPr>
        <p:spPr>
          <a:xfrm>
            <a:off x="0" y="0"/>
            <a:ext cx="433804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仰角解锁角度降低</a:t>
            </a:r>
            <a:r>
              <a:rPr lang="en-US" altLang="zh-CN" sz="2400" b="1" dirty="0">
                <a:solidFill>
                  <a:schemeClr val="bg1"/>
                </a:solidFill>
              </a:rPr>
              <a:t>10°</a:t>
            </a:r>
            <a:r>
              <a:rPr lang="zh-CN" altLang="en-US" sz="2400" b="1" dirty="0">
                <a:solidFill>
                  <a:schemeClr val="bg1"/>
                </a:solidFill>
              </a:rPr>
              <a:t>样件验证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F142EA1-F8F8-465C-B5EB-C7DC9FE1E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19334"/>
              </p:ext>
            </p:extLst>
          </p:nvPr>
        </p:nvGraphicFramePr>
        <p:xfrm>
          <a:off x="510080" y="664125"/>
          <a:ext cx="3626913" cy="3425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产品" r:id="rId3" imgW="3146916" imgH="2972099" progId="CATIA.Product">
                  <p:link updateAutomatic="1"/>
                </p:oleObj>
              </mc:Choice>
              <mc:Fallback>
                <p:oleObj name="产品" r:id="rId3" imgW="3146916" imgH="2972099" progId="CATIA.Produc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080" y="664125"/>
                        <a:ext cx="3626913" cy="3425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C47E0EE2-5868-49D7-89CD-23A897048586}"/>
              </a:ext>
            </a:extLst>
          </p:cNvPr>
          <p:cNvSpPr txBox="1"/>
          <p:nvPr/>
        </p:nvSpPr>
        <p:spPr>
          <a:xfrm>
            <a:off x="1175906" y="4269864"/>
            <a:ext cx="1391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锁舌解锁值</a:t>
            </a:r>
            <a:endParaRPr lang="en-US" altLang="zh-CN" dirty="0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A4AEDD5-1587-4D6F-AB1A-5763A9059C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173914"/>
              </p:ext>
            </p:extLst>
          </p:nvPr>
        </p:nvGraphicFramePr>
        <p:xfrm>
          <a:off x="4428096" y="664124"/>
          <a:ext cx="3626913" cy="3425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产品" r:id="rId3" imgW="3146916" imgH="2972099" progId="CATIA.Product">
                  <p:link updateAutomatic="1"/>
                </p:oleObj>
              </mc:Choice>
              <mc:Fallback>
                <p:oleObj name="产品" r:id="rId3" imgW="3146916" imgH="2972099" progId="CATIA.Produc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8096" y="664124"/>
                        <a:ext cx="3626913" cy="3425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椭圆 5">
            <a:extLst>
              <a:ext uri="{FF2B5EF4-FFF2-40B4-BE49-F238E27FC236}">
                <a16:creationId xmlns:a16="http://schemas.microsoft.com/office/drawing/2014/main" id="{F3E57D1C-060C-4A07-A669-67F03AF97BEE}"/>
              </a:ext>
            </a:extLst>
          </p:cNvPr>
          <p:cNvSpPr/>
          <p:nvPr/>
        </p:nvSpPr>
        <p:spPr>
          <a:xfrm>
            <a:off x="6519336" y="2272683"/>
            <a:ext cx="656947" cy="763480"/>
          </a:xfrm>
          <a:prstGeom prst="ellipse">
            <a:avLst/>
          </a:prstGeom>
          <a:noFill/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AF4571-D085-4130-9489-66F5B865DB41}"/>
              </a:ext>
            </a:extLst>
          </p:cNvPr>
          <p:cNvSpPr txBox="1"/>
          <p:nvPr/>
        </p:nvSpPr>
        <p:spPr>
          <a:xfrm>
            <a:off x="4793722" y="429220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解锁片与解锁机构是否干涉</a:t>
            </a:r>
            <a:endParaRPr lang="en-US" altLang="zh-CN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E36DB9C-204D-46AC-B3FA-92E1B81BDA8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733" r="7026" b="8817"/>
          <a:stretch/>
        </p:blipFill>
        <p:spPr>
          <a:xfrm>
            <a:off x="8451543" y="664124"/>
            <a:ext cx="3626914" cy="287340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707D3B53-95B6-4709-9B8E-78E4562B7E8C}"/>
              </a:ext>
            </a:extLst>
          </p:cNvPr>
          <p:cNvSpPr txBox="1"/>
          <p:nvPr/>
        </p:nvSpPr>
        <p:spPr>
          <a:xfrm>
            <a:off x="9577824" y="37204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解锁角度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1835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35</Words>
  <Application>Microsoft Office PowerPoint</Application>
  <PresentationFormat>宽屏</PresentationFormat>
  <Paragraphs>6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链接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D:\林东伟\3.1平台\32-3.1 仰角空行程、锁舌回位异常、锁舌剪短-20250402\3.1 仰角校核-20250606\SHT0017059_B.CATPart</vt:lpstr>
      <vt:lpstr>D:\林东伟\3.1平台\32-3.1 仰角空行程、锁舌回位异常、锁舌剪短-20250402\3.1 仰角校核-20250606\SHT0017059_B.CATPart</vt:lpstr>
      <vt:lpstr>D:\林东伟\3.1平台\32-3.1 仰角空行程、锁舌回位异常、锁舌剪短-20250402\3.1 仰角校核-20250606\SHT0017094_A.CATProduct</vt:lpstr>
      <vt:lpstr>D:\林东伟\3.1平台\32-3.1 仰角空行程、锁舌回位异常、锁舌剪短-20250402\3.1 仰角校核-20250606\SHT0017094_A.CATProduct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nobody</dc:creator>
  <cp:lastModifiedBy>nobody</cp:lastModifiedBy>
  <cp:revision>4</cp:revision>
  <dcterms:created xsi:type="dcterms:W3CDTF">2025-06-09T01:18:02Z</dcterms:created>
  <dcterms:modified xsi:type="dcterms:W3CDTF">2025-06-09T01:39:02Z</dcterms:modified>
</cp:coreProperties>
</file>