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9" r:id="rId2"/>
  </p:sldIdLst>
  <p:sldSz cx="12192000" cy="6858000"/>
  <p:notesSz cx="9866313" cy="673576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27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C87C5A-EE6F-4613-BC8A-2ABC7DD650B2}" type="datetimeFigureOut">
              <a:rPr lang="zh-CN" altLang="en-US" smtClean="0"/>
              <a:t>2025/6/11 Wednesday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62F35-FFFC-4044-A951-7E2A14237B1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079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547097"/>
            <a:ext cx="12192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595764"/>
            <a:ext cx="12192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  <a:pPr>
                <a:defRPr/>
              </a:pPr>
              <a:t>2025/6/11 Wednesday</a:t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60643" y="44628"/>
            <a:ext cx="3312800" cy="461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灯片编号占位符 3"/>
          <p:cNvSpPr txBox="1">
            <a:spLocks/>
          </p:cNvSpPr>
          <p:nvPr userDrawn="1"/>
        </p:nvSpPr>
        <p:spPr>
          <a:xfrm>
            <a:off x="9048712" y="652534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algn="r" rtl="0" fontAlgn="auto">
              <a:spcBef>
                <a:spcPts val="0"/>
              </a:spcBef>
              <a:spcAft>
                <a:spcPts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>
              <a:defRPr/>
            </a:pPr>
            <a:fld id="{379AD9D7-DD06-4573-98D3-F9AAF1DD7A61}" type="slidenum">
              <a:rPr lang="zh-CN" altLang="en-US" sz="1200" smtClean="0">
                <a:latin typeface="微软雅黑" pitchFamily="34" charset="-122"/>
                <a:ea typeface="微软雅黑" pitchFamily="34" charset="-122"/>
              </a:rPr>
              <a:pPr>
                <a:defRPr/>
              </a:pPr>
              <a:t>‹#›</a:t>
            </a:fld>
            <a:endParaRPr lang="zh-CN" altLang="en-US" sz="1200" dirty="0">
              <a:latin typeface="微软雅黑" pitchFamily="34" charset="-122"/>
              <a:ea typeface="微软雅黑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64322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965821-C573-4CBE-8822-0C3AFB1D5A73}" type="datetimeFigureOut">
              <a:rPr lang="zh-CN" altLang="en-US" smtClean="0"/>
              <a:pPr/>
              <a:t>2025/6/11 Wednesday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E05E2-3BA0-4F19-ABDB-90CD20C781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图片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416" y="2047066"/>
            <a:ext cx="3888432" cy="275553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19336" y="30060"/>
            <a:ext cx="5786446" cy="46166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softEdge rad="12700"/>
          </a:effectLst>
        </p:spPr>
        <p:txBody>
          <a:bodyPr wrap="none" anchor="ctr"/>
          <a:lstStyle>
            <a:defPPr>
              <a:defRPr lang="zh-CN"/>
            </a:defPPr>
            <a:lvl1pPr>
              <a:defRPr sz="2400" b="1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en-US" altLang="zh-CN" dirty="0" smtClean="0"/>
              <a:t>G3</a:t>
            </a:r>
            <a:r>
              <a:rPr lang="zh-CN" altLang="en-US" dirty="0" smtClean="0"/>
              <a:t>转盘样件说明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335360" y="764704"/>
            <a:ext cx="11449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吉利客户反馈我司转盘晃动量太大，需要进行更改，经过分析，晃动量最大的位置在解锁结构，需进行优化，做样件进行验证；</a:t>
            </a:r>
            <a:endParaRPr lang="zh-CN" altLang="en-US" dirty="0"/>
          </a:p>
        </p:txBody>
      </p:sp>
      <p:cxnSp>
        <p:nvCxnSpPr>
          <p:cNvPr id="7" name="直接箭头连接符 6"/>
          <p:cNvCxnSpPr>
            <a:endCxn id="8" idx="1"/>
          </p:cNvCxnSpPr>
          <p:nvPr/>
        </p:nvCxnSpPr>
        <p:spPr>
          <a:xfrm flipV="1">
            <a:off x="3012559" y="2132856"/>
            <a:ext cx="2044461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057020" y="1948190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钣金更改</a:t>
            </a:r>
            <a:endParaRPr lang="zh-CN" altLang="en-US" dirty="0"/>
          </a:p>
        </p:txBody>
      </p:sp>
      <p:cxnSp>
        <p:nvCxnSpPr>
          <p:cNvPr id="17" name="直接箭头连接符 16"/>
          <p:cNvCxnSpPr/>
          <p:nvPr/>
        </p:nvCxnSpPr>
        <p:spPr>
          <a:xfrm>
            <a:off x="3719736" y="3934797"/>
            <a:ext cx="114597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4911274" y="37901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钣金更改</a:t>
            </a:r>
            <a:endParaRPr lang="zh-CN" altLang="en-US" dirty="0"/>
          </a:p>
        </p:txBody>
      </p:sp>
      <p:cxnSp>
        <p:nvCxnSpPr>
          <p:cNvPr id="21" name="直接箭头连接符 20"/>
          <p:cNvCxnSpPr/>
          <p:nvPr/>
        </p:nvCxnSpPr>
        <p:spPr>
          <a:xfrm flipH="1">
            <a:off x="1176355" y="3645024"/>
            <a:ext cx="887197" cy="1296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154615" y="4941168"/>
            <a:ext cx="24489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M6</a:t>
            </a:r>
            <a:r>
              <a:rPr lang="zh-CN" altLang="en-US" dirty="0" smtClean="0"/>
              <a:t>焊接螺母（此处螺母与钣金焊接在一起）</a:t>
            </a:r>
            <a:endParaRPr lang="zh-CN" altLang="en-US" dirty="0"/>
          </a:p>
        </p:txBody>
      </p:sp>
      <p:cxnSp>
        <p:nvCxnSpPr>
          <p:cNvPr id="23" name="直接箭头连接符 22"/>
          <p:cNvCxnSpPr/>
          <p:nvPr/>
        </p:nvCxnSpPr>
        <p:spPr>
          <a:xfrm flipH="1" flipV="1">
            <a:off x="1559496" y="1907540"/>
            <a:ext cx="224553" cy="15985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文本框 24"/>
          <p:cNvSpPr txBox="1"/>
          <p:nvPr/>
        </p:nvSpPr>
        <p:spPr>
          <a:xfrm>
            <a:off x="335360" y="1557513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借用</a:t>
            </a:r>
            <a:r>
              <a:rPr lang="en-US" altLang="zh-CN" dirty="0" smtClean="0"/>
              <a:t>H6</a:t>
            </a:r>
            <a:r>
              <a:rPr lang="zh-CN" altLang="en-US" dirty="0" smtClean="0"/>
              <a:t>底座模块化螺栓</a:t>
            </a:r>
            <a:r>
              <a:rPr lang="en-US" altLang="zh-CN" dirty="0" smtClean="0"/>
              <a:t>SHT0014932</a:t>
            </a:r>
            <a:endParaRPr lang="zh-CN" altLang="en-US" dirty="0"/>
          </a:p>
        </p:txBody>
      </p:sp>
      <p:cxnSp>
        <p:nvCxnSpPr>
          <p:cNvPr id="32" name="直接箭头连接符 31"/>
          <p:cNvCxnSpPr/>
          <p:nvPr/>
        </p:nvCxnSpPr>
        <p:spPr>
          <a:xfrm>
            <a:off x="3270490" y="3601062"/>
            <a:ext cx="599714" cy="1280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本框 33"/>
          <p:cNvSpPr txBox="1"/>
          <p:nvPr/>
        </p:nvSpPr>
        <p:spPr>
          <a:xfrm>
            <a:off x="3253046" y="4922820"/>
            <a:ext cx="53632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轴套与紫色钣金焊接在一起，若不能焊接在一起，则紫色钣金出一个小凸台，用来固定轴套（见数据）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44479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1099</TotalTime>
  <Words>100</Words>
  <Application>Microsoft Office PowerPoint</Application>
  <PresentationFormat>宽屏</PresentationFormat>
  <Paragraphs>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微软雅黑</vt:lpstr>
      <vt:lpstr>Arial</vt:lpstr>
      <vt:lpstr>Calibri</vt:lpstr>
      <vt:lpstr>Office 主题</vt:lpstr>
      <vt:lpstr>PowerPoint 演示文稿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hp</dc:creator>
  <cp:lastModifiedBy>Administrator</cp:lastModifiedBy>
  <cp:revision>60</cp:revision>
  <cp:lastPrinted>2021-12-30T02:40:20Z</cp:lastPrinted>
  <dcterms:created xsi:type="dcterms:W3CDTF">2021-12-29T01:09:06Z</dcterms:created>
  <dcterms:modified xsi:type="dcterms:W3CDTF">2025-06-11T06:26:32Z</dcterms:modified>
</cp:coreProperties>
</file>