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11"/>
  </p:notesMasterIdLst>
  <p:sldIdLst>
    <p:sldId id="262" r:id="rId2"/>
    <p:sldId id="366" r:id="rId3"/>
    <p:sldId id="372" r:id="rId4"/>
    <p:sldId id="367" r:id="rId5"/>
    <p:sldId id="373" r:id="rId6"/>
    <p:sldId id="368" r:id="rId7"/>
    <p:sldId id="369" r:id="rId8"/>
    <p:sldId id="370" r:id="rId9"/>
    <p:sldId id="260" r:id="rId10"/>
  </p:sldIdLst>
  <p:sldSz cx="12192000" cy="6858000"/>
  <p:notesSz cx="6797675" cy="9926638"/>
  <p:custDataLst>
    <p:tags r:id="rId12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11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00">
          <p15:clr>
            <a:srgbClr val="A4A3A4"/>
          </p15:clr>
        </p15:guide>
        <p15:guide id="2" pos="214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03B90"/>
    <a:srgbClr val="99CC00"/>
    <a:srgbClr val="A7A9AC"/>
    <a:srgbClr val="152A8C"/>
    <a:srgbClr val="0F298E"/>
    <a:srgbClr val="EEEEEE"/>
    <a:srgbClr val="7F7F7F"/>
    <a:srgbClr val="C00000"/>
    <a:srgbClr val="00543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689" autoAdjust="0"/>
    <p:restoredTop sz="95592" autoAdjust="0"/>
  </p:normalViewPr>
  <p:slideViewPr>
    <p:cSldViewPr snapToObjects="1" showGuides="1">
      <p:cViewPr varScale="1">
        <p:scale>
          <a:sx n="110" d="100"/>
          <a:sy n="110" d="100"/>
        </p:scale>
        <p:origin x="708" y="78"/>
      </p:cViewPr>
      <p:guideLst>
        <p:guide orient="horz" pos="2211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Objects="1" showGuides="1">
      <p:cViewPr varScale="1">
        <p:scale>
          <a:sx n="42" d="100"/>
          <a:sy n="42" d="100"/>
        </p:scale>
        <p:origin x="-1757" y="-96"/>
      </p:cViewPr>
      <p:guideLst>
        <p:guide orient="horz" pos="3200"/>
        <p:guide pos="214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247" cy="498328"/>
          </a:xfrm>
          <a:prstGeom prst="rect">
            <a:avLst/>
          </a:prstGeom>
        </p:spPr>
        <p:txBody>
          <a:bodyPr vert="horz" lIns="92108" tIns="46054" rIns="92108" bIns="46054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49826" y="0"/>
            <a:ext cx="2946246" cy="498328"/>
          </a:xfrm>
          <a:prstGeom prst="rect">
            <a:avLst/>
          </a:prstGeom>
        </p:spPr>
        <p:txBody>
          <a:bodyPr vert="horz" lIns="92108" tIns="46054" rIns="92108" bIns="46054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fld id="{F0259903-FC65-400A-9E76-C4C330AD3D6E}" type="datetimeFigureOut">
              <a:rPr lang="zh-CN" altLang="en-US"/>
              <a:t>2025/6/9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41425"/>
            <a:ext cx="595630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108" tIns="46054" rIns="92108" bIns="46054" rtlCol="0" anchor="ctr"/>
          <a:lstStyle/>
          <a:p>
            <a:pPr lvl="0"/>
            <a:endParaRPr lang="zh-CN" altLang="en-US" noProof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79288" y="4777245"/>
            <a:ext cx="5439101" cy="3908363"/>
          </a:xfrm>
          <a:prstGeom prst="rect">
            <a:avLst/>
          </a:prstGeom>
        </p:spPr>
        <p:txBody>
          <a:bodyPr vert="horz" lIns="92108" tIns="46054" rIns="92108" bIns="46054" rtlCol="0"/>
          <a:lstStyle/>
          <a:p>
            <a:pPr lvl="0"/>
            <a:r>
              <a:rPr lang="zh-CN" altLang="en-US" noProof="0"/>
              <a:t>编辑母版文本样式</a:t>
            </a:r>
          </a:p>
          <a:p>
            <a:pPr lvl="1"/>
            <a:r>
              <a:rPr lang="zh-CN" altLang="en-US" noProof="0"/>
              <a:t>第二级</a:t>
            </a:r>
          </a:p>
          <a:p>
            <a:pPr lvl="2"/>
            <a:r>
              <a:rPr lang="zh-CN" altLang="en-US" noProof="0"/>
              <a:t>第三级</a:t>
            </a:r>
          </a:p>
          <a:p>
            <a:pPr lvl="3"/>
            <a:r>
              <a:rPr lang="zh-CN" altLang="en-US" noProof="0"/>
              <a:t>第四级</a:t>
            </a:r>
          </a:p>
          <a:p>
            <a:pPr lvl="4"/>
            <a:r>
              <a:rPr lang="zh-CN" altLang="en-US" noProof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428310"/>
            <a:ext cx="2946247" cy="498328"/>
          </a:xfrm>
          <a:prstGeom prst="rect">
            <a:avLst/>
          </a:prstGeom>
        </p:spPr>
        <p:txBody>
          <a:bodyPr vert="horz" lIns="92108" tIns="46054" rIns="92108" bIns="46054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49826" y="9428310"/>
            <a:ext cx="2946246" cy="498328"/>
          </a:xfrm>
          <a:prstGeom prst="rect">
            <a:avLst/>
          </a:prstGeom>
        </p:spPr>
        <p:txBody>
          <a:bodyPr vert="horz" lIns="92108" tIns="46054" rIns="92108" bIns="46054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fld id="{A67DAE94-9449-4026-AC54-378A5A1A8636}" type="slidenum">
              <a:rPr lang="zh-CN" altLang="en-US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335" kern="1200">
        <a:solidFill>
          <a:schemeClr val="tx1"/>
        </a:solidFill>
        <a:latin typeface="+mn-lt"/>
        <a:ea typeface="+mn-ea"/>
        <a:cs typeface="+mn-cs"/>
      </a:defRPr>
    </a:lvl1pPr>
    <a:lvl2pPr marL="485775" algn="l" rtl="0" eaLnBrk="0" fontAlgn="base" hangingPunct="0">
      <a:spcBef>
        <a:spcPct val="30000"/>
      </a:spcBef>
      <a:spcAft>
        <a:spcPct val="0"/>
      </a:spcAft>
      <a:defRPr sz="1335" kern="1200">
        <a:solidFill>
          <a:schemeClr val="tx1"/>
        </a:solidFill>
        <a:latin typeface="+mn-lt"/>
        <a:ea typeface="+mn-ea"/>
        <a:cs typeface="+mn-cs"/>
      </a:defRPr>
    </a:lvl2pPr>
    <a:lvl3pPr marL="971550" algn="l" rtl="0" eaLnBrk="0" fontAlgn="base" hangingPunct="0">
      <a:spcBef>
        <a:spcPct val="30000"/>
      </a:spcBef>
      <a:spcAft>
        <a:spcPct val="0"/>
      </a:spcAft>
      <a:defRPr sz="1335" kern="1200">
        <a:solidFill>
          <a:schemeClr val="tx1"/>
        </a:solidFill>
        <a:latin typeface="+mn-lt"/>
        <a:ea typeface="+mn-ea"/>
        <a:cs typeface="+mn-cs"/>
      </a:defRPr>
    </a:lvl3pPr>
    <a:lvl4pPr marL="1457325" algn="l" rtl="0" eaLnBrk="0" fontAlgn="base" hangingPunct="0">
      <a:spcBef>
        <a:spcPct val="30000"/>
      </a:spcBef>
      <a:spcAft>
        <a:spcPct val="0"/>
      </a:spcAft>
      <a:defRPr sz="1335" kern="1200">
        <a:solidFill>
          <a:schemeClr val="tx1"/>
        </a:solidFill>
        <a:latin typeface="+mn-lt"/>
        <a:ea typeface="+mn-ea"/>
        <a:cs typeface="+mn-cs"/>
      </a:defRPr>
    </a:lvl4pPr>
    <a:lvl5pPr marL="1943100" algn="l" rtl="0" eaLnBrk="0" fontAlgn="base" hangingPunct="0">
      <a:spcBef>
        <a:spcPct val="30000"/>
      </a:spcBef>
      <a:spcAft>
        <a:spcPct val="0"/>
      </a:spcAft>
      <a:defRPr sz="1335" kern="1200">
        <a:solidFill>
          <a:schemeClr val="tx1"/>
        </a:solidFill>
        <a:latin typeface="+mn-lt"/>
        <a:ea typeface="+mn-ea"/>
        <a:cs typeface="+mn-cs"/>
      </a:defRPr>
    </a:lvl5pPr>
    <a:lvl6pPr marL="2429510" algn="l" defTabSz="971550" rtl="0" eaLnBrk="1" latinLnBrk="0" hangingPunct="1">
      <a:defRPr sz="1335" kern="1200">
        <a:solidFill>
          <a:schemeClr val="tx1"/>
        </a:solidFill>
        <a:latin typeface="+mn-lt"/>
        <a:ea typeface="+mn-ea"/>
        <a:cs typeface="+mn-cs"/>
      </a:defRPr>
    </a:lvl6pPr>
    <a:lvl7pPr marL="2915285" algn="l" defTabSz="971550" rtl="0" eaLnBrk="1" latinLnBrk="0" hangingPunct="1">
      <a:defRPr sz="1335" kern="1200">
        <a:solidFill>
          <a:schemeClr val="tx1"/>
        </a:solidFill>
        <a:latin typeface="+mn-lt"/>
        <a:ea typeface="+mn-ea"/>
        <a:cs typeface="+mn-cs"/>
      </a:defRPr>
    </a:lvl7pPr>
    <a:lvl8pPr marL="3401060" algn="l" defTabSz="971550" rtl="0" eaLnBrk="1" latinLnBrk="0" hangingPunct="1">
      <a:defRPr sz="1335" kern="1200">
        <a:solidFill>
          <a:schemeClr val="tx1"/>
        </a:solidFill>
        <a:latin typeface="+mn-lt"/>
        <a:ea typeface="+mn-ea"/>
        <a:cs typeface="+mn-cs"/>
      </a:defRPr>
    </a:lvl8pPr>
    <a:lvl9pPr marL="3886835" algn="l" defTabSz="971550" rtl="0" eaLnBrk="1" latinLnBrk="0" hangingPunct="1">
      <a:defRPr sz="1335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67DAE94-9449-4026-AC54-378A5A1A8636}" type="slidenum">
              <a:rPr lang="zh-CN" altLang="en-US" smtClean="0"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23解放封面页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0" y="2564904"/>
            <a:ext cx="12192000" cy="1775292"/>
          </a:xfrm>
          <a:prstGeom prst="rect">
            <a:avLst/>
          </a:prstGeom>
        </p:spPr>
        <p:txBody>
          <a:bodyPr anchor="ctr" anchorCtr="0"/>
          <a:lstStyle>
            <a:lvl1pPr algn="ctr">
              <a:lnSpc>
                <a:spcPct val="100000"/>
              </a:lnSpc>
              <a:defRPr sz="5400" b="1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 smtClean="0"/>
              <a:t>标题</a:t>
            </a:r>
            <a:endParaRPr lang="en-US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43000" y="4476097"/>
            <a:ext cx="9921552" cy="1655762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 smtClean="0"/>
              <a:t>副标题</a:t>
            </a:r>
            <a:endParaRPr lang="en-US" altLang="zh-CN" dirty="0"/>
          </a:p>
          <a:p>
            <a:endParaRPr lang="zh-CN" altLang="en-US" dirty="0"/>
          </a:p>
        </p:txBody>
      </p:sp>
      <p:grpSp>
        <p:nvGrpSpPr>
          <p:cNvPr id="2" name="组合 1"/>
          <p:cNvGrpSpPr/>
          <p:nvPr userDrawn="1"/>
        </p:nvGrpSpPr>
        <p:grpSpPr>
          <a:xfrm>
            <a:off x="0" y="6942142"/>
            <a:ext cx="12192000" cy="614361"/>
            <a:chOff x="0" y="6942142"/>
            <a:chExt cx="12192000" cy="614361"/>
          </a:xfrm>
        </p:grpSpPr>
        <p:sp>
          <p:nvSpPr>
            <p:cNvPr id="6" name="同侧圆角矩形 3"/>
            <p:cNvSpPr/>
            <p:nvPr userDrawn="1"/>
          </p:nvSpPr>
          <p:spPr>
            <a:xfrm rot="10800000">
              <a:off x="0" y="6942142"/>
              <a:ext cx="12192000" cy="614361"/>
            </a:xfrm>
            <a:prstGeom prst="round2SameRect">
              <a:avLst>
                <a:gd name="adj1" fmla="val 21050"/>
                <a:gd name="adj2" fmla="val 0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886" tIns="36443" rIns="72886" bIns="36443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7" name="矩形 6"/>
            <p:cNvSpPr/>
            <p:nvPr userDrawn="1"/>
          </p:nvSpPr>
          <p:spPr>
            <a:xfrm>
              <a:off x="5903385" y="7004052"/>
              <a:ext cx="1512000" cy="4683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8695" tIns="28695" rIns="28695" bIns="28695" anchor="ctr"/>
            <a:lstStyle/>
            <a:p>
              <a:pPr algn="ctr" fontAlgn="auto">
                <a:lnSpc>
                  <a:spcPts val="1275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13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解放蓝</a:t>
              </a:r>
              <a:endParaRPr lang="en-US" altLang="zh-CN" sz="13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 fontAlgn="auto">
                <a:lnSpc>
                  <a:spcPts val="1275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11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21/42/140</a:t>
              </a:r>
              <a:endParaRPr lang="zh-CN" altLang="en-US" sz="11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0" name="矩形 9"/>
            <p:cNvSpPr/>
            <p:nvPr userDrawn="1"/>
          </p:nvSpPr>
          <p:spPr>
            <a:xfrm>
              <a:off x="7431809" y="7004052"/>
              <a:ext cx="1512000" cy="4683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8695" tIns="28695" rIns="28695" bIns="28695" anchor="ctr"/>
            <a:lstStyle/>
            <a:p>
              <a:pPr algn="ctr" fontAlgn="auto">
                <a:lnSpc>
                  <a:spcPts val="1275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13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辅助蓝</a:t>
              </a:r>
              <a:endParaRPr lang="en-US" altLang="zh-CN" sz="13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 fontAlgn="auto">
                <a:lnSpc>
                  <a:spcPts val="1275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1100" dirty="0"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39/150/212</a:t>
              </a:r>
              <a:endParaRPr lang="zh-CN" altLang="en-US" sz="11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1" name="矩形 10"/>
            <p:cNvSpPr/>
            <p:nvPr userDrawn="1"/>
          </p:nvSpPr>
          <p:spPr>
            <a:xfrm>
              <a:off x="2406647" y="6964366"/>
              <a:ext cx="3344336" cy="5397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8695" tIns="28695" rIns="28695" bIns="2869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b="1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b="1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标准提示</a:t>
              </a:r>
              <a:r>
                <a:rPr lang="en-US" altLang="zh-CN" b="1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——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1300" b="1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字体：</a:t>
              </a:r>
              <a:r>
                <a:rPr lang="zh-CN" altLang="en-US" sz="13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微软雅黑     </a:t>
              </a:r>
              <a:r>
                <a:rPr lang="zh-CN" altLang="en-US" sz="1300" b="1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颜色：</a:t>
              </a:r>
              <a:r>
                <a:rPr lang="zh-CN" altLang="en-US" sz="13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优先用右侧颜色</a:t>
              </a:r>
            </a:p>
          </p:txBody>
        </p:sp>
        <p:sp>
          <p:nvSpPr>
            <p:cNvPr id="12" name="矩形 11"/>
            <p:cNvSpPr/>
            <p:nvPr userDrawn="1"/>
          </p:nvSpPr>
          <p:spPr>
            <a:xfrm>
              <a:off x="10488656" y="7004052"/>
              <a:ext cx="1512000" cy="4683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8695" tIns="28695" rIns="28695" bIns="28695" anchor="ctr"/>
            <a:lstStyle/>
            <a:p>
              <a:pPr algn="ctr" fontAlgn="auto">
                <a:lnSpc>
                  <a:spcPts val="1275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13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辅助红</a:t>
              </a:r>
              <a:endParaRPr lang="en-US" altLang="zh-CN" sz="13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 fontAlgn="auto">
                <a:lnSpc>
                  <a:spcPts val="1275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11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177/0/17</a:t>
              </a:r>
              <a:endParaRPr lang="zh-CN" altLang="en-US" sz="11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3" name="矩形 12"/>
            <p:cNvSpPr/>
            <p:nvPr userDrawn="1"/>
          </p:nvSpPr>
          <p:spPr>
            <a:xfrm>
              <a:off x="231649" y="6964366"/>
              <a:ext cx="2077637" cy="5397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8695" tIns="28695" rIns="28695" bIns="2869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2800" b="1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2023</a:t>
              </a:r>
              <a:r>
                <a:rPr lang="zh-CN" altLang="en-US" sz="2800" b="1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封面页</a:t>
              </a:r>
            </a:p>
          </p:txBody>
        </p:sp>
        <p:sp>
          <p:nvSpPr>
            <p:cNvPr id="15" name="矩形 14"/>
            <p:cNvSpPr/>
            <p:nvPr userDrawn="1"/>
          </p:nvSpPr>
          <p:spPr>
            <a:xfrm>
              <a:off x="8960233" y="7004052"/>
              <a:ext cx="1512000" cy="468311"/>
            </a:xfrm>
            <a:prstGeom prst="rect">
              <a:avLst/>
            </a:prstGeom>
            <a:solidFill>
              <a:srgbClr val="A7A9A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8695" tIns="28695" rIns="28695" bIns="28695" anchor="ctr"/>
            <a:lstStyle/>
            <a:p>
              <a:pPr algn="ctr" fontAlgn="auto">
                <a:lnSpc>
                  <a:spcPts val="1275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13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辅助灰</a:t>
              </a:r>
              <a:endParaRPr lang="en-US" altLang="zh-CN" sz="1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 fontAlgn="auto">
                <a:lnSpc>
                  <a:spcPts val="1275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11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167/169/172</a:t>
              </a:r>
              <a:endParaRPr lang="zh-CN" altLang="en-US" sz="1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765" y="-14605"/>
            <a:ext cx="12230735" cy="1291590"/>
          </a:xfrm>
          <a:prstGeom prst="rect">
            <a:avLst/>
          </a:prstGeom>
        </p:spPr>
      </p:pic>
      <p:pic>
        <p:nvPicPr>
          <p:cNvPr id="16" name="图形 3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82897" y="327314"/>
            <a:ext cx="2881252" cy="6372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23解放目录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同侧圆角矩形 3"/>
          <p:cNvSpPr/>
          <p:nvPr userDrawn="1"/>
        </p:nvSpPr>
        <p:spPr>
          <a:xfrm rot="10800000">
            <a:off x="0" y="6942143"/>
            <a:ext cx="12192000" cy="614361"/>
          </a:xfrm>
          <a:prstGeom prst="round2SameRect">
            <a:avLst>
              <a:gd name="adj1" fmla="val 21050"/>
              <a:gd name="adj2" fmla="val 0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886" tIns="36443" rIns="72886" bIns="36443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chemeClr val="bg1"/>
              </a:solidFill>
            </a:endParaRPr>
          </a:p>
        </p:txBody>
      </p:sp>
      <p:grpSp>
        <p:nvGrpSpPr>
          <p:cNvPr id="18" name="组合 17"/>
          <p:cNvGrpSpPr/>
          <p:nvPr userDrawn="1"/>
        </p:nvGrpSpPr>
        <p:grpSpPr>
          <a:xfrm>
            <a:off x="0" y="6942143"/>
            <a:ext cx="12192000" cy="614361"/>
            <a:chOff x="0" y="6942143"/>
            <a:chExt cx="12192000" cy="614361"/>
          </a:xfrm>
        </p:grpSpPr>
        <p:sp>
          <p:nvSpPr>
            <p:cNvPr id="19" name="同侧圆角矩形 3"/>
            <p:cNvSpPr/>
            <p:nvPr userDrawn="1"/>
          </p:nvSpPr>
          <p:spPr>
            <a:xfrm rot="10800000">
              <a:off x="0" y="6942143"/>
              <a:ext cx="12192000" cy="614361"/>
            </a:xfrm>
            <a:prstGeom prst="round2SameRect">
              <a:avLst>
                <a:gd name="adj1" fmla="val 21050"/>
                <a:gd name="adj2" fmla="val 0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886" tIns="36443" rIns="72886" bIns="36443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20" name="矩形 19"/>
            <p:cNvSpPr/>
            <p:nvPr userDrawn="1"/>
          </p:nvSpPr>
          <p:spPr>
            <a:xfrm>
              <a:off x="2406647" y="6964366"/>
              <a:ext cx="3344336" cy="5397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8695" tIns="28695" rIns="28695" bIns="2869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b="1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b="1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标准提示</a:t>
              </a:r>
              <a:r>
                <a:rPr lang="en-US" altLang="zh-CN" b="1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——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1300" b="1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字体：</a:t>
              </a:r>
              <a:r>
                <a:rPr lang="zh-CN" altLang="en-US" sz="13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微软雅黑     </a:t>
              </a:r>
              <a:r>
                <a:rPr lang="zh-CN" altLang="en-US" sz="1300" b="1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颜色：</a:t>
              </a:r>
              <a:r>
                <a:rPr lang="zh-CN" altLang="en-US" sz="13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优先用右侧颜色</a:t>
              </a:r>
            </a:p>
          </p:txBody>
        </p:sp>
        <p:sp>
          <p:nvSpPr>
            <p:cNvPr id="21" name="矩形 20"/>
            <p:cNvSpPr/>
            <p:nvPr userDrawn="1"/>
          </p:nvSpPr>
          <p:spPr>
            <a:xfrm>
              <a:off x="231649" y="6964366"/>
              <a:ext cx="2077637" cy="5397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8695" tIns="28695" rIns="28695" bIns="2869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2800" b="1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2023</a:t>
              </a:r>
              <a:r>
                <a:rPr lang="zh-CN" altLang="en-US" sz="2800" b="1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目录页</a:t>
              </a:r>
            </a:p>
          </p:txBody>
        </p:sp>
      </p:grpSp>
      <p:sp>
        <p:nvSpPr>
          <p:cNvPr id="22" name="矩形 21"/>
          <p:cNvSpPr/>
          <p:nvPr userDrawn="1"/>
        </p:nvSpPr>
        <p:spPr>
          <a:xfrm>
            <a:off x="5903385" y="7004052"/>
            <a:ext cx="1512000" cy="46831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695" tIns="28695" rIns="28695" bIns="28695" anchor="ctr"/>
          <a:lstStyle/>
          <a:p>
            <a:pPr algn="ctr" fontAlgn="auto">
              <a:lnSpc>
                <a:spcPts val="1275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解放蓝</a:t>
            </a:r>
            <a:endParaRPr lang="en-US" altLang="zh-CN" sz="13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fontAlgn="auto">
              <a:lnSpc>
                <a:spcPts val="1275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21/42/140</a:t>
            </a:r>
            <a:endParaRPr lang="zh-CN" altLang="en-US" sz="11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" name="矩形 22"/>
          <p:cNvSpPr/>
          <p:nvPr userDrawn="1"/>
        </p:nvSpPr>
        <p:spPr>
          <a:xfrm>
            <a:off x="7431809" y="7004052"/>
            <a:ext cx="1512000" cy="46831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695" tIns="28695" rIns="28695" bIns="28695" anchor="ctr"/>
          <a:lstStyle/>
          <a:p>
            <a:pPr algn="ctr" fontAlgn="auto">
              <a:lnSpc>
                <a:spcPts val="1275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辅助蓝</a:t>
            </a:r>
            <a:endParaRPr lang="en-US" altLang="zh-CN" sz="13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fontAlgn="auto">
              <a:lnSpc>
                <a:spcPts val="1275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1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39/150/212</a:t>
            </a:r>
            <a:endParaRPr lang="zh-CN" altLang="en-US" sz="11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4" name="矩形 23"/>
          <p:cNvSpPr/>
          <p:nvPr userDrawn="1"/>
        </p:nvSpPr>
        <p:spPr>
          <a:xfrm>
            <a:off x="10488656" y="7004052"/>
            <a:ext cx="1512000" cy="46831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695" tIns="28695" rIns="28695" bIns="28695" anchor="ctr"/>
          <a:lstStyle/>
          <a:p>
            <a:pPr algn="ctr" fontAlgn="auto">
              <a:lnSpc>
                <a:spcPts val="1275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辅助红</a:t>
            </a:r>
            <a:endParaRPr lang="en-US" altLang="zh-CN" sz="13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fontAlgn="auto">
              <a:lnSpc>
                <a:spcPts val="1275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177/0/17</a:t>
            </a:r>
            <a:endParaRPr lang="zh-CN" altLang="en-US" sz="11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5" name="矩形 24"/>
          <p:cNvSpPr/>
          <p:nvPr userDrawn="1"/>
        </p:nvSpPr>
        <p:spPr>
          <a:xfrm>
            <a:off x="8960233" y="7004052"/>
            <a:ext cx="1512000" cy="468311"/>
          </a:xfrm>
          <a:prstGeom prst="rect">
            <a:avLst/>
          </a:prstGeom>
          <a:solidFill>
            <a:srgbClr val="A7A9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695" tIns="28695" rIns="28695" bIns="28695" anchor="ctr"/>
          <a:lstStyle/>
          <a:p>
            <a:pPr algn="ctr" fontAlgn="auto">
              <a:lnSpc>
                <a:spcPts val="1275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辅助灰</a:t>
            </a:r>
            <a:endParaRPr lang="en-US" altLang="zh-CN" sz="13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fontAlgn="auto">
              <a:lnSpc>
                <a:spcPts val="1275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167/169/172</a:t>
            </a:r>
            <a:endParaRPr lang="zh-CN" altLang="en-US" sz="11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31" name="直接连接符 30"/>
          <p:cNvCxnSpPr/>
          <p:nvPr userDrawn="1"/>
        </p:nvCxnSpPr>
        <p:spPr>
          <a:xfrm flipH="1">
            <a:off x="479425" y="836712"/>
            <a:ext cx="1123315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图形 2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961704" y="241983"/>
            <a:ext cx="1750871" cy="381600"/>
          </a:xfrm>
          <a:prstGeom prst="rect">
            <a:avLst/>
          </a:prstGeom>
        </p:spPr>
      </p:pic>
      <p:sp>
        <p:nvSpPr>
          <p:cNvPr id="11" name="文本占位符 6"/>
          <p:cNvSpPr>
            <a:spLocks noGrp="1"/>
          </p:cNvSpPr>
          <p:nvPr>
            <p:ph type="body" sz="quarter" idx="12" hasCustomPrompt="1"/>
          </p:nvPr>
        </p:nvSpPr>
        <p:spPr>
          <a:xfrm>
            <a:off x="477723" y="175966"/>
            <a:ext cx="9218726" cy="559059"/>
          </a:xfrm>
          <a:prstGeom prst="rect">
            <a:avLst/>
          </a:prstGeom>
        </p:spPr>
        <p:txBody>
          <a:bodyPr lIns="72886" tIns="36443" rIns="72886" bIns="36443" anchor="ctr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800" b="1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CN" altLang="en-US" dirty="0"/>
              <a:t>目录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23解放正文页-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 userDrawn="1"/>
        </p:nvGrpSpPr>
        <p:grpSpPr>
          <a:xfrm>
            <a:off x="0" y="6942143"/>
            <a:ext cx="12192000" cy="614361"/>
            <a:chOff x="0" y="6942143"/>
            <a:chExt cx="12192000" cy="614361"/>
          </a:xfrm>
        </p:grpSpPr>
        <p:sp>
          <p:nvSpPr>
            <p:cNvPr id="4" name="同侧圆角矩形 3"/>
            <p:cNvSpPr/>
            <p:nvPr userDrawn="1"/>
          </p:nvSpPr>
          <p:spPr>
            <a:xfrm rot="10800000">
              <a:off x="0" y="6942143"/>
              <a:ext cx="12192000" cy="614361"/>
            </a:xfrm>
            <a:prstGeom prst="round2SameRect">
              <a:avLst>
                <a:gd name="adj1" fmla="val 21050"/>
                <a:gd name="adj2" fmla="val 0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886" tIns="36443" rIns="72886" bIns="36443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9" name="矩形 8"/>
            <p:cNvSpPr/>
            <p:nvPr userDrawn="1"/>
          </p:nvSpPr>
          <p:spPr>
            <a:xfrm>
              <a:off x="2406647" y="6964366"/>
              <a:ext cx="3344336" cy="5397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8695" tIns="28695" rIns="28695" bIns="2869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b="1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b="1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标准提示</a:t>
              </a:r>
              <a:r>
                <a:rPr lang="en-US" altLang="zh-CN" b="1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——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1300" b="1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字体：</a:t>
              </a:r>
              <a:r>
                <a:rPr lang="zh-CN" altLang="en-US" sz="13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微软雅黑     </a:t>
              </a:r>
              <a:r>
                <a:rPr lang="zh-CN" altLang="en-US" sz="1300" b="1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颜色：</a:t>
              </a:r>
              <a:r>
                <a:rPr lang="zh-CN" altLang="en-US" sz="13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优先用右侧颜色</a:t>
              </a:r>
            </a:p>
          </p:txBody>
        </p:sp>
        <p:sp>
          <p:nvSpPr>
            <p:cNvPr id="11" name="矩形 10"/>
            <p:cNvSpPr/>
            <p:nvPr userDrawn="1"/>
          </p:nvSpPr>
          <p:spPr>
            <a:xfrm>
              <a:off x="231649" y="6964366"/>
              <a:ext cx="2077637" cy="5397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8695" tIns="28695" rIns="28695" bIns="2869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2800" b="1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2023</a:t>
              </a:r>
              <a:r>
                <a:rPr lang="zh-CN" altLang="en-US" sz="2800" b="1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正文</a:t>
              </a:r>
              <a:r>
                <a:rPr lang="zh-CN" altLang="en-US" sz="2800" b="1" dirty="0" smtClean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页</a:t>
              </a:r>
              <a:endParaRPr lang="zh-CN" altLang="en-US" sz="28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4" name="Rectangle 9"/>
          <p:cNvSpPr>
            <a:spLocks noChangeArrowheads="1"/>
          </p:cNvSpPr>
          <p:nvPr userDrawn="1"/>
        </p:nvSpPr>
        <p:spPr bwMode="auto">
          <a:xfrm>
            <a:off x="10992544" y="6412107"/>
            <a:ext cx="738477" cy="333594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2F4D71"/>
            </a:prstShdw>
          </a:effectLst>
        </p:spPr>
        <p:txBody>
          <a:bodyPr wrap="square" lIns="83199" tIns="43264" rIns="83199" bIns="43264" anchor="ctr">
            <a:spAutoFit/>
          </a:bodyPr>
          <a:lstStyle>
            <a:lvl1pPr defTabSz="846455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defTabSz="846455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defTabSz="846455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defTabSz="846455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defTabSz="846455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algn="ctr" defTabSz="84645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algn="ctr" defTabSz="84645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algn="ctr" defTabSz="84645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algn="ctr" defTabSz="84645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defRPr/>
            </a:pPr>
            <a:fld id="{B2DE838B-0F12-4B31-B7D1-2D0F6538ECB8}" type="slidenum">
              <a:rPr lang="en-US" altLang="zh-CN" b="1" smtClean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‹#›</a:t>
            </a:fld>
            <a:endParaRPr lang="en-US" altLang="zh-CN" b="1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文本占位符 6"/>
          <p:cNvSpPr>
            <a:spLocks noGrp="1"/>
          </p:cNvSpPr>
          <p:nvPr>
            <p:ph type="body" sz="quarter" idx="12" hasCustomPrompt="1"/>
          </p:nvPr>
        </p:nvSpPr>
        <p:spPr>
          <a:xfrm>
            <a:off x="477723" y="175966"/>
            <a:ext cx="9218726" cy="559059"/>
          </a:xfrm>
          <a:prstGeom prst="rect">
            <a:avLst/>
          </a:prstGeom>
        </p:spPr>
        <p:txBody>
          <a:bodyPr lIns="72886" tIns="36443" rIns="72886" bIns="36443" anchor="ctr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800" b="1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CN" altLang="en-US" dirty="0"/>
              <a:t>单击此处编辑大标题</a:t>
            </a:r>
          </a:p>
        </p:txBody>
      </p:sp>
      <p:sp>
        <p:nvSpPr>
          <p:cNvPr id="20" name="文本占位符 6"/>
          <p:cNvSpPr>
            <a:spLocks noGrp="1"/>
          </p:cNvSpPr>
          <p:nvPr>
            <p:ph type="body" sz="quarter" idx="13" hasCustomPrompt="1"/>
          </p:nvPr>
        </p:nvSpPr>
        <p:spPr>
          <a:xfrm>
            <a:off x="477723" y="1063639"/>
            <a:ext cx="11231448" cy="468452"/>
          </a:xfrm>
          <a:prstGeom prst="rect">
            <a:avLst/>
          </a:prstGeom>
        </p:spPr>
        <p:txBody>
          <a:bodyPr lIns="72886" tIns="36443" rIns="72886" bIns="36443" anchor="t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CN" altLang="en-US" dirty="0"/>
              <a:t>单击此处编辑标题</a:t>
            </a:r>
          </a:p>
        </p:txBody>
      </p:sp>
      <p:sp>
        <p:nvSpPr>
          <p:cNvPr id="21" name="文本占位符 6"/>
          <p:cNvSpPr>
            <a:spLocks noGrp="1"/>
          </p:cNvSpPr>
          <p:nvPr>
            <p:ph type="body" sz="quarter" idx="14" hasCustomPrompt="1"/>
          </p:nvPr>
        </p:nvSpPr>
        <p:spPr>
          <a:xfrm>
            <a:off x="477723" y="1532091"/>
            <a:ext cx="11233150" cy="1176830"/>
          </a:xfrm>
          <a:prstGeom prst="rect">
            <a:avLst/>
          </a:prstGeom>
        </p:spPr>
        <p:txBody>
          <a:bodyPr lIns="72886" tIns="36443" rIns="72886" bIns="36443" anchor="t" anchorCtr="0"/>
          <a:lstStyle>
            <a:lvl1pPr marL="342900" indent="-342900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p"/>
              <a:defRPr sz="2000" b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/>
            <a:r>
              <a:rPr lang="en-US" altLang="zh-CN" dirty="0"/>
              <a:t>× × × × × × × × × × × × × × × × × × × × × × × × × × × × × × × × × × × ×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p"/>
              <a:defRPr/>
            </a:pPr>
            <a:r>
              <a:rPr lang="en-US" altLang="zh-CN" dirty="0"/>
              <a:t>× × × × × × × × × × × × × × × × × × × × × × × × × × × × × × × × ×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p"/>
              <a:defRPr/>
            </a:pPr>
            <a:r>
              <a:rPr lang="en-US" altLang="zh-CN" dirty="0"/>
              <a:t>× × × × × × × × × × × × × × × × × × × × × × × × × × × × × × × × × × × × × ×</a:t>
            </a:r>
            <a:endParaRPr lang="zh-CN" altLang="en-US" dirty="0"/>
          </a:p>
        </p:txBody>
      </p:sp>
      <p:pic>
        <p:nvPicPr>
          <p:cNvPr id="6" name="图形 2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961704" y="241983"/>
            <a:ext cx="1750871" cy="381600"/>
          </a:xfrm>
          <a:prstGeom prst="rect">
            <a:avLst/>
          </a:prstGeom>
        </p:spPr>
      </p:pic>
      <p:cxnSp>
        <p:nvCxnSpPr>
          <p:cNvPr id="8" name="直接连接符 7"/>
          <p:cNvCxnSpPr/>
          <p:nvPr userDrawn="1"/>
        </p:nvCxnSpPr>
        <p:spPr>
          <a:xfrm flipH="1">
            <a:off x="479425" y="836712"/>
            <a:ext cx="1123315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矩形 16"/>
          <p:cNvSpPr/>
          <p:nvPr userDrawn="1"/>
        </p:nvSpPr>
        <p:spPr>
          <a:xfrm>
            <a:off x="5903385" y="7004052"/>
            <a:ext cx="1512000" cy="46831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695" tIns="28695" rIns="28695" bIns="28695" anchor="ctr"/>
          <a:lstStyle/>
          <a:p>
            <a:pPr algn="ctr" fontAlgn="auto">
              <a:lnSpc>
                <a:spcPts val="1275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解放蓝</a:t>
            </a:r>
            <a:endParaRPr lang="en-US" altLang="zh-CN" sz="13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fontAlgn="auto">
              <a:lnSpc>
                <a:spcPts val="1275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21/42/140</a:t>
            </a:r>
            <a:endParaRPr lang="zh-CN" altLang="en-US" sz="11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矩形 18"/>
          <p:cNvSpPr/>
          <p:nvPr userDrawn="1"/>
        </p:nvSpPr>
        <p:spPr>
          <a:xfrm>
            <a:off x="7431809" y="7004052"/>
            <a:ext cx="1512000" cy="46831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695" tIns="28695" rIns="28695" bIns="28695" anchor="ctr"/>
          <a:lstStyle/>
          <a:p>
            <a:pPr algn="ctr" fontAlgn="auto">
              <a:lnSpc>
                <a:spcPts val="1275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辅助蓝</a:t>
            </a:r>
            <a:endParaRPr lang="en-US" altLang="zh-CN" sz="13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fontAlgn="auto">
              <a:lnSpc>
                <a:spcPts val="1275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1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39/150/212</a:t>
            </a:r>
            <a:endParaRPr lang="zh-CN" altLang="en-US" sz="11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2" name="矩形 21"/>
          <p:cNvSpPr/>
          <p:nvPr userDrawn="1"/>
        </p:nvSpPr>
        <p:spPr>
          <a:xfrm>
            <a:off x="10488656" y="7004052"/>
            <a:ext cx="1512000" cy="46831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695" tIns="28695" rIns="28695" bIns="28695" anchor="ctr"/>
          <a:lstStyle/>
          <a:p>
            <a:pPr algn="ctr" fontAlgn="auto">
              <a:lnSpc>
                <a:spcPts val="1275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辅助红</a:t>
            </a:r>
            <a:endParaRPr lang="en-US" altLang="zh-CN" sz="13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fontAlgn="auto">
              <a:lnSpc>
                <a:spcPts val="1275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177/0/17</a:t>
            </a:r>
            <a:endParaRPr lang="zh-CN" altLang="en-US" sz="11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4" name="矩形 23"/>
          <p:cNvSpPr/>
          <p:nvPr userDrawn="1"/>
        </p:nvSpPr>
        <p:spPr>
          <a:xfrm>
            <a:off x="8960233" y="7004052"/>
            <a:ext cx="1512000" cy="468311"/>
          </a:xfrm>
          <a:prstGeom prst="rect">
            <a:avLst/>
          </a:prstGeom>
          <a:solidFill>
            <a:srgbClr val="A7A9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695" tIns="28695" rIns="28695" bIns="28695" anchor="ctr"/>
          <a:lstStyle/>
          <a:p>
            <a:pPr algn="ctr" fontAlgn="auto">
              <a:lnSpc>
                <a:spcPts val="1275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辅助灰</a:t>
            </a:r>
            <a:endParaRPr lang="en-US" altLang="zh-CN" sz="13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fontAlgn="auto">
              <a:lnSpc>
                <a:spcPts val="1275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167/169/172</a:t>
            </a:r>
            <a:endParaRPr lang="zh-CN" altLang="en-US" sz="11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文本框 1"/>
          <p:cNvSpPr txBox="1"/>
          <p:nvPr userDrawn="1"/>
        </p:nvSpPr>
        <p:spPr>
          <a:xfrm>
            <a:off x="4628282" y="313581"/>
            <a:ext cx="2935437" cy="402369"/>
          </a:xfrm>
          <a:prstGeom prst="rect">
            <a:avLst/>
          </a:prstGeom>
          <a:noFill/>
        </p:spPr>
        <p:txBody>
          <a:bodyPr wrap="square" lIns="36000" tIns="36000" rIns="36000" bIns="36000" rtlCol="0">
            <a:noAutofit/>
          </a:bodyPr>
          <a:lstStyle/>
          <a:p>
            <a:pPr algn="ctr">
              <a:spcBef>
                <a:spcPts val="600"/>
              </a:spcBef>
            </a:pPr>
            <a:r>
              <a:rPr lang="zh-CN" altLang="en-US" dirty="0" smtClean="0">
                <a:solidFill>
                  <a:srgbClr val="003B90"/>
                </a:solidFill>
                <a:latin typeface="+mj-lt"/>
              </a:rPr>
              <a:t>领途纯电</a:t>
            </a:r>
            <a:r>
              <a:rPr lang="en-US" altLang="zh-CN" dirty="0" smtClean="0">
                <a:solidFill>
                  <a:srgbClr val="003B90"/>
                </a:solidFill>
                <a:latin typeface="+mj-lt"/>
              </a:rPr>
              <a:t>25</a:t>
            </a:r>
            <a:r>
              <a:rPr lang="zh-CN" altLang="en-US" dirty="0" smtClean="0">
                <a:solidFill>
                  <a:srgbClr val="003B90"/>
                </a:solidFill>
                <a:latin typeface="+mj-lt"/>
              </a:rPr>
              <a:t>款内饰仿真模型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23解放正文页-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 userDrawn="1"/>
        </p:nvGrpSpPr>
        <p:grpSpPr>
          <a:xfrm>
            <a:off x="0" y="6942143"/>
            <a:ext cx="12192000" cy="614361"/>
            <a:chOff x="0" y="6942143"/>
            <a:chExt cx="12192000" cy="614361"/>
          </a:xfrm>
        </p:grpSpPr>
        <p:sp>
          <p:nvSpPr>
            <p:cNvPr id="4" name="同侧圆角矩形 3"/>
            <p:cNvSpPr/>
            <p:nvPr userDrawn="1"/>
          </p:nvSpPr>
          <p:spPr>
            <a:xfrm rot="10800000">
              <a:off x="0" y="6942143"/>
              <a:ext cx="12192000" cy="614361"/>
            </a:xfrm>
            <a:prstGeom prst="round2SameRect">
              <a:avLst>
                <a:gd name="adj1" fmla="val 21050"/>
                <a:gd name="adj2" fmla="val 0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886" tIns="36443" rIns="72886" bIns="36443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9" name="矩形 8"/>
            <p:cNvSpPr/>
            <p:nvPr userDrawn="1"/>
          </p:nvSpPr>
          <p:spPr>
            <a:xfrm>
              <a:off x="2406647" y="6964366"/>
              <a:ext cx="3344336" cy="5397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8695" tIns="28695" rIns="28695" bIns="2869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b="1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b="1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标准提示</a:t>
              </a:r>
              <a:r>
                <a:rPr lang="en-US" altLang="zh-CN" b="1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——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1300" b="1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字体：</a:t>
              </a:r>
              <a:r>
                <a:rPr lang="zh-CN" altLang="en-US" sz="13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微软雅黑     </a:t>
              </a:r>
              <a:r>
                <a:rPr lang="zh-CN" altLang="en-US" sz="1300" b="1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颜色：</a:t>
              </a:r>
              <a:r>
                <a:rPr lang="zh-CN" altLang="en-US" sz="13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优先用右侧颜色</a:t>
              </a:r>
            </a:p>
          </p:txBody>
        </p:sp>
        <p:sp>
          <p:nvSpPr>
            <p:cNvPr id="11" name="矩形 10"/>
            <p:cNvSpPr/>
            <p:nvPr userDrawn="1"/>
          </p:nvSpPr>
          <p:spPr>
            <a:xfrm>
              <a:off x="231649" y="6964366"/>
              <a:ext cx="2077637" cy="5397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8695" tIns="28695" rIns="28695" bIns="2869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2800" b="1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2023</a:t>
              </a:r>
              <a:r>
                <a:rPr lang="zh-CN" altLang="en-US" sz="2800" b="1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正文页</a:t>
              </a:r>
            </a:p>
          </p:txBody>
        </p:sp>
      </p:grpSp>
      <p:sp>
        <p:nvSpPr>
          <p:cNvPr id="14" name="Rectangle 9"/>
          <p:cNvSpPr>
            <a:spLocks noChangeArrowheads="1"/>
          </p:cNvSpPr>
          <p:nvPr userDrawn="1"/>
        </p:nvSpPr>
        <p:spPr bwMode="auto">
          <a:xfrm>
            <a:off x="10992544" y="6412107"/>
            <a:ext cx="738477" cy="333594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2F4D71"/>
            </a:prstShdw>
          </a:effectLst>
        </p:spPr>
        <p:txBody>
          <a:bodyPr wrap="square" lIns="83199" tIns="43264" rIns="83199" bIns="43264" anchor="ctr">
            <a:spAutoFit/>
          </a:bodyPr>
          <a:lstStyle>
            <a:lvl1pPr defTabSz="846455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defTabSz="846455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defTabSz="846455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defTabSz="846455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defTabSz="846455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algn="ctr" defTabSz="84645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algn="ctr" defTabSz="84645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algn="ctr" defTabSz="84645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algn="ctr" defTabSz="84645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defRPr/>
            </a:pPr>
            <a:fld id="{B2DE838B-0F12-4B31-B7D1-2D0F6538ECB8}" type="slidenum">
              <a:rPr lang="en-US" altLang="zh-CN" b="1" smtClean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‹#›</a:t>
            </a:fld>
            <a:endParaRPr lang="en-US" altLang="zh-CN" b="1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文本占位符 6"/>
          <p:cNvSpPr>
            <a:spLocks noGrp="1"/>
          </p:cNvSpPr>
          <p:nvPr>
            <p:ph type="body" sz="quarter" idx="12" hasCustomPrompt="1"/>
          </p:nvPr>
        </p:nvSpPr>
        <p:spPr>
          <a:xfrm>
            <a:off x="477723" y="175966"/>
            <a:ext cx="9218726" cy="559059"/>
          </a:xfrm>
          <a:prstGeom prst="rect">
            <a:avLst/>
          </a:prstGeom>
        </p:spPr>
        <p:txBody>
          <a:bodyPr lIns="72886" tIns="36443" rIns="72886" bIns="36443" anchor="ctr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800" b="1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CN" altLang="en-US" dirty="0"/>
              <a:t>单击此处编辑大标题</a:t>
            </a:r>
          </a:p>
        </p:txBody>
      </p:sp>
      <p:sp>
        <p:nvSpPr>
          <p:cNvPr id="21" name="文本占位符 6"/>
          <p:cNvSpPr>
            <a:spLocks noGrp="1"/>
          </p:cNvSpPr>
          <p:nvPr>
            <p:ph type="body" sz="quarter" idx="14" hasCustomPrompt="1"/>
          </p:nvPr>
        </p:nvSpPr>
        <p:spPr>
          <a:xfrm>
            <a:off x="477723" y="1052513"/>
            <a:ext cx="11233150" cy="1176830"/>
          </a:xfrm>
          <a:prstGeom prst="rect">
            <a:avLst/>
          </a:prstGeom>
        </p:spPr>
        <p:txBody>
          <a:bodyPr lIns="72886" tIns="36443" rIns="72886" bIns="36443" anchor="t" anchorCtr="0"/>
          <a:lstStyle>
            <a:lvl1pPr marL="342900" indent="-342900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p"/>
              <a:defRPr sz="2000" b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/>
            <a:r>
              <a:rPr lang="en-US" altLang="zh-CN" dirty="0"/>
              <a:t>× × × × × × × × × × × × × × × × × × × × × × × × × × × × × × × × × × × ×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p"/>
              <a:defRPr/>
            </a:pPr>
            <a:r>
              <a:rPr lang="en-US" altLang="zh-CN" dirty="0"/>
              <a:t>× × × × × × × × × × × × × × × × × × × × × × × × × × × × × × × × ×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p"/>
              <a:defRPr/>
            </a:pPr>
            <a:r>
              <a:rPr lang="en-US" altLang="zh-CN" dirty="0"/>
              <a:t>× × × × × × × × × × × × × × × × × × × × × × × × × × × × × × × × × × × × × ×</a:t>
            </a:r>
            <a:endParaRPr lang="zh-CN" altLang="en-US" dirty="0"/>
          </a:p>
        </p:txBody>
      </p:sp>
      <p:cxnSp>
        <p:nvCxnSpPr>
          <p:cNvPr id="6" name="直接连接符 5"/>
          <p:cNvCxnSpPr/>
          <p:nvPr userDrawn="1"/>
        </p:nvCxnSpPr>
        <p:spPr>
          <a:xfrm flipH="1">
            <a:off x="479425" y="836712"/>
            <a:ext cx="1123315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图形 2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961704" y="241983"/>
            <a:ext cx="1750871" cy="381600"/>
          </a:xfrm>
          <a:prstGeom prst="rect">
            <a:avLst/>
          </a:prstGeom>
        </p:spPr>
      </p:pic>
      <p:sp>
        <p:nvSpPr>
          <p:cNvPr id="17" name="矩形 16"/>
          <p:cNvSpPr/>
          <p:nvPr userDrawn="1"/>
        </p:nvSpPr>
        <p:spPr>
          <a:xfrm>
            <a:off x="5903385" y="7004052"/>
            <a:ext cx="1512000" cy="46831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695" tIns="28695" rIns="28695" bIns="28695" anchor="ctr"/>
          <a:lstStyle/>
          <a:p>
            <a:pPr algn="ctr" fontAlgn="auto">
              <a:lnSpc>
                <a:spcPts val="1275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解放蓝</a:t>
            </a:r>
            <a:endParaRPr lang="en-US" altLang="zh-CN" sz="13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fontAlgn="auto">
              <a:lnSpc>
                <a:spcPts val="1275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21/42/140</a:t>
            </a:r>
            <a:endParaRPr lang="zh-CN" altLang="en-US" sz="11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矩形 18"/>
          <p:cNvSpPr/>
          <p:nvPr userDrawn="1"/>
        </p:nvSpPr>
        <p:spPr>
          <a:xfrm>
            <a:off x="7431809" y="7004052"/>
            <a:ext cx="1512000" cy="46831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695" tIns="28695" rIns="28695" bIns="28695" anchor="ctr"/>
          <a:lstStyle/>
          <a:p>
            <a:pPr algn="ctr" fontAlgn="auto">
              <a:lnSpc>
                <a:spcPts val="1275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辅助蓝</a:t>
            </a:r>
            <a:endParaRPr lang="en-US" altLang="zh-CN" sz="13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fontAlgn="auto">
              <a:lnSpc>
                <a:spcPts val="1275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1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39/150/212</a:t>
            </a:r>
            <a:endParaRPr lang="zh-CN" altLang="en-US" sz="11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矩形 19"/>
          <p:cNvSpPr/>
          <p:nvPr userDrawn="1"/>
        </p:nvSpPr>
        <p:spPr>
          <a:xfrm>
            <a:off x="10488656" y="7004052"/>
            <a:ext cx="1512000" cy="46831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695" tIns="28695" rIns="28695" bIns="28695" anchor="ctr"/>
          <a:lstStyle/>
          <a:p>
            <a:pPr algn="ctr" fontAlgn="auto">
              <a:lnSpc>
                <a:spcPts val="1275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辅助红</a:t>
            </a:r>
            <a:endParaRPr lang="en-US" altLang="zh-CN" sz="13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fontAlgn="auto">
              <a:lnSpc>
                <a:spcPts val="1275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177/0/17</a:t>
            </a:r>
            <a:endParaRPr lang="zh-CN" altLang="en-US" sz="11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" name="矩形 22"/>
          <p:cNvSpPr/>
          <p:nvPr userDrawn="1"/>
        </p:nvSpPr>
        <p:spPr>
          <a:xfrm>
            <a:off x="8960233" y="7004052"/>
            <a:ext cx="1512000" cy="468311"/>
          </a:xfrm>
          <a:prstGeom prst="rect">
            <a:avLst/>
          </a:prstGeom>
          <a:solidFill>
            <a:srgbClr val="A7A9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695" tIns="28695" rIns="28695" bIns="28695" anchor="ctr"/>
          <a:lstStyle/>
          <a:p>
            <a:pPr algn="ctr" fontAlgn="auto">
              <a:lnSpc>
                <a:spcPts val="1275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辅助灰</a:t>
            </a:r>
            <a:endParaRPr lang="en-US" altLang="zh-CN" sz="13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fontAlgn="auto">
              <a:lnSpc>
                <a:spcPts val="1275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167/169/172</a:t>
            </a:r>
            <a:endParaRPr lang="zh-CN" altLang="en-US" sz="11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23解放结尾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58270"/>
            <a:ext cx="12192000" cy="60645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" name="图形 25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961704" y="241983"/>
            <a:ext cx="1750871" cy="381600"/>
          </a:xfrm>
          <a:prstGeom prst="rect">
            <a:avLst/>
          </a:prstGeom>
        </p:spPr>
      </p:pic>
      <p:pic>
        <p:nvPicPr>
          <p:cNvPr id="6" name="图片 5" descr="未标题-1-01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358708" y="3035300"/>
            <a:ext cx="7474585" cy="787400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2406647" y="6964366"/>
            <a:ext cx="3344336" cy="53975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695" tIns="28695" rIns="28695" bIns="2869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标准提示</a:t>
            </a:r>
            <a:r>
              <a:rPr lang="en-US" altLang="zh-CN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3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字体：</a:t>
            </a:r>
            <a:r>
              <a:rPr lang="zh-CN" altLang="en-US" sz="13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微软雅黑     </a:t>
            </a:r>
            <a:r>
              <a:rPr lang="zh-CN" altLang="en-US" sz="13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颜色：</a:t>
            </a:r>
            <a:r>
              <a:rPr lang="zh-CN" altLang="en-US" sz="13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优先用右侧颜色</a:t>
            </a:r>
          </a:p>
        </p:txBody>
      </p:sp>
      <p:sp>
        <p:nvSpPr>
          <p:cNvPr id="10" name="矩形 9"/>
          <p:cNvSpPr/>
          <p:nvPr userDrawn="1"/>
        </p:nvSpPr>
        <p:spPr>
          <a:xfrm>
            <a:off x="231649" y="6964366"/>
            <a:ext cx="2077637" cy="53975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695" tIns="28695" rIns="28695" bIns="2869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8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2023</a:t>
            </a:r>
            <a:r>
              <a:rPr lang="zh-CN" altLang="en-US" sz="28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结尾页</a:t>
            </a:r>
          </a:p>
        </p:txBody>
      </p:sp>
      <p:cxnSp>
        <p:nvCxnSpPr>
          <p:cNvPr id="15" name="直接连接符 14"/>
          <p:cNvCxnSpPr/>
          <p:nvPr userDrawn="1"/>
        </p:nvCxnSpPr>
        <p:spPr>
          <a:xfrm flipH="1">
            <a:off x="479425" y="836712"/>
            <a:ext cx="1123315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矩形 18"/>
          <p:cNvSpPr/>
          <p:nvPr userDrawn="1"/>
        </p:nvSpPr>
        <p:spPr>
          <a:xfrm>
            <a:off x="5903385" y="7004052"/>
            <a:ext cx="1512000" cy="46831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695" tIns="28695" rIns="28695" bIns="28695" anchor="ctr"/>
          <a:lstStyle/>
          <a:p>
            <a:pPr algn="ctr" fontAlgn="auto">
              <a:lnSpc>
                <a:spcPts val="1275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解放蓝</a:t>
            </a:r>
            <a:endParaRPr lang="en-US" altLang="zh-CN" sz="13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fontAlgn="auto">
              <a:lnSpc>
                <a:spcPts val="1275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21/42/140</a:t>
            </a:r>
            <a:endParaRPr lang="zh-CN" altLang="en-US" sz="11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矩形 19"/>
          <p:cNvSpPr/>
          <p:nvPr userDrawn="1"/>
        </p:nvSpPr>
        <p:spPr>
          <a:xfrm>
            <a:off x="7431809" y="7004052"/>
            <a:ext cx="1512000" cy="46831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695" tIns="28695" rIns="28695" bIns="28695" anchor="ctr"/>
          <a:lstStyle/>
          <a:p>
            <a:pPr algn="ctr" fontAlgn="auto">
              <a:lnSpc>
                <a:spcPts val="1275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辅助蓝</a:t>
            </a:r>
            <a:endParaRPr lang="en-US" altLang="zh-CN" sz="13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fontAlgn="auto">
              <a:lnSpc>
                <a:spcPts val="1275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1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39/150/212</a:t>
            </a:r>
            <a:endParaRPr lang="zh-CN" altLang="en-US" sz="11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" name="矩形 20"/>
          <p:cNvSpPr/>
          <p:nvPr userDrawn="1"/>
        </p:nvSpPr>
        <p:spPr>
          <a:xfrm>
            <a:off x="10488656" y="7004052"/>
            <a:ext cx="1512000" cy="46831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695" tIns="28695" rIns="28695" bIns="28695" anchor="ctr"/>
          <a:lstStyle/>
          <a:p>
            <a:pPr algn="ctr" fontAlgn="auto">
              <a:lnSpc>
                <a:spcPts val="1275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辅助红</a:t>
            </a:r>
            <a:endParaRPr lang="en-US" altLang="zh-CN" sz="13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fontAlgn="auto">
              <a:lnSpc>
                <a:spcPts val="1275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177/0/17</a:t>
            </a:r>
            <a:endParaRPr lang="zh-CN" altLang="en-US" sz="11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" name="矩形 22"/>
          <p:cNvSpPr/>
          <p:nvPr userDrawn="1"/>
        </p:nvSpPr>
        <p:spPr>
          <a:xfrm>
            <a:off x="8960233" y="7004052"/>
            <a:ext cx="1512000" cy="468311"/>
          </a:xfrm>
          <a:prstGeom prst="rect">
            <a:avLst/>
          </a:prstGeom>
          <a:solidFill>
            <a:srgbClr val="A7A9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695" tIns="28695" rIns="28695" bIns="28695" anchor="ctr"/>
          <a:lstStyle/>
          <a:p>
            <a:pPr algn="ctr" fontAlgn="auto">
              <a:lnSpc>
                <a:spcPts val="1275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辅助灰</a:t>
            </a:r>
            <a:endParaRPr lang="en-US" altLang="zh-CN" sz="13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fontAlgn="auto">
              <a:lnSpc>
                <a:spcPts val="1275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167/169/172</a:t>
            </a:r>
            <a:endParaRPr lang="zh-CN" altLang="en-US" sz="11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CN" altLang="en-US" sz="5000" dirty="0" smtClean="0"/>
              <a:t>凸</a:t>
            </a:r>
            <a:r>
              <a:rPr lang="zh-CN" altLang="en-US" sz="5000" dirty="0" smtClean="0"/>
              <a:t>头内饰面料花纹汇总说明</a:t>
            </a:r>
            <a:endParaRPr lang="en-US" altLang="zh-CN" sz="5000" dirty="0" smtClean="0"/>
          </a:p>
        </p:txBody>
      </p:sp>
      <p:sp>
        <p:nvSpPr>
          <p:cNvPr id="7" name="副标题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altLang="zh-CN" dirty="0" smtClean="0"/>
          </a:p>
          <a:p>
            <a:r>
              <a:rPr lang="en-US" altLang="zh-CN" dirty="0" smtClean="0"/>
              <a:t>2025</a:t>
            </a:r>
            <a:r>
              <a:rPr lang="zh-CN" altLang="en-US" dirty="0" smtClean="0"/>
              <a:t>年</a:t>
            </a:r>
            <a:r>
              <a:rPr lang="en-US" altLang="zh-CN" dirty="0"/>
              <a:t>6</a:t>
            </a:r>
            <a:r>
              <a:rPr lang="zh-CN" altLang="en-US" dirty="0" smtClean="0"/>
              <a:t>月</a:t>
            </a:r>
            <a:r>
              <a:rPr lang="en-US" altLang="zh-CN" dirty="0"/>
              <a:t>9</a:t>
            </a:r>
            <a:r>
              <a:rPr lang="zh-CN" altLang="en-US" dirty="0" smtClean="0"/>
              <a:t>日</a:t>
            </a:r>
            <a:endParaRPr lang="zh-CN" altLang="en-US" dirty="0"/>
          </a:p>
        </p:txBody>
      </p:sp>
      <p:sp>
        <p:nvSpPr>
          <p:cNvPr id="4" name="文本框 3"/>
          <p:cNvSpPr txBox="1"/>
          <p:nvPr/>
        </p:nvSpPr>
        <p:spPr>
          <a:xfrm>
            <a:off x="-5080" y="1328420"/>
            <a:ext cx="23812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企业信息  严格保密</a:t>
            </a:r>
            <a:endParaRPr lang="zh-CN" altLang="en-US" sz="16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占位符 1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zh-CN" altLang="en-US" dirty="0" smtClean="0"/>
              <a:t>座椅纹理面料</a:t>
            </a:r>
            <a:r>
              <a:rPr lang="en-US" altLang="zh-CN" dirty="0" smtClean="0"/>
              <a:t>-</a:t>
            </a:r>
            <a:r>
              <a:rPr lang="zh-CN" altLang="en-US" dirty="0" smtClean="0"/>
              <a:t>主驾主面料</a:t>
            </a:r>
            <a:endParaRPr lang="zh-CN" altLang="en-US" dirty="0"/>
          </a:p>
        </p:txBody>
      </p:sp>
      <p:sp>
        <p:nvSpPr>
          <p:cNvPr id="2" name="矩形 1"/>
          <p:cNvSpPr/>
          <p:nvPr/>
        </p:nvSpPr>
        <p:spPr>
          <a:xfrm>
            <a:off x="4655840" y="260648"/>
            <a:ext cx="2881908" cy="47437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179" y="908720"/>
            <a:ext cx="7466614" cy="594928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8112224" y="908720"/>
            <a:ext cx="3744416" cy="2376264"/>
          </a:xfrm>
          <a:prstGeom prst="rect">
            <a:avLst/>
          </a:prstGeom>
          <a:noFill/>
        </p:spPr>
        <p:txBody>
          <a:bodyPr wrap="square" lIns="36000" tIns="36000" rIns="36000" bIns="36000" rtlCol="0">
            <a:noAutofit/>
          </a:bodyPr>
          <a:lstStyle/>
          <a:p>
            <a:pPr algn="l">
              <a:spcBef>
                <a:spcPts val="600"/>
              </a:spcBef>
            </a:pPr>
            <a:r>
              <a:rPr lang="zh-CN" altLang="en-US" sz="1400" dirty="0">
                <a:solidFill>
                  <a:srgbClr val="003B90"/>
                </a:solidFill>
                <a:latin typeface="+mj-lt"/>
              </a:rPr>
              <a:t>颜色</a:t>
            </a:r>
            <a:r>
              <a:rPr lang="zh-CN" altLang="en-US" sz="1400" dirty="0" smtClean="0">
                <a:solidFill>
                  <a:srgbClr val="003B90"/>
                </a:solidFill>
                <a:latin typeface="+mj-lt"/>
              </a:rPr>
              <a:t>名称：暖灰几何超纤</a:t>
            </a:r>
            <a:endParaRPr lang="en-US" altLang="zh-CN" sz="1400" dirty="0" smtClean="0">
              <a:solidFill>
                <a:srgbClr val="003B90"/>
              </a:solidFill>
              <a:latin typeface="+mj-lt"/>
            </a:endParaRPr>
          </a:p>
          <a:p>
            <a:pPr algn="l">
              <a:spcBef>
                <a:spcPts val="600"/>
              </a:spcBef>
            </a:pPr>
            <a:r>
              <a:rPr lang="zh-CN" altLang="en-US" sz="1400" dirty="0" smtClean="0">
                <a:solidFill>
                  <a:srgbClr val="003B90"/>
                </a:solidFill>
                <a:latin typeface="+mj-lt"/>
              </a:rPr>
              <a:t>颜色编号：</a:t>
            </a:r>
            <a:r>
              <a:rPr lang="en-US" altLang="zh-CN" sz="1400" dirty="0" smtClean="0">
                <a:solidFill>
                  <a:srgbClr val="003B90"/>
                </a:solidFill>
                <a:latin typeface="+mj-lt"/>
              </a:rPr>
              <a:t>FAWML-TT21</a:t>
            </a:r>
          </a:p>
          <a:p>
            <a:pPr algn="l">
              <a:spcBef>
                <a:spcPts val="600"/>
              </a:spcBef>
            </a:pPr>
            <a:r>
              <a:rPr lang="zh-CN" altLang="en-US" sz="1400" dirty="0" smtClean="0">
                <a:solidFill>
                  <a:srgbClr val="003B90"/>
                </a:solidFill>
                <a:latin typeface="+mj-lt"/>
              </a:rPr>
              <a:t>材质：超纤皮</a:t>
            </a:r>
            <a:endParaRPr lang="zh-CN" altLang="en-US" sz="1400" dirty="0" smtClean="0">
              <a:solidFill>
                <a:srgbClr val="003B9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30964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占位符 1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zh-CN" altLang="en-US" dirty="0" smtClean="0"/>
              <a:t>座椅纹理面料</a:t>
            </a:r>
            <a:r>
              <a:rPr lang="en-US" altLang="zh-CN" dirty="0" smtClean="0"/>
              <a:t>-</a:t>
            </a:r>
            <a:r>
              <a:rPr lang="zh-CN" altLang="en-US" dirty="0" smtClean="0"/>
              <a:t>主驾辅面料</a:t>
            </a:r>
            <a:endParaRPr lang="zh-CN" altLang="en-US" dirty="0"/>
          </a:p>
        </p:txBody>
      </p:sp>
      <p:sp>
        <p:nvSpPr>
          <p:cNvPr id="2" name="矩形 1"/>
          <p:cNvSpPr/>
          <p:nvPr/>
        </p:nvSpPr>
        <p:spPr>
          <a:xfrm>
            <a:off x="4655840" y="260648"/>
            <a:ext cx="2881908" cy="47437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551384" y="980728"/>
            <a:ext cx="3744416" cy="2376264"/>
          </a:xfrm>
          <a:prstGeom prst="rect">
            <a:avLst/>
          </a:prstGeom>
          <a:noFill/>
        </p:spPr>
        <p:txBody>
          <a:bodyPr wrap="square" lIns="36000" tIns="36000" rIns="36000" bIns="36000" rtlCol="0">
            <a:noAutofit/>
          </a:bodyPr>
          <a:lstStyle/>
          <a:p>
            <a:pPr algn="l">
              <a:spcBef>
                <a:spcPts val="600"/>
              </a:spcBef>
            </a:pPr>
            <a:r>
              <a:rPr lang="zh-CN" altLang="en-US" sz="1400" dirty="0" smtClean="0">
                <a:solidFill>
                  <a:srgbClr val="003B90"/>
                </a:solidFill>
                <a:latin typeface="+mj-lt"/>
              </a:rPr>
              <a:t>辅面料</a:t>
            </a:r>
            <a:r>
              <a:rPr lang="en-US" altLang="zh-CN" sz="1400" dirty="0" smtClean="0">
                <a:solidFill>
                  <a:srgbClr val="003B90"/>
                </a:solidFill>
                <a:latin typeface="+mj-lt"/>
              </a:rPr>
              <a:t>1</a:t>
            </a:r>
          </a:p>
          <a:p>
            <a:pPr algn="l">
              <a:spcBef>
                <a:spcPts val="600"/>
              </a:spcBef>
            </a:pPr>
            <a:r>
              <a:rPr lang="zh-CN" altLang="en-US" sz="1400" dirty="0" smtClean="0">
                <a:solidFill>
                  <a:srgbClr val="003B90"/>
                </a:solidFill>
                <a:latin typeface="+mj-lt"/>
              </a:rPr>
              <a:t>颜色名称：暖灰</a:t>
            </a:r>
            <a:r>
              <a:rPr lang="en-US" altLang="zh-CN" sz="1400" dirty="0" smtClean="0">
                <a:solidFill>
                  <a:srgbClr val="003B90"/>
                </a:solidFill>
                <a:latin typeface="+mj-lt"/>
              </a:rPr>
              <a:t>PVC</a:t>
            </a:r>
            <a:endParaRPr lang="en-US" altLang="zh-CN" sz="1400" dirty="0" smtClean="0">
              <a:solidFill>
                <a:srgbClr val="003B90"/>
              </a:solidFill>
              <a:latin typeface="+mj-lt"/>
            </a:endParaRPr>
          </a:p>
          <a:p>
            <a:pPr algn="l">
              <a:spcBef>
                <a:spcPts val="600"/>
              </a:spcBef>
            </a:pPr>
            <a:r>
              <a:rPr lang="zh-CN" altLang="en-US" sz="1400" dirty="0" smtClean="0">
                <a:solidFill>
                  <a:srgbClr val="003B90"/>
                </a:solidFill>
                <a:latin typeface="+mj-lt"/>
              </a:rPr>
              <a:t>颜色编号：</a:t>
            </a:r>
            <a:r>
              <a:rPr lang="en-US" altLang="zh-CN" sz="1400" dirty="0" smtClean="0">
                <a:solidFill>
                  <a:srgbClr val="003B90"/>
                </a:solidFill>
                <a:latin typeface="+mj-lt"/>
              </a:rPr>
              <a:t>FAWML-TT22</a:t>
            </a:r>
          </a:p>
          <a:p>
            <a:pPr algn="l">
              <a:spcBef>
                <a:spcPts val="600"/>
              </a:spcBef>
            </a:pPr>
            <a:r>
              <a:rPr lang="zh-CN" altLang="en-US" sz="1400" dirty="0" smtClean="0">
                <a:solidFill>
                  <a:srgbClr val="003B90"/>
                </a:solidFill>
                <a:latin typeface="+mj-lt"/>
              </a:rPr>
              <a:t>材质：</a:t>
            </a:r>
            <a:r>
              <a:rPr lang="en-US" altLang="zh-CN" sz="1400" dirty="0" smtClean="0">
                <a:solidFill>
                  <a:srgbClr val="003B90"/>
                </a:solidFill>
                <a:latin typeface="+mj-lt"/>
              </a:rPr>
              <a:t>PVC</a:t>
            </a:r>
          </a:p>
          <a:p>
            <a:pPr algn="l">
              <a:spcBef>
                <a:spcPts val="600"/>
              </a:spcBef>
            </a:pPr>
            <a:r>
              <a:rPr lang="zh-CN" altLang="en-US" sz="1400" dirty="0">
                <a:solidFill>
                  <a:srgbClr val="003B90"/>
                </a:solidFill>
                <a:latin typeface="+mj-lt"/>
              </a:rPr>
              <a:t>纹理</a:t>
            </a:r>
            <a:r>
              <a:rPr lang="zh-CN" altLang="en-US" sz="1400" dirty="0" smtClean="0">
                <a:solidFill>
                  <a:srgbClr val="003B90"/>
                </a:solidFill>
                <a:latin typeface="+mj-lt"/>
              </a:rPr>
              <a:t>在供应商处选择即可</a:t>
            </a:r>
            <a:endParaRPr lang="en-US" altLang="zh-CN" sz="1400" dirty="0" smtClean="0">
              <a:solidFill>
                <a:srgbClr val="003B90"/>
              </a:solidFill>
              <a:latin typeface="+mj-lt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807968" y="980728"/>
            <a:ext cx="3744416" cy="2376264"/>
          </a:xfrm>
          <a:prstGeom prst="rect">
            <a:avLst/>
          </a:prstGeom>
          <a:noFill/>
        </p:spPr>
        <p:txBody>
          <a:bodyPr wrap="square" lIns="36000" tIns="36000" rIns="36000" bIns="36000" rtlCol="0">
            <a:noAutofit/>
          </a:bodyPr>
          <a:lstStyle/>
          <a:p>
            <a:pPr algn="l">
              <a:spcBef>
                <a:spcPts val="600"/>
              </a:spcBef>
            </a:pPr>
            <a:r>
              <a:rPr lang="zh-CN" altLang="en-US" sz="1400" dirty="0" smtClean="0">
                <a:solidFill>
                  <a:srgbClr val="003B90"/>
                </a:solidFill>
                <a:latin typeface="+mj-lt"/>
              </a:rPr>
              <a:t>辅面料</a:t>
            </a:r>
            <a:r>
              <a:rPr lang="en-US" altLang="zh-CN" sz="1400" dirty="0">
                <a:solidFill>
                  <a:srgbClr val="003B90"/>
                </a:solidFill>
                <a:latin typeface="+mj-lt"/>
              </a:rPr>
              <a:t>2</a:t>
            </a:r>
            <a:endParaRPr lang="en-US" altLang="zh-CN" sz="1400" dirty="0" smtClean="0">
              <a:solidFill>
                <a:srgbClr val="003B90"/>
              </a:solidFill>
              <a:latin typeface="+mj-lt"/>
            </a:endParaRPr>
          </a:p>
          <a:p>
            <a:pPr algn="l">
              <a:spcBef>
                <a:spcPts val="600"/>
              </a:spcBef>
            </a:pPr>
            <a:r>
              <a:rPr lang="zh-CN" altLang="en-US" sz="1400" dirty="0" smtClean="0">
                <a:solidFill>
                  <a:srgbClr val="003B90"/>
                </a:solidFill>
                <a:latin typeface="+mj-lt"/>
              </a:rPr>
              <a:t>颜色名称：翎羽棕</a:t>
            </a:r>
            <a:r>
              <a:rPr lang="en-US" altLang="zh-CN" sz="1400" dirty="0" smtClean="0">
                <a:solidFill>
                  <a:srgbClr val="003B90"/>
                </a:solidFill>
                <a:latin typeface="+mj-lt"/>
              </a:rPr>
              <a:t>PVC</a:t>
            </a:r>
            <a:endParaRPr lang="en-US" altLang="zh-CN" sz="1400" dirty="0" smtClean="0">
              <a:solidFill>
                <a:srgbClr val="003B90"/>
              </a:solidFill>
              <a:latin typeface="+mj-lt"/>
            </a:endParaRPr>
          </a:p>
          <a:p>
            <a:pPr algn="l">
              <a:spcBef>
                <a:spcPts val="600"/>
              </a:spcBef>
            </a:pPr>
            <a:r>
              <a:rPr lang="zh-CN" altLang="en-US" sz="1400" dirty="0" smtClean="0">
                <a:solidFill>
                  <a:srgbClr val="003B90"/>
                </a:solidFill>
                <a:latin typeface="+mj-lt"/>
              </a:rPr>
              <a:t>颜色编号：</a:t>
            </a:r>
            <a:r>
              <a:rPr lang="en-US" altLang="zh-CN" sz="1400" dirty="0" smtClean="0">
                <a:solidFill>
                  <a:srgbClr val="003B90"/>
                </a:solidFill>
                <a:latin typeface="+mj-lt"/>
              </a:rPr>
              <a:t>FAWML-TT23</a:t>
            </a:r>
          </a:p>
          <a:p>
            <a:pPr algn="l">
              <a:spcBef>
                <a:spcPts val="600"/>
              </a:spcBef>
            </a:pPr>
            <a:r>
              <a:rPr lang="zh-CN" altLang="en-US" sz="1400" dirty="0" smtClean="0">
                <a:solidFill>
                  <a:srgbClr val="003B90"/>
                </a:solidFill>
                <a:latin typeface="+mj-lt"/>
              </a:rPr>
              <a:t>材质：</a:t>
            </a:r>
            <a:r>
              <a:rPr lang="en-US" altLang="zh-CN" sz="1400" dirty="0" smtClean="0">
                <a:solidFill>
                  <a:srgbClr val="003B90"/>
                </a:solidFill>
                <a:latin typeface="+mj-lt"/>
              </a:rPr>
              <a:t>PVC</a:t>
            </a:r>
          </a:p>
          <a:p>
            <a:pPr algn="l">
              <a:spcBef>
                <a:spcPts val="600"/>
              </a:spcBef>
            </a:pPr>
            <a:r>
              <a:rPr lang="zh-CN" altLang="en-US" sz="1400" dirty="0" smtClean="0">
                <a:solidFill>
                  <a:srgbClr val="003B90"/>
                </a:solidFill>
                <a:latin typeface="+mj-lt"/>
              </a:rPr>
              <a:t>同辅面料</a:t>
            </a:r>
            <a:r>
              <a:rPr lang="en-US" altLang="zh-CN" sz="1400" dirty="0" smtClean="0">
                <a:solidFill>
                  <a:srgbClr val="003B90"/>
                </a:solidFill>
                <a:latin typeface="+mj-lt"/>
              </a:rPr>
              <a:t>1</a:t>
            </a:r>
            <a:r>
              <a:rPr lang="zh-CN" altLang="en-US" sz="1400" dirty="0" smtClean="0">
                <a:solidFill>
                  <a:srgbClr val="003B90"/>
                </a:solidFill>
                <a:latin typeface="+mj-lt"/>
              </a:rPr>
              <a:t>纹理一致，在供应商处选择即可</a:t>
            </a:r>
            <a:endParaRPr lang="en-US" altLang="zh-CN" sz="1400" dirty="0" smtClean="0">
              <a:solidFill>
                <a:srgbClr val="003B9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240543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4583832" y="260648"/>
            <a:ext cx="2881908" cy="47437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文本占位符 1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zh-CN" altLang="en-US" dirty="0" smtClean="0"/>
              <a:t>座椅纹理面料</a:t>
            </a:r>
            <a:r>
              <a:rPr lang="en-US" altLang="zh-CN" dirty="0" smtClean="0"/>
              <a:t>-</a:t>
            </a:r>
            <a:r>
              <a:rPr lang="zh-CN" altLang="en-US" dirty="0" smtClean="0"/>
              <a:t>卧铺座椅主面料</a:t>
            </a:r>
            <a:endParaRPr lang="zh-CN" altLang="en-US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179" y="908720"/>
            <a:ext cx="7466614" cy="594928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8112224" y="908720"/>
            <a:ext cx="3744416" cy="2376264"/>
          </a:xfrm>
          <a:prstGeom prst="rect">
            <a:avLst/>
          </a:prstGeom>
          <a:noFill/>
        </p:spPr>
        <p:txBody>
          <a:bodyPr wrap="square" lIns="36000" tIns="36000" rIns="36000" bIns="36000" rtlCol="0">
            <a:noAutofit/>
          </a:bodyPr>
          <a:lstStyle/>
          <a:p>
            <a:pPr algn="l">
              <a:spcBef>
                <a:spcPts val="600"/>
              </a:spcBef>
            </a:pPr>
            <a:r>
              <a:rPr lang="zh-CN" altLang="en-US" sz="1400" dirty="0">
                <a:solidFill>
                  <a:srgbClr val="003B90"/>
                </a:solidFill>
                <a:latin typeface="+mj-lt"/>
              </a:rPr>
              <a:t>颜色</a:t>
            </a:r>
            <a:r>
              <a:rPr lang="zh-CN" altLang="en-US" sz="1400" dirty="0" smtClean="0">
                <a:solidFill>
                  <a:srgbClr val="003B90"/>
                </a:solidFill>
                <a:latin typeface="+mj-lt"/>
              </a:rPr>
              <a:t>名称：暖灰压纹织物</a:t>
            </a:r>
            <a:endParaRPr lang="en-US" altLang="zh-CN" sz="1400" dirty="0" smtClean="0">
              <a:solidFill>
                <a:srgbClr val="003B90"/>
              </a:solidFill>
              <a:latin typeface="+mj-lt"/>
            </a:endParaRPr>
          </a:p>
          <a:p>
            <a:pPr algn="l">
              <a:spcBef>
                <a:spcPts val="600"/>
              </a:spcBef>
            </a:pPr>
            <a:r>
              <a:rPr lang="zh-CN" altLang="en-US" sz="1400" dirty="0" smtClean="0">
                <a:solidFill>
                  <a:srgbClr val="003B90"/>
                </a:solidFill>
                <a:latin typeface="+mj-lt"/>
              </a:rPr>
              <a:t>颜色编号：</a:t>
            </a:r>
            <a:r>
              <a:rPr lang="en-US" altLang="zh-CN" sz="1400" dirty="0" smtClean="0">
                <a:solidFill>
                  <a:srgbClr val="003B90"/>
                </a:solidFill>
                <a:latin typeface="+mj-lt"/>
              </a:rPr>
              <a:t>FAWML-TT28</a:t>
            </a:r>
          </a:p>
          <a:p>
            <a:pPr algn="l">
              <a:spcBef>
                <a:spcPts val="600"/>
              </a:spcBef>
            </a:pPr>
            <a:r>
              <a:rPr lang="zh-CN" altLang="en-US" sz="1400" dirty="0" smtClean="0">
                <a:solidFill>
                  <a:srgbClr val="003B90"/>
                </a:solidFill>
                <a:latin typeface="+mj-lt"/>
              </a:rPr>
              <a:t>材质：织物</a:t>
            </a:r>
            <a:endParaRPr lang="zh-CN" altLang="en-US" sz="1400" dirty="0" smtClean="0">
              <a:solidFill>
                <a:srgbClr val="003B9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44392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4583832" y="260648"/>
            <a:ext cx="2881908" cy="47437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文本占位符 1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zh-CN" altLang="en-US" dirty="0" smtClean="0"/>
              <a:t>座椅纹理面料</a:t>
            </a:r>
            <a:r>
              <a:rPr lang="en-US" altLang="zh-CN" dirty="0" smtClean="0"/>
              <a:t>-</a:t>
            </a:r>
            <a:r>
              <a:rPr lang="zh-CN" altLang="en-US" dirty="0" smtClean="0"/>
              <a:t>卧铺座椅辅面料</a:t>
            </a:r>
            <a:endParaRPr lang="zh-CN" altLang="en-US" dirty="0"/>
          </a:p>
        </p:txBody>
      </p:sp>
      <p:sp>
        <p:nvSpPr>
          <p:cNvPr id="6" name="文本框 5"/>
          <p:cNvSpPr txBox="1"/>
          <p:nvPr/>
        </p:nvSpPr>
        <p:spPr>
          <a:xfrm>
            <a:off x="551384" y="980728"/>
            <a:ext cx="3744416" cy="2376264"/>
          </a:xfrm>
          <a:prstGeom prst="rect">
            <a:avLst/>
          </a:prstGeom>
          <a:noFill/>
        </p:spPr>
        <p:txBody>
          <a:bodyPr wrap="square" lIns="36000" tIns="36000" rIns="36000" bIns="36000" rtlCol="0">
            <a:noAutofit/>
          </a:bodyPr>
          <a:lstStyle/>
          <a:p>
            <a:pPr algn="l">
              <a:spcBef>
                <a:spcPts val="600"/>
              </a:spcBef>
            </a:pPr>
            <a:r>
              <a:rPr lang="zh-CN" altLang="en-US" sz="1400" dirty="0" smtClean="0">
                <a:solidFill>
                  <a:srgbClr val="003B90"/>
                </a:solidFill>
                <a:latin typeface="+mj-lt"/>
              </a:rPr>
              <a:t>辅面料</a:t>
            </a:r>
            <a:r>
              <a:rPr lang="en-US" altLang="zh-CN" sz="1400" dirty="0" smtClean="0">
                <a:solidFill>
                  <a:srgbClr val="003B90"/>
                </a:solidFill>
                <a:latin typeface="+mj-lt"/>
              </a:rPr>
              <a:t>1</a:t>
            </a:r>
          </a:p>
          <a:p>
            <a:pPr algn="l">
              <a:spcBef>
                <a:spcPts val="600"/>
              </a:spcBef>
            </a:pPr>
            <a:r>
              <a:rPr lang="zh-CN" altLang="en-US" sz="1400" dirty="0" smtClean="0">
                <a:solidFill>
                  <a:srgbClr val="003B90"/>
                </a:solidFill>
                <a:latin typeface="+mj-lt"/>
              </a:rPr>
              <a:t>颜色名称：暖灰</a:t>
            </a:r>
            <a:r>
              <a:rPr lang="zh-CN" altLang="en-US" sz="1400" dirty="0">
                <a:solidFill>
                  <a:srgbClr val="003B90"/>
                </a:solidFill>
                <a:latin typeface="+mj-lt"/>
              </a:rPr>
              <a:t>织物面料</a:t>
            </a:r>
            <a:endParaRPr lang="en-US" altLang="zh-CN" sz="1400" dirty="0" smtClean="0">
              <a:solidFill>
                <a:srgbClr val="003B90"/>
              </a:solidFill>
              <a:latin typeface="+mj-lt"/>
            </a:endParaRPr>
          </a:p>
          <a:p>
            <a:pPr algn="l">
              <a:spcBef>
                <a:spcPts val="600"/>
              </a:spcBef>
            </a:pPr>
            <a:r>
              <a:rPr lang="zh-CN" altLang="en-US" sz="1400" dirty="0" smtClean="0">
                <a:solidFill>
                  <a:srgbClr val="003B90"/>
                </a:solidFill>
                <a:latin typeface="+mj-lt"/>
              </a:rPr>
              <a:t>颜色编号：</a:t>
            </a:r>
            <a:r>
              <a:rPr lang="en-US" altLang="zh-CN" sz="1400" dirty="0" smtClean="0">
                <a:solidFill>
                  <a:srgbClr val="003B90"/>
                </a:solidFill>
                <a:latin typeface="+mj-lt"/>
              </a:rPr>
              <a:t>FAWML-TT29</a:t>
            </a:r>
          </a:p>
          <a:p>
            <a:pPr algn="l">
              <a:spcBef>
                <a:spcPts val="600"/>
              </a:spcBef>
            </a:pPr>
            <a:r>
              <a:rPr lang="zh-CN" altLang="en-US" sz="1400" dirty="0" smtClean="0">
                <a:solidFill>
                  <a:srgbClr val="003B90"/>
                </a:solidFill>
                <a:latin typeface="+mj-lt"/>
              </a:rPr>
              <a:t>材质：</a:t>
            </a:r>
            <a:r>
              <a:rPr lang="zh-CN" altLang="en-US" sz="1400" dirty="0">
                <a:solidFill>
                  <a:srgbClr val="003B90"/>
                </a:solidFill>
                <a:latin typeface="+mj-lt"/>
              </a:rPr>
              <a:t>织物</a:t>
            </a:r>
            <a:endParaRPr lang="en-US" altLang="zh-CN" sz="1400" dirty="0" smtClean="0">
              <a:solidFill>
                <a:srgbClr val="003B90"/>
              </a:solidFill>
              <a:latin typeface="+mj-lt"/>
            </a:endParaRPr>
          </a:p>
          <a:p>
            <a:pPr algn="l">
              <a:spcBef>
                <a:spcPts val="600"/>
              </a:spcBef>
            </a:pPr>
            <a:r>
              <a:rPr lang="zh-CN" altLang="en-US" sz="1400" dirty="0">
                <a:solidFill>
                  <a:srgbClr val="003B90"/>
                </a:solidFill>
                <a:latin typeface="+mj-lt"/>
              </a:rPr>
              <a:t>纹理</a:t>
            </a:r>
            <a:r>
              <a:rPr lang="zh-CN" altLang="en-US" sz="1400" dirty="0" smtClean="0">
                <a:solidFill>
                  <a:srgbClr val="003B90"/>
                </a:solidFill>
                <a:latin typeface="+mj-lt"/>
              </a:rPr>
              <a:t>在供应商处选择即可</a:t>
            </a:r>
            <a:endParaRPr lang="en-US" altLang="zh-CN" sz="1400" dirty="0" smtClean="0">
              <a:solidFill>
                <a:srgbClr val="003B9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89857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4583832" y="260648"/>
            <a:ext cx="2881908" cy="47437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文本占位符 1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zh-CN" altLang="en-US" dirty="0" smtClean="0"/>
              <a:t>座椅纹理面料</a:t>
            </a:r>
            <a:r>
              <a:rPr lang="en-US" altLang="zh-CN" dirty="0" smtClean="0"/>
              <a:t>-</a:t>
            </a:r>
            <a:r>
              <a:rPr lang="zh-CN" altLang="en-US" dirty="0" smtClean="0"/>
              <a:t>卧铺面料</a:t>
            </a:r>
            <a:endParaRPr lang="zh-CN" altLang="en-US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179" y="908720"/>
            <a:ext cx="7466614" cy="594928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8112224" y="908720"/>
            <a:ext cx="3744416" cy="2376264"/>
          </a:xfrm>
          <a:prstGeom prst="rect">
            <a:avLst/>
          </a:prstGeom>
          <a:noFill/>
        </p:spPr>
        <p:txBody>
          <a:bodyPr wrap="square" lIns="36000" tIns="36000" rIns="36000" bIns="36000" rtlCol="0">
            <a:noAutofit/>
          </a:bodyPr>
          <a:lstStyle/>
          <a:p>
            <a:pPr algn="l">
              <a:spcBef>
                <a:spcPts val="600"/>
              </a:spcBef>
            </a:pPr>
            <a:r>
              <a:rPr lang="zh-CN" altLang="en-US" sz="1400" dirty="0">
                <a:solidFill>
                  <a:srgbClr val="003B90"/>
                </a:solidFill>
                <a:latin typeface="+mj-lt"/>
              </a:rPr>
              <a:t>颜色</a:t>
            </a:r>
            <a:r>
              <a:rPr lang="zh-CN" altLang="en-US" sz="1400" dirty="0" smtClean="0">
                <a:solidFill>
                  <a:srgbClr val="003B90"/>
                </a:solidFill>
                <a:latin typeface="+mj-lt"/>
              </a:rPr>
              <a:t>名称：暖灰压纹织物</a:t>
            </a:r>
            <a:endParaRPr lang="en-US" altLang="zh-CN" sz="1400" dirty="0" smtClean="0">
              <a:solidFill>
                <a:srgbClr val="003B90"/>
              </a:solidFill>
              <a:latin typeface="+mj-lt"/>
            </a:endParaRPr>
          </a:p>
          <a:p>
            <a:pPr algn="l">
              <a:spcBef>
                <a:spcPts val="600"/>
              </a:spcBef>
            </a:pPr>
            <a:r>
              <a:rPr lang="zh-CN" altLang="en-US" sz="1400" dirty="0" smtClean="0">
                <a:solidFill>
                  <a:srgbClr val="003B90"/>
                </a:solidFill>
                <a:latin typeface="+mj-lt"/>
              </a:rPr>
              <a:t>颜色编号：</a:t>
            </a:r>
            <a:r>
              <a:rPr lang="en-US" altLang="zh-CN" sz="1400" dirty="0" smtClean="0">
                <a:solidFill>
                  <a:srgbClr val="003B90"/>
                </a:solidFill>
                <a:latin typeface="+mj-lt"/>
              </a:rPr>
              <a:t>FAWML-TT28</a:t>
            </a:r>
          </a:p>
          <a:p>
            <a:pPr algn="l">
              <a:spcBef>
                <a:spcPts val="600"/>
              </a:spcBef>
            </a:pPr>
            <a:r>
              <a:rPr lang="zh-CN" altLang="en-US" sz="1400" dirty="0" smtClean="0">
                <a:solidFill>
                  <a:srgbClr val="003B90"/>
                </a:solidFill>
                <a:latin typeface="+mj-lt"/>
              </a:rPr>
              <a:t>材质：织物</a:t>
            </a:r>
            <a:endParaRPr lang="zh-CN" altLang="en-US" sz="1400" dirty="0" smtClean="0">
              <a:solidFill>
                <a:srgbClr val="003B9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232570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4583832" y="260648"/>
            <a:ext cx="2881908" cy="47437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文本占位符 1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zh-CN" altLang="en-US" dirty="0" smtClean="0"/>
              <a:t>座椅纹理面料</a:t>
            </a:r>
            <a:r>
              <a:rPr lang="en-US" altLang="zh-CN" dirty="0" smtClean="0"/>
              <a:t>-</a:t>
            </a:r>
            <a:r>
              <a:rPr lang="zh-CN" altLang="en-US" dirty="0" smtClean="0"/>
              <a:t>顶后侧围</a:t>
            </a:r>
            <a:endParaRPr lang="zh-CN" altLang="en-US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846" y="908720"/>
            <a:ext cx="5949280" cy="594928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8112224" y="908720"/>
            <a:ext cx="3744416" cy="2376264"/>
          </a:xfrm>
          <a:prstGeom prst="rect">
            <a:avLst/>
          </a:prstGeom>
          <a:noFill/>
        </p:spPr>
        <p:txBody>
          <a:bodyPr wrap="square" lIns="36000" tIns="36000" rIns="36000" bIns="36000" rtlCol="0">
            <a:noAutofit/>
          </a:bodyPr>
          <a:lstStyle/>
          <a:p>
            <a:pPr algn="l">
              <a:spcBef>
                <a:spcPts val="600"/>
              </a:spcBef>
            </a:pPr>
            <a:r>
              <a:rPr lang="zh-CN" altLang="en-US" sz="1400" dirty="0">
                <a:solidFill>
                  <a:srgbClr val="003B90"/>
                </a:solidFill>
                <a:latin typeface="+mj-lt"/>
              </a:rPr>
              <a:t>颜色</a:t>
            </a:r>
            <a:r>
              <a:rPr lang="zh-CN" altLang="en-US" sz="1400" dirty="0" smtClean="0">
                <a:solidFill>
                  <a:srgbClr val="003B90"/>
                </a:solidFill>
                <a:latin typeface="+mj-lt"/>
              </a:rPr>
              <a:t>名称：暖灰织物面料</a:t>
            </a:r>
            <a:endParaRPr lang="en-US" altLang="zh-CN" sz="1400" dirty="0" smtClean="0">
              <a:solidFill>
                <a:srgbClr val="003B90"/>
              </a:solidFill>
              <a:latin typeface="+mj-lt"/>
            </a:endParaRPr>
          </a:p>
          <a:p>
            <a:pPr algn="l">
              <a:spcBef>
                <a:spcPts val="600"/>
              </a:spcBef>
            </a:pPr>
            <a:r>
              <a:rPr lang="zh-CN" altLang="en-US" sz="1400" dirty="0" smtClean="0">
                <a:solidFill>
                  <a:srgbClr val="003B90"/>
                </a:solidFill>
                <a:latin typeface="+mj-lt"/>
              </a:rPr>
              <a:t>颜色编号：</a:t>
            </a:r>
            <a:r>
              <a:rPr lang="en-US" altLang="zh-CN" sz="1400" dirty="0" smtClean="0">
                <a:solidFill>
                  <a:srgbClr val="003B90"/>
                </a:solidFill>
                <a:latin typeface="+mj-lt"/>
              </a:rPr>
              <a:t>FAWML-TT27</a:t>
            </a:r>
          </a:p>
          <a:p>
            <a:pPr algn="l">
              <a:spcBef>
                <a:spcPts val="600"/>
              </a:spcBef>
            </a:pPr>
            <a:r>
              <a:rPr lang="zh-CN" altLang="en-US" sz="1400" dirty="0" smtClean="0">
                <a:solidFill>
                  <a:srgbClr val="003B90"/>
                </a:solidFill>
                <a:latin typeface="+mj-lt"/>
              </a:rPr>
              <a:t>材质：织物</a:t>
            </a:r>
            <a:endParaRPr lang="zh-CN" altLang="en-US" sz="1400" dirty="0" smtClean="0">
              <a:solidFill>
                <a:srgbClr val="003B9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59351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4583832" y="260648"/>
            <a:ext cx="2881908" cy="47437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文本占位符 1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zh-CN" altLang="en-US" dirty="0" smtClean="0"/>
              <a:t>座椅纹理面料</a:t>
            </a:r>
            <a:r>
              <a:rPr lang="en-US" altLang="zh-CN" dirty="0" smtClean="0"/>
              <a:t>-</a:t>
            </a:r>
            <a:r>
              <a:rPr lang="zh-CN" altLang="en-US" dirty="0" smtClean="0"/>
              <a:t>侧边软包</a:t>
            </a:r>
            <a:endParaRPr lang="zh-CN" altLang="en-US" dirty="0"/>
          </a:p>
        </p:txBody>
      </p:sp>
      <p:sp>
        <p:nvSpPr>
          <p:cNvPr id="4" name="文本框 3"/>
          <p:cNvSpPr txBox="1"/>
          <p:nvPr/>
        </p:nvSpPr>
        <p:spPr>
          <a:xfrm>
            <a:off x="6816080" y="873656"/>
            <a:ext cx="3744416" cy="2376264"/>
          </a:xfrm>
          <a:prstGeom prst="rect">
            <a:avLst/>
          </a:prstGeom>
          <a:noFill/>
        </p:spPr>
        <p:txBody>
          <a:bodyPr wrap="square" lIns="36000" tIns="36000" rIns="36000" bIns="36000" rtlCol="0">
            <a:noAutofit/>
          </a:bodyPr>
          <a:lstStyle/>
          <a:p>
            <a:pPr algn="l">
              <a:spcBef>
                <a:spcPts val="600"/>
              </a:spcBef>
            </a:pPr>
            <a:r>
              <a:rPr lang="zh-CN" altLang="en-US" sz="1400" dirty="0">
                <a:solidFill>
                  <a:srgbClr val="003B90"/>
                </a:solidFill>
                <a:latin typeface="+mj-lt"/>
              </a:rPr>
              <a:t>颜色</a:t>
            </a:r>
            <a:r>
              <a:rPr lang="zh-CN" altLang="en-US" sz="1400" dirty="0" smtClean="0">
                <a:solidFill>
                  <a:srgbClr val="003B90"/>
                </a:solidFill>
                <a:latin typeface="+mj-lt"/>
              </a:rPr>
              <a:t>名称：翎羽棕织物面料</a:t>
            </a:r>
            <a:endParaRPr lang="en-US" altLang="zh-CN" sz="1400" dirty="0" smtClean="0">
              <a:solidFill>
                <a:srgbClr val="003B90"/>
              </a:solidFill>
              <a:latin typeface="+mj-lt"/>
            </a:endParaRPr>
          </a:p>
          <a:p>
            <a:pPr algn="l">
              <a:spcBef>
                <a:spcPts val="600"/>
              </a:spcBef>
            </a:pPr>
            <a:r>
              <a:rPr lang="zh-CN" altLang="en-US" sz="1400" dirty="0" smtClean="0">
                <a:solidFill>
                  <a:srgbClr val="003B90"/>
                </a:solidFill>
                <a:latin typeface="+mj-lt"/>
              </a:rPr>
              <a:t>颜色编号：</a:t>
            </a:r>
            <a:r>
              <a:rPr lang="en-US" altLang="zh-CN" sz="1400" dirty="0" smtClean="0">
                <a:solidFill>
                  <a:srgbClr val="003B90"/>
                </a:solidFill>
                <a:latin typeface="+mj-lt"/>
              </a:rPr>
              <a:t>FAWML-TT30</a:t>
            </a:r>
          </a:p>
          <a:p>
            <a:pPr algn="l">
              <a:spcBef>
                <a:spcPts val="600"/>
              </a:spcBef>
            </a:pPr>
            <a:r>
              <a:rPr lang="zh-CN" altLang="en-US" sz="1400" dirty="0" smtClean="0">
                <a:solidFill>
                  <a:srgbClr val="003B90"/>
                </a:solidFill>
                <a:latin typeface="+mj-lt"/>
              </a:rPr>
              <a:t>材质：织物</a:t>
            </a:r>
            <a:endParaRPr lang="en-US" altLang="zh-CN" sz="1400" dirty="0">
              <a:solidFill>
                <a:srgbClr val="003B90"/>
              </a:solidFill>
              <a:latin typeface="+mj-lt"/>
            </a:endParaRPr>
          </a:p>
          <a:p>
            <a:pPr algn="l">
              <a:spcBef>
                <a:spcPts val="600"/>
              </a:spcBef>
            </a:pPr>
            <a:r>
              <a:rPr lang="zh-CN" altLang="en-US" sz="1400" dirty="0" smtClean="0">
                <a:solidFill>
                  <a:srgbClr val="003B90"/>
                </a:solidFill>
                <a:latin typeface="+mj-lt"/>
              </a:rPr>
              <a:t>现有面料，需要改色。</a:t>
            </a:r>
            <a:endParaRPr lang="en-US" altLang="zh-CN" sz="1400" dirty="0" smtClean="0">
              <a:solidFill>
                <a:srgbClr val="003B90"/>
              </a:solidFill>
              <a:latin typeface="+mj-lt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0" t="7831" r="6030" b="808"/>
          <a:stretch/>
        </p:blipFill>
        <p:spPr>
          <a:xfrm>
            <a:off x="529072" y="873656"/>
            <a:ext cx="5949280" cy="5949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943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3"/>
          <p:cNvSpPr txBox="1"/>
          <p:nvPr/>
        </p:nvSpPr>
        <p:spPr>
          <a:xfrm>
            <a:off x="4367808" y="6237312"/>
            <a:ext cx="36724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dirty="0">
                <a:latin typeface="黑体" panose="02010609060101010101" pitchFamily="49" charset="-122"/>
                <a:ea typeface="黑体" panose="02010609060101010101" pitchFamily="49" charset="-122"/>
              </a:rPr>
              <a:t>（</a:t>
            </a:r>
            <a:r>
              <a:rPr lang="zh-CN" altLang="en-US" sz="16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禁止</a:t>
            </a:r>
            <a:r>
              <a:rPr lang="zh-CN" altLang="en-US" sz="1600" dirty="0">
                <a:latin typeface="黑体" panose="02010609060101010101" pitchFamily="49" charset="-122"/>
                <a:ea typeface="黑体" panose="02010609060101010101" pitchFamily="49" charset="-122"/>
              </a:rPr>
              <a:t>未经审核，扩大</a:t>
            </a:r>
            <a:r>
              <a:rPr lang="zh-CN" altLang="en-US" sz="16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知悉范围）</a:t>
            </a:r>
            <a:endParaRPr lang="zh-CN" altLang="en-US" sz="16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MMONDATA" val="eyJoZGlkIjoiYWE3ZGYzZjA4MDI4ODgxZmJiMjlmN2ViY2RiNjg0OGQifQ=="/>
</p:tagLst>
</file>

<file path=ppt/theme/theme1.xml><?xml version="1.0" encoding="utf-8"?>
<a:theme xmlns:a="http://schemas.openxmlformats.org/drawingml/2006/main" name="Office 主题​​">
  <a:themeElements>
    <a:clrScheme name="VI标准">
      <a:dk1>
        <a:srgbClr val="000000"/>
      </a:dk1>
      <a:lt1>
        <a:sysClr val="window" lastClr="FFFFFF"/>
      </a:lt1>
      <a:dk2>
        <a:srgbClr val="000000"/>
      </a:dk2>
      <a:lt2>
        <a:srgbClr val="FFFFFF"/>
      </a:lt2>
      <a:accent1>
        <a:srgbClr val="152A8C"/>
      </a:accent1>
      <a:accent2>
        <a:srgbClr val="2796D4"/>
      </a:accent2>
      <a:accent3>
        <a:srgbClr val="EDEDED"/>
      </a:accent3>
      <a:accent4>
        <a:srgbClr val="B10011"/>
      </a:accent4>
      <a:accent5>
        <a:srgbClr val="FFFFFF"/>
      </a:accent5>
      <a:accent6>
        <a:srgbClr val="FFFFFF"/>
      </a:accent6>
      <a:hlink>
        <a:srgbClr val="FFFFFF"/>
      </a:hlink>
      <a:folHlink>
        <a:srgbClr val="FFFFFF"/>
      </a:folHlink>
    </a:clrScheme>
    <a:fontScheme name="默认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lIns="36000" tIns="36000" rIns="36000" bIns="36000" rtlCol="0">
        <a:noAutofit/>
      </a:bodyPr>
      <a:lstStyle>
        <a:defPPr algn="l">
          <a:spcBef>
            <a:spcPts val="600"/>
          </a:spcBef>
          <a:defRPr dirty="0" err="1" smtClean="0">
            <a:solidFill>
              <a:srgbClr val="003B90"/>
            </a:solidFill>
            <a:latin typeface="+mj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2453</TotalTime>
  <Words>244</Words>
  <Application>Microsoft Office PowerPoint</Application>
  <PresentationFormat>宽屏</PresentationFormat>
  <Paragraphs>44</Paragraphs>
  <Slides>9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9</vt:i4>
      </vt:variant>
    </vt:vector>
  </HeadingPairs>
  <TitlesOfParts>
    <vt:vector size="15" baseType="lpstr">
      <vt:lpstr>等线</vt:lpstr>
      <vt:lpstr>黑体</vt:lpstr>
      <vt:lpstr>微软雅黑</vt:lpstr>
      <vt:lpstr>Arial</vt:lpstr>
      <vt:lpstr>Wingdings</vt:lpstr>
      <vt:lpstr>Office 主题​​</vt:lpstr>
      <vt:lpstr>凸头内饰面料花纹汇总说明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一汽解放PPT模板</dc:title>
  <dc:creator>一汽解放</dc:creator>
  <cp:lastModifiedBy>rdc</cp:lastModifiedBy>
  <cp:revision>865</cp:revision>
  <cp:lastPrinted>2023-05-19T05:02:00Z</cp:lastPrinted>
  <dcterms:created xsi:type="dcterms:W3CDTF">2015-12-28T03:19:00Z</dcterms:created>
  <dcterms:modified xsi:type="dcterms:W3CDTF">2025-06-09T09:07:21Z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3932086D70F34F24B20F65E023918245_13</vt:lpwstr>
  </property>
  <property fmtid="{D5CDD505-2E9C-101B-9397-08002B2CF9AE}" pid="3" name="KSOProductBuildVer">
    <vt:lpwstr>2052-12.1.0.19302</vt:lpwstr>
  </property>
</Properties>
</file>