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9"/>
  </p:notesMasterIdLst>
  <p:handoutMasterIdLst>
    <p:handoutMasterId r:id="rId10"/>
  </p:handoutMasterIdLst>
  <p:sldIdLst>
    <p:sldId id="320" r:id="rId5"/>
    <p:sldId id="334" r:id="rId6"/>
    <p:sldId id="333" r:id="rId7"/>
    <p:sldId id="335" r:id="rId8"/>
  </p:sldIdLst>
  <p:sldSz cx="9906000" cy="6858000" type="A4"/>
  <p:notesSz cx="9928225" cy="67976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06.21" id="{2E3D4A9C-EB75-450D-9E69-45AAAD96A43B}">
          <p14:sldIdLst>
            <p14:sldId id="320"/>
            <p14:sldId id="334"/>
            <p14:sldId id="333"/>
            <p14:sldId id="3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9999"/>
    <a:srgbClr val="0000CC"/>
    <a:srgbClr val="00009A"/>
    <a:srgbClr val="99FF66"/>
    <a:srgbClr val="000066"/>
    <a:srgbClr val="6666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65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966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77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2025-06-17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77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77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336" y="3227904"/>
            <a:ext cx="7941553" cy="30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77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0" y="119684"/>
            <a:ext cx="70564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endParaRPr lang="ko-KR" altLang="en-US" sz="2600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35" name="Text Box 3">
            <a:extLst>
              <a:ext uri="{FF2B5EF4-FFF2-40B4-BE49-F238E27FC236}">
                <a16:creationId xmlns:a16="http://schemas.microsoft.com/office/drawing/2014/main" id="{493685F3-AEA2-488E-A70D-7FDED1744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80" y="146356"/>
            <a:ext cx="278794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焊接流程图（</a:t>
            </a:r>
            <a:r>
              <a:rPr lang="en-US" altLang="zh-CN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SHT0018209</a:t>
            </a:r>
            <a:r>
              <a:rPr lang="zh-CN" altLang="en-US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）</a:t>
            </a:r>
            <a:endParaRPr lang="en-US" altLang="ko-KR" sz="1600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4" name="左大括号 33">
            <a:extLst>
              <a:ext uri="{FF2B5EF4-FFF2-40B4-BE49-F238E27FC236}">
                <a16:creationId xmlns:a16="http://schemas.microsoft.com/office/drawing/2014/main" id="{7CE0F666-C3B1-4A9B-AEFD-FBE80881632C}"/>
              </a:ext>
            </a:extLst>
          </p:cNvPr>
          <p:cNvSpPr/>
          <p:nvPr/>
        </p:nvSpPr>
        <p:spPr>
          <a:xfrm>
            <a:off x="3284915" y="1700808"/>
            <a:ext cx="632694" cy="353238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E6641498-B8C8-4DDA-9F93-808C2DAFFE8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24608" y="2391211"/>
            <a:ext cx="1717655" cy="1181805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616B9803-0301-4BED-ABCB-8ED99486CB8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44370" y="1023978"/>
            <a:ext cx="1224136" cy="970939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0198DC0A-0760-44B5-B3DF-BF184BC13AA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24537" y="2455394"/>
            <a:ext cx="1024707" cy="526719"/>
          </a:xfrm>
          <a:prstGeom prst="rect">
            <a:avLst/>
          </a:prstGeom>
        </p:spPr>
      </p:pic>
      <p:sp>
        <p:nvSpPr>
          <p:cNvPr id="19" name="文本框 18">
            <a:extLst>
              <a:ext uri="{FF2B5EF4-FFF2-40B4-BE49-F238E27FC236}">
                <a16:creationId xmlns:a16="http://schemas.microsoft.com/office/drawing/2014/main" id="{A7E285AB-8E0D-469D-AF1A-6DA5CFA25606}"/>
              </a:ext>
            </a:extLst>
          </p:cNvPr>
          <p:cNvSpPr txBox="1"/>
          <p:nvPr/>
        </p:nvSpPr>
        <p:spPr>
          <a:xfrm>
            <a:off x="7932840" y="2843613"/>
            <a:ext cx="5021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2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X2</a:t>
            </a:r>
            <a:endParaRPr lang="zh-CN" altLang="en-US" sz="1200" dirty="0"/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8E1BBA37-8BCF-45BB-876B-DC3894EC097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87540" y="1484784"/>
            <a:ext cx="1105223" cy="736132"/>
          </a:xfrm>
          <a:prstGeom prst="rect">
            <a:avLst/>
          </a:prstGeom>
        </p:spPr>
      </p:pic>
      <p:sp>
        <p:nvSpPr>
          <p:cNvPr id="22" name="左大括号 21">
            <a:extLst>
              <a:ext uri="{FF2B5EF4-FFF2-40B4-BE49-F238E27FC236}">
                <a16:creationId xmlns:a16="http://schemas.microsoft.com/office/drawing/2014/main" id="{0547D022-2871-4360-B8B6-4F1F9962BD93}"/>
              </a:ext>
            </a:extLst>
          </p:cNvPr>
          <p:cNvSpPr/>
          <p:nvPr/>
        </p:nvSpPr>
        <p:spPr>
          <a:xfrm>
            <a:off x="5811676" y="1330704"/>
            <a:ext cx="632694" cy="130620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3D3C4ABC-6962-480A-8F94-45F3327C2C72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87540" y="2731511"/>
            <a:ext cx="1077490" cy="501202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FD14B4BD-AB79-41AB-A00F-DD5E147A9A29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87588" y="3494811"/>
            <a:ext cx="1105223" cy="691137"/>
          </a:xfrm>
          <a:prstGeom prst="rect">
            <a:avLst/>
          </a:prstGeom>
        </p:spPr>
      </p:pic>
      <p:sp>
        <p:nvSpPr>
          <p:cNvPr id="27" name="文本框 26">
            <a:extLst>
              <a:ext uri="{FF2B5EF4-FFF2-40B4-BE49-F238E27FC236}">
                <a16:creationId xmlns:a16="http://schemas.microsoft.com/office/drawing/2014/main" id="{8DEB5015-91C9-4DBB-AF7F-290776448C37}"/>
              </a:ext>
            </a:extLst>
          </p:cNvPr>
          <p:cNvSpPr txBox="1"/>
          <p:nvPr/>
        </p:nvSpPr>
        <p:spPr>
          <a:xfrm>
            <a:off x="5811676" y="3815362"/>
            <a:ext cx="5021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2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X2</a:t>
            </a:r>
            <a:endParaRPr lang="zh-CN" altLang="en-US" sz="1200" dirty="0"/>
          </a:p>
        </p:txBody>
      </p:sp>
      <p:pic>
        <p:nvPicPr>
          <p:cNvPr id="23" name="图片 22">
            <a:extLst>
              <a:ext uri="{FF2B5EF4-FFF2-40B4-BE49-F238E27FC236}">
                <a16:creationId xmlns:a16="http://schemas.microsoft.com/office/drawing/2014/main" id="{4411E124-BD55-42AA-93E1-F47FC736CB48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08640" y="4311904"/>
            <a:ext cx="876411" cy="557256"/>
          </a:xfrm>
          <a:prstGeom prst="rect">
            <a:avLst/>
          </a:prstGeom>
        </p:spPr>
      </p:pic>
      <p:pic>
        <p:nvPicPr>
          <p:cNvPr id="30" name="图片 29">
            <a:extLst>
              <a:ext uri="{FF2B5EF4-FFF2-40B4-BE49-F238E27FC236}">
                <a16:creationId xmlns:a16="http://schemas.microsoft.com/office/drawing/2014/main" id="{2E5A71ED-941B-4901-8B0A-4BDC61B0801F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737769" y="5126182"/>
            <a:ext cx="847282" cy="538735"/>
          </a:xfrm>
          <a:prstGeom prst="rect">
            <a:avLst/>
          </a:prstGeom>
        </p:spPr>
      </p:pic>
      <p:sp>
        <p:nvSpPr>
          <p:cNvPr id="33" name="矩形 32">
            <a:extLst>
              <a:ext uri="{FF2B5EF4-FFF2-40B4-BE49-F238E27FC236}">
                <a16:creationId xmlns:a16="http://schemas.microsoft.com/office/drawing/2014/main" id="{6D39286B-F076-4A4A-9736-EBC9FF083219}"/>
              </a:ext>
            </a:extLst>
          </p:cNvPr>
          <p:cNvSpPr/>
          <p:nvPr/>
        </p:nvSpPr>
        <p:spPr>
          <a:xfrm>
            <a:off x="6643799" y="2421994"/>
            <a:ext cx="1105445" cy="6469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CBD54200-4755-457A-B039-D76A3922A888}"/>
              </a:ext>
            </a:extLst>
          </p:cNvPr>
          <p:cNvSpPr txBox="1"/>
          <p:nvPr/>
        </p:nvSpPr>
        <p:spPr>
          <a:xfrm>
            <a:off x="6562790" y="3278545"/>
            <a:ext cx="2330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2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图示滑轨左连接梁总成无法凸焊，需开发简易工装弧焊</a:t>
            </a:r>
            <a:endParaRPr lang="en-US" altLang="zh-CN" sz="1200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3118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0" y="119684"/>
            <a:ext cx="70564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endParaRPr lang="ko-KR" altLang="en-US" sz="2600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35" name="Text Box 3">
            <a:extLst>
              <a:ext uri="{FF2B5EF4-FFF2-40B4-BE49-F238E27FC236}">
                <a16:creationId xmlns:a16="http://schemas.microsoft.com/office/drawing/2014/main" id="{493685F3-AEA2-488E-A70D-7FDED1744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80" y="146356"/>
            <a:ext cx="278794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焊接流程图（</a:t>
            </a:r>
            <a:r>
              <a:rPr lang="en-US" altLang="zh-CN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SHT0018207</a:t>
            </a:r>
            <a:r>
              <a:rPr lang="zh-CN" altLang="en-US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）</a:t>
            </a:r>
            <a:endParaRPr lang="en-US" altLang="ko-KR" sz="1600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4" name="左大括号 33">
            <a:extLst>
              <a:ext uri="{FF2B5EF4-FFF2-40B4-BE49-F238E27FC236}">
                <a16:creationId xmlns:a16="http://schemas.microsoft.com/office/drawing/2014/main" id="{7CE0F666-C3B1-4A9B-AEFD-FBE80881632C}"/>
              </a:ext>
            </a:extLst>
          </p:cNvPr>
          <p:cNvSpPr/>
          <p:nvPr/>
        </p:nvSpPr>
        <p:spPr>
          <a:xfrm>
            <a:off x="2535706" y="1702643"/>
            <a:ext cx="632694" cy="353238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0198DC0A-0760-44B5-B3DF-BF184BC13AA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04080" y="2044111"/>
            <a:ext cx="1024707" cy="526719"/>
          </a:xfrm>
          <a:prstGeom prst="rect">
            <a:avLst/>
          </a:prstGeom>
        </p:spPr>
      </p:pic>
      <p:sp>
        <p:nvSpPr>
          <p:cNvPr id="19" name="文本框 18">
            <a:extLst>
              <a:ext uri="{FF2B5EF4-FFF2-40B4-BE49-F238E27FC236}">
                <a16:creationId xmlns:a16="http://schemas.microsoft.com/office/drawing/2014/main" id="{A7E285AB-8E0D-469D-AF1A-6DA5CFA25606}"/>
              </a:ext>
            </a:extLst>
          </p:cNvPr>
          <p:cNvSpPr txBox="1"/>
          <p:nvPr/>
        </p:nvSpPr>
        <p:spPr>
          <a:xfrm>
            <a:off x="7163110" y="2292187"/>
            <a:ext cx="5021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2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X2</a:t>
            </a:r>
            <a:endParaRPr lang="zh-CN" altLang="en-US" sz="1200" dirty="0"/>
          </a:p>
        </p:txBody>
      </p:sp>
      <p:sp>
        <p:nvSpPr>
          <p:cNvPr id="22" name="左大括号 21">
            <a:extLst>
              <a:ext uri="{FF2B5EF4-FFF2-40B4-BE49-F238E27FC236}">
                <a16:creationId xmlns:a16="http://schemas.microsoft.com/office/drawing/2014/main" id="{0547D022-2871-4360-B8B6-4F1F9962BD93}"/>
              </a:ext>
            </a:extLst>
          </p:cNvPr>
          <p:cNvSpPr/>
          <p:nvPr/>
        </p:nvSpPr>
        <p:spPr>
          <a:xfrm>
            <a:off x="5062467" y="1332539"/>
            <a:ext cx="632694" cy="152223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0" name="图片 19">
            <a:extLst>
              <a:ext uri="{FF2B5EF4-FFF2-40B4-BE49-F238E27FC236}">
                <a16:creationId xmlns:a16="http://schemas.microsoft.com/office/drawing/2014/main" id="{FD14B4BD-AB79-41AB-A00F-DD5E147A9A2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34667" y="3225291"/>
            <a:ext cx="1105223" cy="691137"/>
          </a:xfrm>
          <a:prstGeom prst="rect">
            <a:avLst/>
          </a:prstGeom>
        </p:spPr>
      </p:pic>
      <p:sp>
        <p:nvSpPr>
          <p:cNvPr id="27" name="文本框 26">
            <a:extLst>
              <a:ext uri="{FF2B5EF4-FFF2-40B4-BE49-F238E27FC236}">
                <a16:creationId xmlns:a16="http://schemas.microsoft.com/office/drawing/2014/main" id="{8DEB5015-91C9-4DBB-AF7F-290776448C37}"/>
              </a:ext>
            </a:extLst>
          </p:cNvPr>
          <p:cNvSpPr txBox="1"/>
          <p:nvPr/>
        </p:nvSpPr>
        <p:spPr>
          <a:xfrm>
            <a:off x="4658755" y="3545842"/>
            <a:ext cx="5021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2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X2</a:t>
            </a:r>
            <a:endParaRPr lang="zh-CN" altLang="en-US" sz="1200" dirty="0"/>
          </a:p>
        </p:txBody>
      </p:sp>
      <p:pic>
        <p:nvPicPr>
          <p:cNvPr id="23" name="图片 22">
            <a:extLst>
              <a:ext uri="{FF2B5EF4-FFF2-40B4-BE49-F238E27FC236}">
                <a16:creationId xmlns:a16="http://schemas.microsoft.com/office/drawing/2014/main" id="{4411E124-BD55-42AA-93E1-F47FC736CB4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55719" y="4042384"/>
            <a:ext cx="876411" cy="557256"/>
          </a:xfrm>
          <a:prstGeom prst="rect">
            <a:avLst/>
          </a:prstGeom>
        </p:spPr>
      </p:pic>
      <p:pic>
        <p:nvPicPr>
          <p:cNvPr id="30" name="图片 29">
            <a:extLst>
              <a:ext uri="{FF2B5EF4-FFF2-40B4-BE49-F238E27FC236}">
                <a16:creationId xmlns:a16="http://schemas.microsoft.com/office/drawing/2014/main" id="{2E5A71ED-941B-4901-8B0A-4BDC61B0801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3584848" y="4856662"/>
            <a:ext cx="847282" cy="538735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50221FE5-7C71-4F2D-8AB3-4F28E913AB3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1507" y="2927323"/>
            <a:ext cx="1525794" cy="1007024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CEA190E1-D7A4-46DA-9355-D520CC8677B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04080" y="1056780"/>
            <a:ext cx="1410081" cy="928863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D8C42E59-1140-484E-8032-F30BD79FD96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82641" y="2658248"/>
            <a:ext cx="1410081" cy="810585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63024DED-D7C9-4C19-A719-F6C9E0F82046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37572" y="1424722"/>
            <a:ext cx="1410092" cy="869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29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299" y="148957"/>
            <a:ext cx="466068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夹具改造方案（</a:t>
            </a:r>
            <a:r>
              <a:rPr lang="en-US" altLang="zh-CN" sz="18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SHT0018209 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）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21" name="Text Box 3">
            <a:extLst>
              <a:ext uri="{FF2B5EF4-FFF2-40B4-BE49-F238E27FC236}">
                <a16:creationId xmlns:a16="http://schemas.microsoft.com/office/drawing/2014/main" id="{873ECAFF-4404-48CB-936A-EFC3B3FF2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7041" y="3397609"/>
            <a:ext cx="3331921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定位销干涉，需要对定位销尖端打磨，共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</a:t>
            </a:r>
            <a:endParaRPr lang="en-US" altLang="ko-KR" sz="105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Text Box 3">
            <a:extLst>
              <a:ext uri="{FF2B5EF4-FFF2-40B4-BE49-F238E27FC236}">
                <a16:creationId xmlns:a16="http://schemas.microsoft.com/office/drawing/2014/main" id="{AE04BD68-FDF2-4A1C-81B9-45673927A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112" y="760429"/>
            <a:ext cx="3299768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3.1  SHT0016421-JJ-02  </a:t>
            </a: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下框焊接总成二序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5DD5A411-0732-44D8-8755-4F8978AD842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6575" y="1703947"/>
            <a:ext cx="3815593" cy="2257822"/>
          </a:xfrm>
          <a:prstGeom prst="rect">
            <a:avLst/>
          </a:prstGeom>
        </p:spPr>
      </p:pic>
      <p:sp>
        <p:nvSpPr>
          <p:cNvPr id="19" name="矩形 18">
            <a:extLst>
              <a:ext uri="{FF2B5EF4-FFF2-40B4-BE49-F238E27FC236}">
                <a16:creationId xmlns:a16="http://schemas.microsoft.com/office/drawing/2014/main" id="{F0DF0EF1-C873-4F53-994A-750C81E052F7}"/>
              </a:ext>
            </a:extLst>
          </p:cNvPr>
          <p:cNvSpPr/>
          <p:nvPr/>
        </p:nvSpPr>
        <p:spPr>
          <a:xfrm>
            <a:off x="3401839" y="2420145"/>
            <a:ext cx="315031" cy="2770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5224055F-7E54-4E8D-9E0D-FDAD6D3721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7966" y="1052570"/>
            <a:ext cx="2834401" cy="2199613"/>
          </a:xfrm>
          <a:prstGeom prst="rect">
            <a:avLst/>
          </a:prstGeom>
        </p:spPr>
      </p:pic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1B6C43D8-F8DE-496D-84D2-BF3759266961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3708307" y="2152377"/>
            <a:ext cx="1659659" cy="3549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>
            <a:extLst>
              <a:ext uri="{FF2B5EF4-FFF2-40B4-BE49-F238E27FC236}">
                <a16:creationId xmlns:a16="http://schemas.microsoft.com/office/drawing/2014/main" id="{C343AA0D-F34D-44DF-A23A-C6278D84F15F}"/>
              </a:ext>
            </a:extLst>
          </p:cNvPr>
          <p:cNvSpPr/>
          <p:nvPr/>
        </p:nvSpPr>
        <p:spPr>
          <a:xfrm>
            <a:off x="3525001" y="3052419"/>
            <a:ext cx="315031" cy="2770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87E6BAF9-B09D-4F4E-9A75-1F194DCF6179}"/>
              </a:ext>
            </a:extLst>
          </p:cNvPr>
          <p:cNvSpPr/>
          <p:nvPr/>
        </p:nvSpPr>
        <p:spPr>
          <a:xfrm>
            <a:off x="1064568" y="2329844"/>
            <a:ext cx="1008112" cy="12002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940E08CE-F077-44E9-BAC4-524F11BE54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931" y="3987706"/>
            <a:ext cx="1440605" cy="1882182"/>
          </a:xfrm>
          <a:prstGeom prst="rect">
            <a:avLst/>
          </a:prstGeom>
        </p:spPr>
      </p:pic>
      <p:sp>
        <p:nvSpPr>
          <p:cNvPr id="34" name="Text Box 3">
            <a:extLst>
              <a:ext uri="{FF2B5EF4-FFF2-40B4-BE49-F238E27FC236}">
                <a16:creationId xmlns:a16="http://schemas.microsoft.com/office/drawing/2014/main" id="{66B9AE5A-0182-498C-A153-07AEE5F78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188" y="5900806"/>
            <a:ext cx="1730121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图示红色位置增加垫块（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3mm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），共计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个（支撑及压紧）</a:t>
            </a:r>
            <a:endParaRPr lang="en-US" altLang="ko-KR" sz="105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3" name="图片 32">
            <a:extLst>
              <a:ext uri="{FF2B5EF4-FFF2-40B4-BE49-F238E27FC236}">
                <a16:creationId xmlns:a16="http://schemas.microsoft.com/office/drawing/2014/main" id="{91241554-496A-487C-A207-0692C9EC50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9389" y="4295091"/>
            <a:ext cx="1677008" cy="1427335"/>
          </a:xfrm>
          <a:prstGeom prst="rect">
            <a:avLst/>
          </a:prstGeom>
        </p:spPr>
      </p:pic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id="{6678FE7D-6CA2-49DF-9FF2-B7E63CB0238F}"/>
              </a:ext>
            </a:extLst>
          </p:cNvPr>
          <p:cNvCxnSpPr>
            <a:cxnSpLocks/>
          </p:cNvCxnSpPr>
          <p:nvPr/>
        </p:nvCxnSpPr>
        <p:spPr>
          <a:xfrm>
            <a:off x="1582114" y="3524567"/>
            <a:ext cx="175521" cy="88288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A73DEED6-8A6E-4211-A614-3315AEE4D9CC}"/>
              </a:ext>
            </a:extLst>
          </p:cNvPr>
          <p:cNvCxnSpPr>
            <a:cxnSpLocks/>
          </p:cNvCxnSpPr>
          <p:nvPr/>
        </p:nvCxnSpPr>
        <p:spPr>
          <a:xfrm>
            <a:off x="2087438" y="3488167"/>
            <a:ext cx="863592" cy="96679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3">
            <a:extLst>
              <a:ext uri="{FF2B5EF4-FFF2-40B4-BE49-F238E27FC236}">
                <a16:creationId xmlns:a16="http://schemas.microsoft.com/office/drawing/2014/main" id="{8A836DD2-048B-41AC-BF25-4603B763E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6077" y="5923088"/>
            <a:ext cx="1440605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工装与零件干涉，若现场无调整量，需加工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个块</a:t>
            </a:r>
            <a:endParaRPr lang="en-US" altLang="ko-KR" sz="105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050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9" name="Text Box 3">
            <a:extLst>
              <a:ext uri="{FF2B5EF4-FFF2-40B4-BE49-F238E27FC236}">
                <a16:creationId xmlns:a16="http://schemas.microsoft.com/office/drawing/2014/main" id="{AE04BD68-FDF2-4A1C-81B9-45673927A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07" y="669292"/>
            <a:ext cx="3299768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M3000S</a:t>
            </a: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下框焊接总成二序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C2A337E5-A4DE-4FC6-8B94-2577CE66825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9674" y="1104900"/>
            <a:ext cx="3803526" cy="2365937"/>
          </a:xfrm>
          <a:prstGeom prst="rect">
            <a:avLst/>
          </a:prstGeom>
        </p:spPr>
      </p:pic>
      <p:sp>
        <p:nvSpPr>
          <p:cNvPr id="27" name="文本框 26">
            <a:extLst>
              <a:ext uri="{FF2B5EF4-FFF2-40B4-BE49-F238E27FC236}">
                <a16:creationId xmlns:a16="http://schemas.microsoft.com/office/drawing/2014/main" id="{40C4239D-2CD3-467E-A7B7-E708AF1452D5}"/>
              </a:ext>
            </a:extLst>
          </p:cNvPr>
          <p:cNvSpPr txBox="1"/>
          <p:nvPr/>
        </p:nvSpPr>
        <p:spPr>
          <a:xfrm>
            <a:off x="2371308" y="3534096"/>
            <a:ext cx="205668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200" dirty="0">
                <a:solidFill>
                  <a:srgbClr val="000000"/>
                </a:solidFill>
              </a:rPr>
              <a:t>参照图示开发简易焊胎</a:t>
            </a:r>
            <a:endParaRPr lang="zh-CN" altLang="en-US" sz="1200" dirty="0"/>
          </a:p>
        </p:txBody>
      </p:sp>
      <p:sp>
        <p:nvSpPr>
          <p:cNvPr id="38" name="제목 1">
            <a:extLst>
              <a:ext uri="{FF2B5EF4-FFF2-40B4-BE49-F238E27FC236}">
                <a16:creationId xmlns:a16="http://schemas.microsoft.com/office/drawing/2014/main" id="{E83B5EEF-46BA-49EF-951C-1D3E912C8D67}"/>
              </a:ext>
            </a:extLst>
          </p:cNvPr>
          <p:cNvSpPr txBox="1">
            <a:spLocks/>
          </p:cNvSpPr>
          <p:nvPr/>
        </p:nvSpPr>
        <p:spPr bwMode="auto">
          <a:xfrm>
            <a:off x="71027" y="184640"/>
            <a:ext cx="466068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夹具改造方案（</a:t>
            </a:r>
            <a:r>
              <a:rPr lang="en-US" altLang="zh-CN" sz="18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SHT0018207 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）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F1333EA-2244-433A-9580-6C876F76F356}"/>
              </a:ext>
            </a:extLst>
          </p:cNvPr>
          <p:cNvSpPr txBox="1"/>
          <p:nvPr/>
        </p:nvSpPr>
        <p:spPr>
          <a:xfrm>
            <a:off x="6369520" y="3534096"/>
            <a:ext cx="2330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2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滑轨左连接梁总成无法凸焊，开发图示简易工装弧焊</a:t>
            </a:r>
            <a:endParaRPr lang="en-US" altLang="zh-CN" sz="1200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1A87A381-1D25-44F8-B216-00D1BB1B967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97216" y="1786829"/>
            <a:ext cx="2112037" cy="108562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AE463305-985B-4152-9D06-080C8791F7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8357" y="1340768"/>
            <a:ext cx="1510443" cy="1486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839834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25900</TotalTime>
  <Words>126</Words>
  <Application>Microsoft Office PowerPoint</Application>
  <PresentationFormat>A4 纸张(210x297 毫米)</PresentationFormat>
  <Paragraphs>16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굴림</vt:lpstr>
      <vt:lpstr>HY헤드라인M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905</cp:revision>
  <cp:lastPrinted>2025-04-17T06:01:08Z</cp:lastPrinted>
  <dcterms:created xsi:type="dcterms:W3CDTF">2007-11-09T05:41:00Z</dcterms:created>
  <dcterms:modified xsi:type="dcterms:W3CDTF">2025-06-17T08:47:37Z</dcterms:modified>
</cp:coreProperties>
</file>