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869" r:id="rId2"/>
    <p:sldId id="1111" r:id="rId3"/>
    <p:sldId id="1113" r:id="rId4"/>
    <p:sldId id="1116" r:id="rId5"/>
    <p:sldId id="1117" r:id="rId6"/>
    <p:sldId id="1118" r:id="rId7"/>
    <p:sldId id="870" r:id="rId8"/>
  </p:sldIdLst>
  <p:sldSz cx="9144000" cy="6858000" type="screen4x3"/>
  <p:notesSz cx="6800850" cy="9932988"/>
  <p:custDataLst>
    <p:tags r:id="rId10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40" userDrawn="1">
          <p15:clr>
            <a:srgbClr val="A4A3A4"/>
          </p15:clr>
        </p15:guide>
        <p15:guide id="2" pos="2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00"/>
    <a:srgbClr val="FFC9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934" autoAdjust="0"/>
    <p:restoredTop sz="91375" autoAdjust="0"/>
  </p:normalViewPr>
  <p:slideViewPr>
    <p:cSldViewPr snapToGrid="0" showGuides="1">
      <p:cViewPr varScale="1">
        <p:scale>
          <a:sx n="104" d="100"/>
          <a:sy n="104" d="100"/>
        </p:scale>
        <p:origin x="-2178" y="-90"/>
      </p:cViewPr>
      <p:guideLst>
        <p:guide orient="horz" pos="2140"/>
        <p:guide pos="2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47035" cy="4966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241" y="0"/>
            <a:ext cx="2947035" cy="4966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6183C91-6B63-4576-BB3A-9F31EFD2C095}" type="datetime1">
              <a:rPr lang="zh-CN" altLang="en-US"/>
              <a:t>2025/5/28 Wednesday</a:t>
            </a:fld>
            <a:endParaRPr lang="zh-CN" altLang="en-US" sz="1200"/>
          </a:p>
        </p:txBody>
      </p:sp>
      <p:sp>
        <p:nvSpPr>
          <p:cNvPr id="2970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17575" y="744538"/>
            <a:ext cx="4965700" cy="3725862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0085" y="4718169"/>
            <a:ext cx="5440680" cy="44698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defTabSz="0">
              <a:spcBef>
                <a:spcPct val="30000"/>
              </a:spcBef>
              <a:buFontTx/>
              <a:buNone/>
              <a:defRPr/>
            </a:pPr>
            <a:r>
              <a:rPr lang="zh-CN" altLang="en-US" sz="1200">
                <a:latin typeface="Arial" panose="020B0604020202020204" pitchFamily="34" charset="0"/>
              </a:rPr>
              <a:t>单击此处编辑母版文本样式</a:t>
            </a:r>
          </a:p>
          <a:p>
            <a:pPr defTabSz="0">
              <a:spcBef>
                <a:spcPct val="30000"/>
              </a:spcBef>
              <a:buFontTx/>
              <a:buNone/>
              <a:defRPr/>
            </a:pPr>
            <a:r>
              <a:rPr lang="zh-CN" altLang="en-US" sz="1200">
                <a:latin typeface="Arial" panose="020B0604020202020204" pitchFamily="34" charset="0"/>
              </a:rPr>
              <a:t>第二级</a:t>
            </a:r>
          </a:p>
          <a:p>
            <a:pPr defTabSz="0">
              <a:spcBef>
                <a:spcPct val="30000"/>
              </a:spcBef>
              <a:buFontTx/>
              <a:buNone/>
              <a:defRPr/>
            </a:pPr>
            <a:r>
              <a:rPr lang="zh-CN" altLang="en-US" sz="1200">
                <a:latin typeface="Arial" panose="020B0604020202020204" pitchFamily="34" charset="0"/>
              </a:rPr>
              <a:t>第三级</a:t>
            </a:r>
          </a:p>
          <a:p>
            <a:pPr defTabSz="0">
              <a:spcBef>
                <a:spcPct val="30000"/>
              </a:spcBef>
              <a:buFontTx/>
              <a:buNone/>
              <a:defRPr/>
            </a:pPr>
            <a:r>
              <a:rPr lang="zh-CN" altLang="en-US" sz="1200">
                <a:latin typeface="Arial" panose="020B0604020202020204" pitchFamily="34" charset="0"/>
              </a:rPr>
              <a:t>第四级</a:t>
            </a:r>
          </a:p>
          <a:p>
            <a:pPr defTabSz="0">
              <a:spcBef>
                <a:spcPct val="30000"/>
              </a:spcBef>
              <a:buFontTx/>
              <a:buNone/>
              <a:defRPr/>
            </a:pPr>
            <a:r>
              <a:rPr lang="zh-CN" altLang="en-US" sz="1200">
                <a:latin typeface="Arial" panose="020B0604020202020204" pitchFamily="34" charset="0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615"/>
            <a:ext cx="2947035" cy="4966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241" y="9434615"/>
            <a:ext cx="2947035" cy="4966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3F205C5-2D7E-4101-911C-2963B61A3ACF}" type="slidenum">
              <a:rPr lang="zh-CN" altLang="en-US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07546412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过渡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 flipH="1">
            <a:off x="1072844" y="6479836"/>
            <a:ext cx="7965000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flipH="1">
            <a:off x="106157" y="6479836"/>
            <a:ext cx="594000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6"/>
          <p:cNvGrpSpPr/>
          <p:nvPr userDrawn="1"/>
        </p:nvGrpSpPr>
        <p:grpSpPr>
          <a:xfrm flipH="1">
            <a:off x="731637" y="6309320"/>
            <a:ext cx="309728" cy="360040"/>
            <a:chOff x="7019085" y="157473"/>
            <a:chExt cx="3868830" cy="3952255"/>
          </a:xfrm>
        </p:grpSpPr>
        <p:sp>
          <p:nvSpPr>
            <p:cNvPr id="8" name="椭圆 7"/>
            <p:cNvSpPr/>
            <p:nvPr/>
          </p:nvSpPr>
          <p:spPr>
            <a:xfrm>
              <a:off x="8641073" y="1574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9" name="椭圆 8"/>
            <p:cNvSpPr/>
            <p:nvPr/>
          </p:nvSpPr>
          <p:spPr>
            <a:xfrm rot="1542857">
              <a:off x="9362925" y="32223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0" name="椭圆 9"/>
            <p:cNvSpPr/>
            <p:nvPr/>
          </p:nvSpPr>
          <p:spPr>
            <a:xfrm rot="3085714">
              <a:off x="9941806" y="783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1" name="椭圆 10"/>
            <p:cNvSpPr/>
            <p:nvPr/>
          </p:nvSpPr>
          <p:spPr>
            <a:xfrm rot="7714286">
              <a:off x="9941806" y="2858472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2" name="椭圆 11"/>
            <p:cNvSpPr/>
            <p:nvPr/>
          </p:nvSpPr>
          <p:spPr>
            <a:xfrm rot="4628572">
              <a:off x="10263060" y="145096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3" name="椭圆 12"/>
            <p:cNvSpPr/>
            <p:nvPr/>
          </p:nvSpPr>
          <p:spPr>
            <a:xfrm rot="9257143">
              <a:off x="9362925" y="332011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4" name="椭圆 13"/>
            <p:cNvSpPr/>
            <p:nvPr/>
          </p:nvSpPr>
          <p:spPr>
            <a:xfrm rot="6171428">
              <a:off x="10263060" y="219138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5" name="椭圆 14"/>
            <p:cNvSpPr/>
            <p:nvPr/>
          </p:nvSpPr>
          <p:spPr>
            <a:xfrm rot="10800000">
              <a:off x="8641073" y="3484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6" name="椭圆 15"/>
            <p:cNvSpPr/>
            <p:nvPr/>
          </p:nvSpPr>
          <p:spPr>
            <a:xfrm rot="12342857">
              <a:off x="7919220" y="332011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7" name="椭圆 16"/>
            <p:cNvSpPr/>
            <p:nvPr/>
          </p:nvSpPr>
          <p:spPr>
            <a:xfrm rot="13885714">
              <a:off x="7340340" y="2858472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8" name="椭圆 17"/>
            <p:cNvSpPr/>
            <p:nvPr/>
          </p:nvSpPr>
          <p:spPr>
            <a:xfrm rot="20057142">
              <a:off x="7919220" y="32223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9" name="椭圆 18"/>
            <p:cNvSpPr/>
            <p:nvPr/>
          </p:nvSpPr>
          <p:spPr>
            <a:xfrm rot="15428571">
              <a:off x="7019085" y="219138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0" name="椭圆 19"/>
            <p:cNvSpPr/>
            <p:nvPr/>
          </p:nvSpPr>
          <p:spPr>
            <a:xfrm rot="16971429">
              <a:off x="7019085" y="145096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1" name="椭圆 20"/>
            <p:cNvSpPr/>
            <p:nvPr/>
          </p:nvSpPr>
          <p:spPr>
            <a:xfrm rot="18514286">
              <a:off x="7340340" y="783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sp>
        <p:nvSpPr>
          <p:cNvPr id="22" name="Freeform 5"/>
          <p:cNvSpPr>
            <a:spLocks noEditPoints="1"/>
          </p:cNvSpPr>
          <p:nvPr userDrawn="1"/>
        </p:nvSpPr>
        <p:spPr bwMode="auto">
          <a:xfrm>
            <a:off x="5593616" y="5658694"/>
            <a:ext cx="3189800" cy="821142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69 h 1542"/>
              <a:gd name="T86" fmla="*/ 1531 w 8000"/>
              <a:gd name="T87" fmla="*/ 1408 h 1542"/>
              <a:gd name="T88" fmla="*/ 1443 w 8000"/>
              <a:gd name="T89" fmla="*/ 1265 h 1542"/>
              <a:gd name="T90" fmla="*/ 1253 w 8000"/>
              <a:gd name="T91" fmla="*/ 1421 h 1542"/>
              <a:gd name="T92" fmla="*/ 1155 w 8000"/>
              <a:gd name="T93" fmla="*/ 1401 h 1542"/>
              <a:gd name="T94" fmla="*/ 1051 w 8000"/>
              <a:gd name="T95" fmla="*/ 1389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1 h 1542"/>
              <a:gd name="T104" fmla="*/ 320 w 8000"/>
              <a:gd name="T105" fmla="*/ 1245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4" y="1333"/>
                  <a:pt x="6414" y="1333"/>
                  <a:pt x="6414" y="1333"/>
                </a:cubicBezTo>
                <a:cubicBezTo>
                  <a:pt x="6414" y="1314"/>
                  <a:pt x="6414" y="1314"/>
                  <a:pt x="6414" y="1314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39"/>
                  <a:pt x="4574" y="739"/>
                  <a:pt x="4574" y="739"/>
                </a:cubicBezTo>
                <a:cubicBezTo>
                  <a:pt x="4551" y="739"/>
                  <a:pt x="4551" y="739"/>
                  <a:pt x="4551" y="739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499" y="1205"/>
                  <a:pt x="4499" y="1205"/>
                  <a:pt x="4499" y="1205"/>
                </a:cubicBezTo>
                <a:cubicBezTo>
                  <a:pt x="4499" y="1238"/>
                  <a:pt x="4499" y="1238"/>
                  <a:pt x="4499" y="1238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1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8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7"/>
                  <a:pt x="3447" y="662"/>
                  <a:pt x="3447" y="634"/>
                </a:cubicBezTo>
                <a:cubicBezTo>
                  <a:pt x="3447" y="597"/>
                  <a:pt x="3421" y="567"/>
                  <a:pt x="3387" y="560"/>
                </a:cubicBezTo>
                <a:cubicBezTo>
                  <a:pt x="3383" y="429"/>
                  <a:pt x="3383" y="429"/>
                  <a:pt x="3383" y="429"/>
                </a:cubicBezTo>
                <a:cubicBezTo>
                  <a:pt x="3391" y="425"/>
                  <a:pt x="3397" y="417"/>
                  <a:pt x="3397" y="407"/>
                </a:cubicBezTo>
                <a:cubicBezTo>
                  <a:pt x="3397" y="400"/>
                  <a:pt x="3394" y="393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3"/>
                  <a:pt x="3347" y="400"/>
                  <a:pt x="3347" y="407"/>
                </a:cubicBezTo>
                <a:cubicBezTo>
                  <a:pt x="3347" y="417"/>
                  <a:pt x="3353" y="425"/>
                  <a:pt x="3361" y="429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7"/>
                  <a:pt x="3297" y="634"/>
                </a:cubicBezTo>
                <a:cubicBezTo>
                  <a:pt x="3297" y="659"/>
                  <a:pt x="3310" y="681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7"/>
                  <a:pt x="3288" y="1214"/>
                  <a:pt x="3288" y="1245"/>
                </a:cubicBezTo>
                <a:cubicBezTo>
                  <a:pt x="3288" y="1275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1"/>
                  <a:pt x="2243" y="1441"/>
                  <a:pt x="2243" y="1441"/>
                </a:cubicBezTo>
                <a:cubicBezTo>
                  <a:pt x="2243" y="1457"/>
                  <a:pt x="2243" y="1457"/>
                  <a:pt x="2243" y="1457"/>
                </a:cubicBezTo>
                <a:cubicBezTo>
                  <a:pt x="2199" y="1457"/>
                  <a:pt x="2199" y="1457"/>
                  <a:pt x="2199" y="1457"/>
                </a:cubicBezTo>
                <a:cubicBezTo>
                  <a:pt x="2199" y="1401"/>
                  <a:pt x="2199" y="1401"/>
                  <a:pt x="2199" y="1401"/>
                </a:cubicBezTo>
                <a:cubicBezTo>
                  <a:pt x="2177" y="1401"/>
                  <a:pt x="2177" y="1401"/>
                  <a:pt x="2177" y="1401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09"/>
                  <a:pt x="2152" y="1409"/>
                  <a:pt x="2152" y="1409"/>
                </a:cubicBezTo>
                <a:cubicBezTo>
                  <a:pt x="2139" y="1409"/>
                  <a:pt x="2139" y="1409"/>
                  <a:pt x="2139" y="1409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3"/>
                  <a:pt x="2077" y="1453"/>
                  <a:pt x="2077" y="1453"/>
                </a:cubicBezTo>
                <a:cubicBezTo>
                  <a:pt x="2068" y="1453"/>
                  <a:pt x="2068" y="1453"/>
                  <a:pt x="2068" y="1453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3"/>
                  <a:pt x="2055" y="1453"/>
                  <a:pt x="2055" y="1453"/>
                </a:cubicBezTo>
                <a:cubicBezTo>
                  <a:pt x="2033" y="1453"/>
                  <a:pt x="2033" y="1453"/>
                  <a:pt x="2033" y="1453"/>
                </a:cubicBezTo>
                <a:cubicBezTo>
                  <a:pt x="2033" y="1461"/>
                  <a:pt x="2033" y="1461"/>
                  <a:pt x="2033" y="1461"/>
                </a:cubicBezTo>
                <a:cubicBezTo>
                  <a:pt x="2004" y="1461"/>
                  <a:pt x="2004" y="1461"/>
                  <a:pt x="2004" y="1461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1"/>
                  <a:pt x="1791" y="1441"/>
                  <a:pt x="1791" y="1441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7"/>
                  <a:pt x="1756" y="1437"/>
                  <a:pt x="1756" y="1437"/>
                </a:cubicBezTo>
                <a:cubicBezTo>
                  <a:pt x="1744" y="1437"/>
                  <a:pt x="1744" y="1437"/>
                  <a:pt x="1744" y="1437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7"/>
                  <a:pt x="1699" y="1437"/>
                  <a:pt x="1699" y="1437"/>
                </a:cubicBezTo>
                <a:cubicBezTo>
                  <a:pt x="1673" y="1437"/>
                  <a:pt x="1673" y="1437"/>
                  <a:pt x="1673" y="1437"/>
                </a:cubicBezTo>
                <a:cubicBezTo>
                  <a:pt x="1673" y="1469"/>
                  <a:pt x="1673" y="1469"/>
                  <a:pt x="1673" y="1469"/>
                </a:cubicBezTo>
                <a:cubicBezTo>
                  <a:pt x="1656" y="1469"/>
                  <a:pt x="1656" y="1469"/>
                  <a:pt x="1656" y="1469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3"/>
                  <a:pt x="1531" y="1393"/>
                  <a:pt x="1531" y="1393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7"/>
                  <a:pt x="1507" y="1307"/>
                  <a:pt x="1507" y="1307"/>
                </a:cubicBezTo>
                <a:cubicBezTo>
                  <a:pt x="1479" y="1307"/>
                  <a:pt x="1479" y="1307"/>
                  <a:pt x="1479" y="1307"/>
                </a:cubicBezTo>
                <a:cubicBezTo>
                  <a:pt x="1479" y="1281"/>
                  <a:pt x="1479" y="1281"/>
                  <a:pt x="1479" y="1281"/>
                </a:cubicBezTo>
                <a:cubicBezTo>
                  <a:pt x="1465" y="1281"/>
                  <a:pt x="1465" y="1281"/>
                  <a:pt x="1465" y="1281"/>
                </a:cubicBezTo>
                <a:cubicBezTo>
                  <a:pt x="1465" y="1307"/>
                  <a:pt x="1465" y="1307"/>
                  <a:pt x="1465" y="1307"/>
                </a:cubicBezTo>
                <a:cubicBezTo>
                  <a:pt x="1443" y="1307"/>
                  <a:pt x="1443" y="1307"/>
                  <a:pt x="1443" y="1307"/>
                </a:cubicBezTo>
                <a:cubicBezTo>
                  <a:pt x="1443" y="1265"/>
                  <a:pt x="1443" y="1265"/>
                  <a:pt x="1443" y="1265"/>
                </a:cubicBezTo>
                <a:cubicBezTo>
                  <a:pt x="1443" y="1265"/>
                  <a:pt x="1412" y="1232"/>
                  <a:pt x="1389" y="1232"/>
                </a:cubicBezTo>
                <a:cubicBezTo>
                  <a:pt x="1367" y="1232"/>
                  <a:pt x="1337" y="1269"/>
                  <a:pt x="1337" y="1269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7"/>
                  <a:pt x="1315" y="1417"/>
                  <a:pt x="1315" y="1417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5"/>
                  <a:pt x="1275" y="1445"/>
                  <a:pt x="1275" y="1445"/>
                </a:cubicBezTo>
                <a:cubicBezTo>
                  <a:pt x="1267" y="1445"/>
                  <a:pt x="1267" y="1445"/>
                  <a:pt x="1267" y="1445"/>
                </a:cubicBezTo>
                <a:cubicBezTo>
                  <a:pt x="1267" y="1421"/>
                  <a:pt x="1267" y="1421"/>
                  <a:pt x="1267" y="1421"/>
                </a:cubicBezTo>
                <a:cubicBezTo>
                  <a:pt x="1253" y="1421"/>
                  <a:pt x="1253" y="1421"/>
                  <a:pt x="1253" y="1421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09"/>
                  <a:pt x="1200" y="1409"/>
                  <a:pt x="1200" y="1409"/>
                </a:cubicBezTo>
                <a:cubicBezTo>
                  <a:pt x="1189" y="1409"/>
                  <a:pt x="1189" y="1409"/>
                  <a:pt x="1189" y="1409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1"/>
                  <a:pt x="1164" y="1401"/>
                  <a:pt x="1164" y="1401"/>
                </a:cubicBezTo>
                <a:cubicBezTo>
                  <a:pt x="1155" y="1401"/>
                  <a:pt x="1155" y="1401"/>
                  <a:pt x="1155" y="1401"/>
                </a:cubicBezTo>
                <a:cubicBezTo>
                  <a:pt x="1155" y="1417"/>
                  <a:pt x="1155" y="1417"/>
                  <a:pt x="1155" y="1417"/>
                </a:cubicBezTo>
                <a:cubicBezTo>
                  <a:pt x="1133" y="1417"/>
                  <a:pt x="1133" y="1417"/>
                  <a:pt x="1133" y="1417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5"/>
                  <a:pt x="1112" y="1385"/>
                  <a:pt x="1112" y="1385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89"/>
                  <a:pt x="1063" y="1389"/>
                  <a:pt x="1063" y="1389"/>
                </a:cubicBezTo>
                <a:cubicBezTo>
                  <a:pt x="1051" y="1389"/>
                  <a:pt x="1051" y="1389"/>
                  <a:pt x="1051" y="1389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1"/>
                  <a:pt x="969" y="1381"/>
                  <a:pt x="969" y="1381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3"/>
                  <a:pt x="787" y="1393"/>
                  <a:pt x="787" y="1393"/>
                </a:cubicBezTo>
                <a:cubicBezTo>
                  <a:pt x="787" y="1193"/>
                  <a:pt x="787" y="1193"/>
                  <a:pt x="787" y="1193"/>
                </a:cubicBezTo>
                <a:cubicBezTo>
                  <a:pt x="691" y="1193"/>
                  <a:pt x="691" y="1193"/>
                  <a:pt x="691" y="1193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5"/>
                  <a:pt x="664" y="1445"/>
                  <a:pt x="664" y="1445"/>
                </a:cubicBezTo>
                <a:cubicBezTo>
                  <a:pt x="640" y="1445"/>
                  <a:pt x="640" y="1445"/>
                  <a:pt x="640" y="1445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7"/>
                  <a:pt x="625" y="1237"/>
                  <a:pt x="625" y="1237"/>
                </a:cubicBezTo>
                <a:cubicBezTo>
                  <a:pt x="601" y="1237"/>
                  <a:pt x="601" y="1237"/>
                  <a:pt x="601" y="1237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1"/>
                  <a:pt x="536" y="1241"/>
                  <a:pt x="536" y="1241"/>
                </a:cubicBezTo>
                <a:cubicBezTo>
                  <a:pt x="515" y="1241"/>
                  <a:pt x="515" y="1241"/>
                  <a:pt x="515" y="1241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69"/>
                  <a:pt x="456" y="1169"/>
                </a:cubicBezTo>
                <a:cubicBezTo>
                  <a:pt x="425" y="1169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3"/>
                  <a:pt x="373" y="1233"/>
                  <a:pt x="373" y="1233"/>
                </a:cubicBezTo>
                <a:cubicBezTo>
                  <a:pt x="320" y="1233"/>
                  <a:pt x="320" y="1233"/>
                  <a:pt x="320" y="1233"/>
                </a:cubicBezTo>
                <a:cubicBezTo>
                  <a:pt x="320" y="1245"/>
                  <a:pt x="320" y="1245"/>
                  <a:pt x="320" y="1245"/>
                </a:cubicBezTo>
                <a:cubicBezTo>
                  <a:pt x="303" y="1245"/>
                  <a:pt x="303" y="1245"/>
                  <a:pt x="303" y="1245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19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1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5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28A9D6">
                    <a:alpha val="75000"/>
                  </a:srgbClr>
                </a:gs>
              </a:gsLst>
              <a:lin ang="5400000" scaled="1"/>
            </a:gradFill>
          </a:ln>
          <a:effectLst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cxnSp>
        <p:nvCxnSpPr>
          <p:cNvPr id="24" name="直接连接符 23" hidden="1"/>
          <p:cNvCxnSpPr/>
          <p:nvPr userDrawn="1"/>
        </p:nvCxnSpPr>
        <p:spPr>
          <a:xfrm>
            <a:off x="2386226" y="431857"/>
            <a:ext cx="0" cy="524933"/>
          </a:xfrm>
          <a:prstGeom prst="line">
            <a:avLst/>
          </a:prstGeom>
          <a:ln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任意多边形 28"/>
          <p:cNvSpPr/>
          <p:nvPr userDrawn="1"/>
        </p:nvSpPr>
        <p:spPr>
          <a:xfrm flipV="1">
            <a:off x="130629" y="423706"/>
            <a:ext cx="1040092" cy="432000"/>
          </a:xfrm>
          <a:custGeom>
            <a:avLst/>
            <a:gdLst>
              <a:gd name="connsiteX0" fmla="*/ 167822 w 1386790"/>
              <a:gd name="connsiteY0" fmla="*/ 524933 h 524933"/>
              <a:gd name="connsiteX1" fmla="*/ 168846 w 1386790"/>
              <a:gd name="connsiteY1" fmla="*/ 524933 h 524933"/>
              <a:gd name="connsiteX2" fmla="*/ 168846 w 1386790"/>
              <a:gd name="connsiteY2" fmla="*/ 14598 h 524933"/>
              <a:gd name="connsiteX3" fmla="*/ 1386790 w 1386790"/>
              <a:gd name="connsiteY3" fmla="*/ 14598 h 524933"/>
              <a:gd name="connsiteX4" fmla="*/ 1386790 w 1386790"/>
              <a:gd name="connsiteY4" fmla="*/ 0 h 524933"/>
              <a:gd name="connsiteX5" fmla="*/ 167822 w 1386790"/>
              <a:gd name="connsiteY5" fmla="*/ 0 h 524933"/>
              <a:gd name="connsiteX6" fmla="*/ 152999 w 1386790"/>
              <a:gd name="connsiteY6" fmla="*/ 0 h 524933"/>
              <a:gd name="connsiteX7" fmla="*/ 152999 w 1386790"/>
              <a:gd name="connsiteY7" fmla="*/ 507260 h 524933"/>
              <a:gd name="connsiteX8" fmla="*/ 107280 w 1386790"/>
              <a:gd name="connsiteY8" fmla="*/ 507260 h 524933"/>
              <a:gd name="connsiteX9" fmla="*/ 107280 w 1386790"/>
              <a:gd name="connsiteY9" fmla="*/ 0 h 524933"/>
              <a:gd name="connsiteX10" fmla="*/ 0 w 1386790"/>
              <a:gd name="connsiteY10" fmla="*/ 0 h 524933"/>
              <a:gd name="connsiteX11" fmla="*/ 0 w 1386790"/>
              <a:gd name="connsiteY11" fmla="*/ 524932 h 524933"/>
              <a:gd name="connsiteX12" fmla="*/ 33834 w 1386790"/>
              <a:gd name="connsiteY12" fmla="*/ 524932 h 524933"/>
              <a:gd name="connsiteX13" fmla="*/ 33834 w 1386790"/>
              <a:gd name="connsiteY13" fmla="*/ 23810 h 524933"/>
              <a:gd name="connsiteX14" fmla="*/ 79553 w 1386790"/>
              <a:gd name="connsiteY14" fmla="*/ 23810 h 524933"/>
              <a:gd name="connsiteX15" fmla="*/ 79553 w 1386790"/>
              <a:gd name="connsiteY15" fmla="*/ 524932 h 524933"/>
              <a:gd name="connsiteX16" fmla="*/ 167822 w 1386790"/>
              <a:gd name="connsiteY16" fmla="*/ 524932 h 52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close/>
              </a:path>
            </a:pathLst>
          </a:custGeom>
          <a:solidFill>
            <a:srgbClr val="28A9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357166"/>
            <a:ext cx="759028" cy="5515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"/>
          <p:cNvGraphicFramePr>
            <a:graphicFrameLocks noChangeAspect="1"/>
          </p:cNvGraphicFramePr>
          <p:nvPr/>
        </p:nvGraphicFramePr>
        <p:xfrm>
          <a:off x="0" y="-3175"/>
          <a:ext cx="9144000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5" name="Image" r:id="rId3" imgW="20320000" imgH="2298700" progId="">
                  <p:embed/>
                </p:oleObj>
              </mc:Choice>
              <mc:Fallback>
                <p:oleObj name="Image" r:id="rId3" imgW="20320000" imgH="229870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3175"/>
                        <a:ext cx="9144000" cy="993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folHlink">
                                <a:alpha val="50195"/>
                              </a:schemeClr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标题 3"/>
          <p:cNvSpPr>
            <a:spLocks noGrp="1"/>
          </p:cNvSpPr>
          <p:nvPr>
            <p:ph type="title"/>
          </p:nvPr>
        </p:nvSpPr>
        <p:spPr>
          <a:xfrm>
            <a:off x="324107" y="285728"/>
            <a:ext cx="8229600" cy="428628"/>
          </a:xfrm>
          <a:prstGeom prst="rect">
            <a:avLst/>
          </a:prstGeom>
        </p:spPr>
        <p:txBody>
          <a:bodyPr anchor="ctr"/>
          <a:lstStyle>
            <a:lvl1pPr algn="l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t>2025/5/28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defTabSz="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defTabSz="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defTabSz="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defTabSz="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defTabSz="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-5265" y="1222726"/>
            <a:ext cx="9144000" cy="1765438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69 h 1542"/>
              <a:gd name="T86" fmla="*/ 1531 w 8000"/>
              <a:gd name="T87" fmla="*/ 1408 h 1542"/>
              <a:gd name="T88" fmla="*/ 1443 w 8000"/>
              <a:gd name="T89" fmla="*/ 1265 h 1542"/>
              <a:gd name="T90" fmla="*/ 1253 w 8000"/>
              <a:gd name="T91" fmla="*/ 1421 h 1542"/>
              <a:gd name="T92" fmla="*/ 1155 w 8000"/>
              <a:gd name="T93" fmla="*/ 1401 h 1542"/>
              <a:gd name="T94" fmla="*/ 1051 w 8000"/>
              <a:gd name="T95" fmla="*/ 1389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1 h 1542"/>
              <a:gd name="T104" fmla="*/ 320 w 8000"/>
              <a:gd name="T105" fmla="*/ 1245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4" y="1333"/>
                  <a:pt x="6414" y="1333"/>
                  <a:pt x="6414" y="1333"/>
                </a:cubicBezTo>
                <a:cubicBezTo>
                  <a:pt x="6414" y="1314"/>
                  <a:pt x="6414" y="1314"/>
                  <a:pt x="6414" y="1314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39"/>
                  <a:pt x="4574" y="739"/>
                  <a:pt x="4574" y="739"/>
                </a:cubicBezTo>
                <a:cubicBezTo>
                  <a:pt x="4551" y="739"/>
                  <a:pt x="4551" y="739"/>
                  <a:pt x="4551" y="739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499" y="1205"/>
                  <a:pt x="4499" y="1205"/>
                  <a:pt x="4499" y="1205"/>
                </a:cubicBezTo>
                <a:cubicBezTo>
                  <a:pt x="4499" y="1238"/>
                  <a:pt x="4499" y="1238"/>
                  <a:pt x="4499" y="1238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1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8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7"/>
                  <a:pt x="3447" y="662"/>
                  <a:pt x="3447" y="634"/>
                </a:cubicBezTo>
                <a:cubicBezTo>
                  <a:pt x="3447" y="597"/>
                  <a:pt x="3421" y="567"/>
                  <a:pt x="3387" y="560"/>
                </a:cubicBezTo>
                <a:cubicBezTo>
                  <a:pt x="3383" y="429"/>
                  <a:pt x="3383" y="429"/>
                  <a:pt x="3383" y="429"/>
                </a:cubicBezTo>
                <a:cubicBezTo>
                  <a:pt x="3391" y="425"/>
                  <a:pt x="3397" y="417"/>
                  <a:pt x="3397" y="407"/>
                </a:cubicBezTo>
                <a:cubicBezTo>
                  <a:pt x="3397" y="400"/>
                  <a:pt x="3394" y="393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3"/>
                  <a:pt x="3347" y="400"/>
                  <a:pt x="3347" y="407"/>
                </a:cubicBezTo>
                <a:cubicBezTo>
                  <a:pt x="3347" y="417"/>
                  <a:pt x="3353" y="425"/>
                  <a:pt x="3361" y="429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7"/>
                  <a:pt x="3297" y="634"/>
                </a:cubicBezTo>
                <a:cubicBezTo>
                  <a:pt x="3297" y="659"/>
                  <a:pt x="3310" y="681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7"/>
                  <a:pt x="3288" y="1214"/>
                  <a:pt x="3288" y="1245"/>
                </a:cubicBezTo>
                <a:cubicBezTo>
                  <a:pt x="3288" y="1275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1"/>
                  <a:pt x="2243" y="1441"/>
                  <a:pt x="2243" y="1441"/>
                </a:cubicBezTo>
                <a:cubicBezTo>
                  <a:pt x="2243" y="1457"/>
                  <a:pt x="2243" y="1457"/>
                  <a:pt x="2243" y="1457"/>
                </a:cubicBezTo>
                <a:cubicBezTo>
                  <a:pt x="2199" y="1457"/>
                  <a:pt x="2199" y="1457"/>
                  <a:pt x="2199" y="1457"/>
                </a:cubicBezTo>
                <a:cubicBezTo>
                  <a:pt x="2199" y="1401"/>
                  <a:pt x="2199" y="1401"/>
                  <a:pt x="2199" y="1401"/>
                </a:cubicBezTo>
                <a:cubicBezTo>
                  <a:pt x="2177" y="1401"/>
                  <a:pt x="2177" y="1401"/>
                  <a:pt x="2177" y="1401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09"/>
                  <a:pt x="2152" y="1409"/>
                  <a:pt x="2152" y="1409"/>
                </a:cubicBezTo>
                <a:cubicBezTo>
                  <a:pt x="2139" y="1409"/>
                  <a:pt x="2139" y="1409"/>
                  <a:pt x="2139" y="1409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3"/>
                  <a:pt x="2077" y="1453"/>
                  <a:pt x="2077" y="1453"/>
                </a:cubicBezTo>
                <a:cubicBezTo>
                  <a:pt x="2068" y="1453"/>
                  <a:pt x="2068" y="1453"/>
                  <a:pt x="2068" y="1453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3"/>
                  <a:pt x="2055" y="1453"/>
                  <a:pt x="2055" y="1453"/>
                </a:cubicBezTo>
                <a:cubicBezTo>
                  <a:pt x="2033" y="1453"/>
                  <a:pt x="2033" y="1453"/>
                  <a:pt x="2033" y="1453"/>
                </a:cubicBezTo>
                <a:cubicBezTo>
                  <a:pt x="2033" y="1461"/>
                  <a:pt x="2033" y="1461"/>
                  <a:pt x="2033" y="1461"/>
                </a:cubicBezTo>
                <a:cubicBezTo>
                  <a:pt x="2004" y="1461"/>
                  <a:pt x="2004" y="1461"/>
                  <a:pt x="2004" y="1461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1"/>
                  <a:pt x="1791" y="1441"/>
                  <a:pt x="1791" y="1441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7"/>
                  <a:pt x="1756" y="1437"/>
                  <a:pt x="1756" y="1437"/>
                </a:cubicBezTo>
                <a:cubicBezTo>
                  <a:pt x="1744" y="1437"/>
                  <a:pt x="1744" y="1437"/>
                  <a:pt x="1744" y="1437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7"/>
                  <a:pt x="1699" y="1437"/>
                  <a:pt x="1699" y="1437"/>
                </a:cubicBezTo>
                <a:cubicBezTo>
                  <a:pt x="1673" y="1437"/>
                  <a:pt x="1673" y="1437"/>
                  <a:pt x="1673" y="1437"/>
                </a:cubicBezTo>
                <a:cubicBezTo>
                  <a:pt x="1673" y="1469"/>
                  <a:pt x="1673" y="1469"/>
                  <a:pt x="1673" y="1469"/>
                </a:cubicBezTo>
                <a:cubicBezTo>
                  <a:pt x="1656" y="1469"/>
                  <a:pt x="1656" y="1469"/>
                  <a:pt x="1656" y="1469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3"/>
                  <a:pt x="1531" y="1393"/>
                  <a:pt x="1531" y="1393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7"/>
                  <a:pt x="1507" y="1307"/>
                  <a:pt x="1507" y="1307"/>
                </a:cubicBezTo>
                <a:cubicBezTo>
                  <a:pt x="1479" y="1307"/>
                  <a:pt x="1479" y="1307"/>
                  <a:pt x="1479" y="1307"/>
                </a:cubicBezTo>
                <a:cubicBezTo>
                  <a:pt x="1479" y="1281"/>
                  <a:pt x="1479" y="1281"/>
                  <a:pt x="1479" y="1281"/>
                </a:cubicBezTo>
                <a:cubicBezTo>
                  <a:pt x="1465" y="1281"/>
                  <a:pt x="1465" y="1281"/>
                  <a:pt x="1465" y="1281"/>
                </a:cubicBezTo>
                <a:cubicBezTo>
                  <a:pt x="1465" y="1307"/>
                  <a:pt x="1465" y="1307"/>
                  <a:pt x="1465" y="1307"/>
                </a:cubicBezTo>
                <a:cubicBezTo>
                  <a:pt x="1443" y="1307"/>
                  <a:pt x="1443" y="1307"/>
                  <a:pt x="1443" y="1307"/>
                </a:cubicBezTo>
                <a:cubicBezTo>
                  <a:pt x="1443" y="1265"/>
                  <a:pt x="1443" y="1265"/>
                  <a:pt x="1443" y="1265"/>
                </a:cubicBezTo>
                <a:cubicBezTo>
                  <a:pt x="1443" y="1265"/>
                  <a:pt x="1412" y="1232"/>
                  <a:pt x="1389" y="1232"/>
                </a:cubicBezTo>
                <a:cubicBezTo>
                  <a:pt x="1367" y="1232"/>
                  <a:pt x="1337" y="1269"/>
                  <a:pt x="1337" y="1269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7"/>
                  <a:pt x="1315" y="1417"/>
                  <a:pt x="1315" y="1417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5"/>
                  <a:pt x="1275" y="1445"/>
                  <a:pt x="1275" y="1445"/>
                </a:cubicBezTo>
                <a:cubicBezTo>
                  <a:pt x="1267" y="1445"/>
                  <a:pt x="1267" y="1445"/>
                  <a:pt x="1267" y="1445"/>
                </a:cubicBezTo>
                <a:cubicBezTo>
                  <a:pt x="1267" y="1421"/>
                  <a:pt x="1267" y="1421"/>
                  <a:pt x="1267" y="1421"/>
                </a:cubicBezTo>
                <a:cubicBezTo>
                  <a:pt x="1253" y="1421"/>
                  <a:pt x="1253" y="1421"/>
                  <a:pt x="1253" y="1421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09"/>
                  <a:pt x="1200" y="1409"/>
                  <a:pt x="1200" y="1409"/>
                </a:cubicBezTo>
                <a:cubicBezTo>
                  <a:pt x="1189" y="1409"/>
                  <a:pt x="1189" y="1409"/>
                  <a:pt x="1189" y="1409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1"/>
                  <a:pt x="1164" y="1401"/>
                  <a:pt x="1164" y="1401"/>
                </a:cubicBezTo>
                <a:cubicBezTo>
                  <a:pt x="1155" y="1401"/>
                  <a:pt x="1155" y="1401"/>
                  <a:pt x="1155" y="1401"/>
                </a:cubicBezTo>
                <a:cubicBezTo>
                  <a:pt x="1155" y="1417"/>
                  <a:pt x="1155" y="1417"/>
                  <a:pt x="1155" y="1417"/>
                </a:cubicBezTo>
                <a:cubicBezTo>
                  <a:pt x="1133" y="1417"/>
                  <a:pt x="1133" y="1417"/>
                  <a:pt x="1133" y="1417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5"/>
                  <a:pt x="1112" y="1385"/>
                  <a:pt x="1112" y="1385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89"/>
                  <a:pt x="1063" y="1389"/>
                  <a:pt x="1063" y="1389"/>
                </a:cubicBezTo>
                <a:cubicBezTo>
                  <a:pt x="1051" y="1389"/>
                  <a:pt x="1051" y="1389"/>
                  <a:pt x="1051" y="1389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1"/>
                  <a:pt x="969" y="1381"/>
                  <a:pt x="969" y="1381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3"/>
                  <a:pt x="787" y="1393"/>
                  <a:pt x="787" y="1393"/>
                </a:cubicBezTo>
                <a:cubicBezTo>
                  <a:pt x="787" y="1193"/>
                  <a:pt x="787" y="1193"/>
                  <a:pt x="787" y="1193"/>
                </a:cubicBezTo>
                <a:cubicBezTo>
                  <a:pt x="691" y="1193"/>
                  <a:pt x="691" y="1193"/>
                  <a:pt x="691" y="1193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5"/>
                  <a:pt x="664" y="1445"/>
                  <a:pt x="664" y="1445"/>
                </a:cubicBezTo>
                <a:cubicBezTo>
                  <a:pt x="640" y="1445"/>
                  <a:pt x="640" y="1445"/>
                  <a:pt x="640" y="1445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7"/>
                  <a:pt x="625" y="1237"/>
                  <a:pt x="625" y="1237"/>
                </a:cubicBezTo>
                <a:cubicBezTo>
                  <a:pt x="601" y="1237"/>
                  <a:pt x="601" y="1237"/>
                  <a:pt x="601" y="1237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1"/>
                  <a:pt x="536" y="1241"/>
                  <a:pt x="536" y="1241"/>
                </a:cubicBezTo>
                <a:cubicBezTo>
                  <a:pt x="515" y="1241"/>
                  <a:pt x="515" y="1241"/>
                  <a:pt x="515" y="1241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69"/>
                  <a:pt x="456" y="1169"/>
                </a:cubicBezTo>
                <a:cubicBezTo>
                  <a:pt x="425" y="1169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3"/>
                  <a:pt x="373" y="1233"/>
                  <a:pt x="373" y="1233"/>
                </a:cubicBezTo>
                <a:cubicBezTo>
                  <a:pt x="320" y="1233"/>
                  <a:pt x="320" y="1233"/>
                  <a:pt x="320" y="1233"/>
                </a:cubicBezTo>
                <a:cubicBezTo>
                  <a:pt x="320" y="1245"/>
                  <a:pt x="320" y="1245"/>
                  <a:pt x="320" y="1245"/>
                </a:cubicBezTo>
                <a:cubicBezTo>
                  <a:pt x="303" y="1245"/>
                  <a:pt x="303" y="1245"/>
                  <a:pt x="303" y="1245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19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1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5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28A9D6"/>
                </a:gs>
              </a:gsLst>
              <a:lin ang="5400000" scaled="1"/>
            </a:gradFill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446" y="2973216"/>
            <a:ext cx="9144000" cy="1285939"/>
          </a:xfrm>
          <a:prstGeom prst="rect">
            <a:avLst/>
          </a:prstGeom>
          <a:solidFill>
            <a:srgbClr val="28A9D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ctr">
              <a:defRPr/>
            </a:pPr>
            <a:endParaRPr lang="en-US" altLang="zh-CN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0" y="4137459"/>
            <a:ext cx="9144000" cy="0"/>
          </a:xfrm>
          <a:prstGeom prst="line">
            <a:avLst/>
          </a:prstGeom>
          <a:ln w="19050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13"/>
          <p:cNvSpPr txBox="1"/>
          <p:nvPr/>
        </p:nvSpPr>
        <p:spPr>
          <a:xfrm>
            <a:off x="2117344" y="3213905"/>
            <a:ext cx="6318451" cy="584775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FFFFF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ea typeface="微软雅黑" panose="020B0503020204020204" pitchFamily="34" charset="-122"/>
              </a:rPr>
              <a:t>轻卡气阀装配流程</a:t>
            </a:r>
            <a:endParaRPr lang="en-US" altLang="zh-CN" sz="3200" b="1" dirty="0" smtClean="0">
              <a:solidFill>
                <a:srgbClr val="FFFFFF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411760" y="4373328"/>
            <a:ext cx="49685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50" b="1" dirty="0">
                <a:solidFill>
                  <a:srgbClr val="28A9D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BEIJING GOLDRARE AUTOMOBILE PARTS CO.,LTD</a:t>
            </a:r>
            <a:endParaRPr lang="zh-CN" altLang="en-US" sz="1350" b="1" dirty="0">
              <a:solidFill>
                <a:srgbClr val="28A9D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647" y="494557"/>
            <a:ext cx="1040769" cy="765270"/>
          </a:xfrm>
          <a:prstGeom prst="rect">
            <a:avLst/>
          </a:prstGeom>
        </p:spPr>
      </p:pic>
      <p:cxnSp>
        <p:nvCxnSpPr>
          <p:cNvPr id="24" name="直接连接符 23"/>
          <p:cNvCxnSpPr/>
          <p:nvPr/>
        </p:nvCxnSpPr>
        <p:spPr>
          <a:xfrm>
            <a:off x="7110283" y="4457060"/>
            <a:ext cx="2033717" cy="0"/>
          </a:xfrm>
          <a:prstGeom prst="line">
            <a:avLst/>
          </a:prstGeom>
          <a:ln w="31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0" y="4457060"/>
            <a:ext cx="2681790" cy="0"/>
          </a:xfrm>
          <a:prstGeom prst="line">
            <a:avLst/>
          </a:prstGeom>
          <a:ln w="31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111770" y="4505072"/>
            <a:ext cx="2032230" cy="0"/>
          </a:xfrm>
          <a:prstGeom prst="line">
            <a:avLst/>
          </a:prstGeom>
          <a:ln w="31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7110282" y="4553083"/>
            <a:ext cx="2033718" cy="0"/>
          </a:xfrm>
          <a:prstGeom prst="line">
            <a:avLst/>
          </a:prstGeom>
          <a:ln w="31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-5265" y="4505072"/>
            <a:ext cx="2687055" cy="0"/>
          </a:xfrm>
          <a:prstGeom prst="line">
            <a:avLst/>
          </a:prstGeom>
          <a:ln w="31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0" y="4553083"/>
            <a:ext cx="2681790" cy="0"/>
          </a:xfrm>
          <a:prstGeom prst="line">
            <a:avLst/>
          </a:prstGeom>
          <a:ln w="31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968" y="1716439"/>
            <a:ext cx="2313861" cy="1874227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8224357" y="6596390"/>
            <a:ext cx="902812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050" b="1" dirty="0">
                <a:solidFill>
                  <a:schemeClr val="accent1">
                    <a:lumMod val="60000"/>
                    <a:lumOff val="40000"/>
                  </a:schemeClr>
                </a:solidFill>
                <a:ea typeface="微软雅黑" panose="020B0503020204020204" pitchFamily="34" charset="-122"/>
              </a:rPr>
              <a:t>Version 1.3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17195" y="418465"/>
            <a:ext cx="30264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/>
              <a:t>1.</a:t>
            </a:r>
            <a:r>
              <a:rPr lang="en-US" b="1" dirty="0"/>
              <a:t> </a:t>
            </a:r>
            <a:r>
              <a:rPr lang="zh-CN" altLang="en-US" b="1" dirty="0" smtClean="0"/>
              <a:t>零件明细表</a:t>
            </a:r>
            <a:endParaRPr b="1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973658"/>
              </p:ext>
            </p:extLst>
          </p:nvPr>
        </p:nvGraphicFramePr>
        <p:xfrm>
          <a:off x="577850" y="1397000"/>
          <a:ext cx="7277100" cy="3622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2633"/>
                <a:gridCol w="1383952"/>
                <a:gridCol w="1907465"/>
                <a:gridCol w="939800"/>
                <a:gridCol w="996950"/>
                <a:gridCol w="876300"/>
              </a:tblGrid>
              <a:tr h="49711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序号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零件号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零件名称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数量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图片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备注</a:t>
                      </a:r>
                      <a:endParaRPr lang="zh-CN" altLang="en-US" dirty="0"/>
                    </a:p>
                  </a:txBody>
                  <a:tcPr/>
                </a:tc>
              </a:tr>
              <a:tr h="497114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SLT0012309/SLT0012310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 smtClean="0"/>
                        <a:t>轻卡悬浮阀气路总成</a:t>
                      </a:r>
                      <a:r>
                        <a:rPr lang="en-US" altLang="zh-CN" sz="1000" dirty="0" smtClean="0"/>
                        <a:t>/</a:t>
                      </a:r>
                      <a:r>
                        <a:rPr lang="zh-CN" altLang="en-US" sz="1000" dirty="0" smtClean="0"/>
                        <a:t>轻卡悬浮阀气路总成（无腰托）</a:t>
                      </a:r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497114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SLT0012612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驱动支架组件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497114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SLT0012257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气阀固定支架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  <a:tr h="497114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SLT0012260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阀体固定轴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497114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BFA0000285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卡簧</a:t>
                      </a:r>
                      <a:r>
                        <a:rPr lang="en-US" altLang="zh-CN" dirty="0" smtClean="0"/>
                        <a:t>Q43440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497114"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图片 10" descr="C:\Users\Administrator\AppData\Local\Temp\企业微信截图_1724227611726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947" y="2020377"/>
            <a:ext cx="490905" cy="290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8302" y="2009895"/>
            <a:ext cx="410307" cy="27721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2946" y="2635747"/>
            <a:ext cx="952375" cy="259853"/>
          </a:xfrm>
          <a:prstGeom prst="rect">
            <a:avLst/>
          </a:prstGeom>
        </p:spPr>
      </p:pic>
      <p:pic>
        <p:nvPicPr>
          <p:cNvPr id="14" name="图片 13" descr="C:\Users\Administrator\AppData\Local\Temp\企业微信截图_17242225287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399" y="3062607"/>
            <a:ext cx="524121" cy="448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29347" y="3546811"/>
            <a:ext cx="583605" cy="4473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81749" y="4049102"/>
            <a:ext cx="495977" cy="4466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17195" y="418465"/>
            <a:ext cx="30264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</a:t>
            </a:r>
            <a:r>
              <a:rPr b="1" dirty="0" smtClean="0"/>
              <a:t>.</a:t>
            </a:r>
            <a:r>
              <a:rPr lang="en-US" b="1" dirty="0" smtClean="0"/>
              <a:t> </a:t>
            </a:r>
            <a:r>
              <a:rPr lang="zh-CN" altLang="en-US" b="1" dirty="0" smtClean="0"/>
              <a:t>轻卡</a:t>
            </a:r>
            <a:r>
              <a:rPr lang="zh-CN" altLang="en-US" b="1" dirty="0" smtClean="0"/>
              <a:t>气阀安装</a:t>
            </a:r>
            <a:endParaRPr b="1" dirty="0"/>
          </a:p>
        </p:txBody>
      </p:sp>
      <p:sp>
        <p:nvSpPr>
          <p:cNvPr id="3" name="TextBox 2"/>
          <p:cNvSpPr txBox="1"/>
          <p:nvPr/>
        </p:nvSpPr>
        <p:spPr>
          <a:xfrm>
            <a:off x="417194" y="4631985"/>
            <a:ext cx="78632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2.1</a:t>
            </a:r>
            <a:r>
              <a:rPr lang="zh-CN" altLang="en-US" dirty="0" smtClean="0"/>
              <a:t>、将  </a:t>
            </a:r>
            <a:r>
              <a:rPr lang="en-US" altLang="zh-CN" dirty="0" smtClean="0"/>
              <a:t>SLT0012258-</a:t>
            </a:r>
            <a:r>
              <a:rPr lang="zh-CN" altLang="en-US" dirty="0" smtClean="0"/>
              <a:t>气阀驱动支架 与 </a:t>
            </a:r>
            <a:r>
              <a:rPr lang="en-US" altLang="zh-CN" dirty="0" smtClean="0"/>
              <a:t>SLT0012259-</a:t>
            </a:r>
            <a:r>
              <a:rPr lang="zh-CN" altLang="en-US" dirty="0" smtClean="0"/>
              <a:t>阀</a:t>
            </a:r>
            <a:r>
              <a:rPr lang="zh-CN" altLang="en-US" dirty="0"/>
              <a:t>杆固定</a:t>
            </a:r>
            <a:r>
              <a:rPr lang="zh-CN" altLang="en-US" dirty="0" smtClean="0"/>
              <a:t>轴 组装在一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起，用</a:t>
            </a:r>
            <a:r>
              <a:rPr lang="en-US" altLang="zh-CN" dirty="0" smtClean="0"/>
              <a:t>BFA0010157</a:t>
            </a:r>
            <a:r>
              <a:rPr lang="zh-CN" altLang="en-US" dirty="0" smtClean="0"/>
              <a:t>螺母</a:t>
            </a:r>
            <a:r>
              <a:rPr lang="en-US" altLang="zh-CN" dirty="0" smtClean="0"/>
              <a:t> M5 </a:t>
            </a:r>
            <a:r>
              <a:rPr lang="zh-CN" altLang="en-US" dirty="0" smtClean="0"/>
              <a:t>拧紧固定，组成</a:t>
            </a:r>
            <a:r>
              <a:rPr lang="en-US" altLang="zh-CN" dirty="0"/>
              <a:t>SLT0012612-</a:t>
            </a:r>
            <a:r>
              <a:rPr lang="zh-CN" altLang="en-US" dirty="0"/>
              <a:t>驱动支架</a:t>
            </a:r>
            <a:r>
              <a:rPr lang="zh-CN" altLang="en-US" dirty="0" smtClean="0"/>
              <a:t>组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件（如上图））</a:t>
            </a:r>
            <a:endParaRPr lang="zh-CN" altLang="en-US" dirty="0"/>
          </a:p>
          <a:p>
            <a:endParaRPr lang="zh-CN" altLang="en-US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559" y="929258"/>
            <a:ext cx="3543522" cy="282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3160139" y="4066793"/>
            <a:ext cx="2950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SLT0012612-</a:t>
            </a:r>
            <a:r>
              <a:rPr lang="zh-CN" altLang="en-US" dirty="0"/>
              <a:t>驱动支架组件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218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17195" y="418465"/>
            <a:ext cx="30264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</a:t>
            </a:r>
            <a:r>
              <a:rPr b="1" dirty="0" smtClean="0"/>
              <a:t>.</a:t>
            </a:r>
            <a:r>
              <a:rPr lang="en-US" b="1" dirty="0" smtClean="0"/>
              <a:t> </a:t>
            </a:r>
            <a:r>
              <a:rPr lang="zh-CN" altLang="en-US" b="1" dirty="0" smtClean="0"/>
              <a:t>轻卡</a:t>
            </a:r>
            <a:r>
              <a:rPr lang="zh-CN" altLang="en-US" b="1" dirty="0" smtClean="0"/>
              <a:t>气阀安装</a:t>
            </a:r>
            <a:endParaRPr b="1" dirty="0"/>
          </a:p>
        </p:txBody>
      </p:sp>
      <p:sp>
        <p:nvSpPr>
          <p:cNvPr id="3" name="TextBox 2"/>
          <p:cNvSpPr txBox="1"/>
          <p:nvPr/>
        </p:nvSpPr>
        <p:spPr>
          <a:xfrm>
            <a:off x="417195" y="4602051"/>
            <a:ext cx="78632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2.2</a:t>
            </a:r>
            <a:r>
              <a:rPr lang="zh-CN" altLang="en-US" dirty="0" smtClean="0"/>
              <a:t>、将  </a:t>
            </a:r>
            <a:r>
              <a:rPr lang="en-US" altLang="zh-CN" dirty="0" smtClean="0"/>
              <a:t>SLT0012612-</a:t>
            </a:r>
            <a:r>
              <a:rPr lang="zh-CN" altLang="en-US" dirty="0"/>
              <a:t>驱动支架</a:t>
            </a:r>
            <a:r>
              <a:rPr lang="zh-CN" altLang="en-US" dirty="0" smtClean="0"/>
              <a:t>组件 与 </a:t>
            </a:r>
            <a:r>
              <a:rPr lang="en-US" altLang="zh-CN" dirty="0" smtClean="0"/>
              <a:t>SLT0012257-</a:t>
            </a:r>
            <a:r>
              <a:rPr lang="zh-CN" altLang="en-US" dirty="0"/>
              <a:t>气阀固定</a:t>
            </a:r>
            <a:r>
              <a:rPr lang="zh-CN" altLang="en-US" dirty="0" smtClean="0"/>
              <a:t>支架 组装在一起（</a:t>
            </a:r>
            <a:r>
              <a:rPr lang="zh-CN" altLang="en-US" dirty="0"/>
              <a:t>如图</a:t>
            </a:r>
            <a:r>
              <a:rPr lang="en-US" altLang="zh-CN" dirty="0"/>
              <a:t>1 </a:t>
            </a:r>
            <a:r>
              <a:rPr lang="zh-CN" altLang="en-US" dirty="0" smtClean="0"/>
              <a:t>）。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注意事项：装配时 </a:t>
            </a:r>
            <a:r>
              <a:rPr lang="en-US" altLang="zh-CN" dirty="0" smtClean="0"/>
              <a:t>SLT0012257</a:t>
            </a:r>
            <a:r>
              <a:rPr lang="zh-CN" altLang="en-US" dirty="0" smtClean="0"/>
              <a:t>固定支架折弯靠近</a:t>
            </a:r>
            <a:r>
              <a:rPr lang="en-US" altLang="zh-CN" dirty="0"/>
              <a:t>SLT0012612</a:t>
            </a:r>
            <a:r>
              <a:rPr lang="zh-CN" altLang="en-US" dirty="0" smtClean="0"/>
              <a:t>驱动支架定位孔上部翻折（</a:t>
            </a:r>
            <a:r>
              <a:rPr lang="zh-CN" altLang="en-US" dirty="0"/>
              <a:t>如图</a:t>
            </a:r>
            <a:r>
              <a:rPr lang="en-US" altLang="zh-CN" dirty="0" smtClean="0"/>
              <a:t>2</a:t>
            </a:r>
            <a:r>
              <a:rPr lang="zh-CN" altLang="en-US" dirty="0" smtClean="0"/>
              <a:t>红圈示）</a:t>
            </a:r>
            <a:endParaRPr lang="en-US" altLang="zh-CN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2094" y="975181"/>
            <a:ext cx="2188480" cy="303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24465" y="4106020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图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954" y="975181"/>
            <a:ext cx="3020277" cy="303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806684" y="4106020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图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302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17195" y="418465"/>
            <a:ext cx="30264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</a:t>
            </a:r>
            <a:r>
              <a:rPr b="1" dirty="0" smtClean="0"/>
              <a:t>.</a:t>
            </a:r>
            <a:r>
              <a:rPr lang="en-US" b="1" dirty="0" smtClean="0"/>
              <a:t> </a:t>
            </a:r>
            <a:r>
              <a:rPr lang="zh-CN" altLang="en-US" b="1" dirty="0" smtClean="0"/>
              <a:t>轻卡</a:t>
            </a:r>
            <a:r>
              <a:rPr lang="zh-CN" altLang="en-US" b="1" dirty="0" smtClean="0"/>
              <a:t>气阀安装</a:t>
            </a:r>
            <a:endParaRPr b="1" dirty="0"/>
          </a:p>
        </p:txBody>
      </p:sp>
      <p:sp>
        <p:nvSpPr>
          <p:cNvPr id="3" name="TextBox 2"/>
          <p:cNvSpPr txBox="1"/>
          <p:nvPr/>
        </p:nvSpPr>
        <p:spPr>
          <a:xfrm>
            <a:off x="417195" y="4779004"/>
            <a:ext cx="78632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2.3</a:t>
            </a:r>
            <a:r>
              <a:rPr lang="zh-CN" altLang="en-US" dirty="0" smtClean="0"/>
              <a:t>、将 工序</a:t>
            </a:r>
            <a:r>
              <a:rPr lang="en-US" altLang="zh-CN" dirty="0" smtClean="0"/>
              <a:t>2.2</a:t>
            </a:r>
            <a:r>
              <a:rPr lang="zh-CN" altLang="en-US" dirty="0" smtClean="0"/>
              <a:t>组装好零件装于底座底板上（如图示），扭紧</a:t>
            </a:r>
            <a:r>
              <a:rPr lang="en-US" altLang="zh-CN" dirty="0" smtClean="0"/>
              <a:t>SLT0012260 </a:t>
            </a:r>
            <a:r>
              <a:rPr lang="zh-CN" altLang="en-US" dirty="0" smtClean="0"/>
              <a:t>固定轴及固定螺钉。</a:t>
            </a:r>
            <a:endParaRPr lang="en-US" altLang="zh-CN" dirty="0" smtClean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95" y="1395222"/>
            <a:ext cx="3586479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413" y="1395222"/>
            <a:ext cx="4678148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直接箭头连接符 5"/>
          <p:cNvCxnSpPr/>
          <p:nvPr/>
        </p:nvCxnSpPr>
        <p:spPr bwMode="auto">
          <a:xfrm flipH="1" flipV="1">
            <a:off x="6477000" y="2728722"/>
            <a:ext cx="1593850" cy="34925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</p:spPr>
      </p:cxnSp>
      <p:cxnSp>
        <p:nvCxnSpPr>
          <p:cNvPr id="13" name="直接箭头连接符 12"/>
          <p:cNvCxnSpPr/>
          <p:nvPr/>
        </p:nvCxnSpPr>
        <p:spPr bwMode="auto">
          <a:xfrm flipH="1" flipV="1">
            <a:off x="6838950" y="3230372"/>
            <a:ext cx="1593850" cy="34925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</p:spPr>
      </p:cxnSp>
      <p:sp>
        <p:nvSpPr>
          <p:cNvPr id="7" name="TextBox 6"/>
          <p:cNvSpPr txBox="1"/>
          <p:nvPr/>
        </p:nvSpPr>
        <p:spPr>
          <a:xfrm>
            <a:off x="8070850" y="2909697"/>
            <a:ext cx="1488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SLT0012260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440410" y="341769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固定螺钉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92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799" y="991534"/>
            <a:ext cx="2270208" cy="2996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1" y="992566"/>
            <a:ext cx="4971020" cy="2995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417195" y="418465"/>
            <a:ext cx="30264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</a:t>
            </a:r>
            <a:r>
              <a:rPr b="1" dirty="0" smtClean="0"/>
              <a:t>.</a:t>
            </a:r>
            <a:r>
              <a:rPr lang="en-US" b="1" dirty="0" smtClean="0"/>
              <a:t> </a:t>
            </a:r>
            <a:r>
              <a:rPr lang="zh-CN" altLang="en-US" b="1" dirty="0" smtClean="0"/>
              <a:t>轻卡</a:t>
            </a:r>
            <a:r>
              <a:rPr lang="zh-CN" altLang="en-US" b="1" dirty="0" smtClean="0"/>
              <a:t>气阀安装</a:t>
            </a:r>
            <a:endParaRPr b="1" dirty="0"/>
          </a:p>
        </p:txBody>
      </p:sp>
      <p:sp>
        <p:nvSpPr>
          <p:cNvPr id="3" name="TextBox 2"/>
          <p:cNvSpPr txBox="1"/>
          <p:nvPr/>
        </p:nvSpPr>
        <p:spPr>
          <a:xfrm>
            <a:off x="417193" y="4445731"/>
            <a:ext cx="78632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2.4</a:t>
            </a:r>
            <a:r>
              <a:rPr lang="zh-CN" altLang="en-US" dirty="0" smtClean="0"/>
              <a:t>、将 </a:t>
            </a:r>
            <a:r>
              <a:rPr lang="en-US" altLang="zh-CN" dirty="0" smtClean="0"/>
              <a:t>SLT0012309</a:t>
            </a:r>
            <a:r>
              <a:rPr lang="zh-CN" altLang="en-US" dirty="0"/>
              <a:t>轻卡悬浮阀气路总成</a:t>
            </a:r>
            <a:r>
              <a:rPr lang="en-US" altLang="zh-CN" dirty="0" smtClean="0"/>
              <a:t>/ SLT0012310 </a:t>
            </a:r>
            <a:r>
              <a:rPr lang="zh-CN" altLang="en-US" dirty="0" smtClean="0"/>
              <a:t>轻</a:t>
            </a:r>
            <a:r>
              <a:rPr lang="zh-CN" altLang="en-US" dirty="0"/>
              <a:t>卡悬浮阀气路总成</a:t>
            </a:r>
            <a:r>
              <a:rPr lang="zh-CN" altLang="en-US" dirty="0" smtClean="0"/>
              <a:t>（无腰托）装于工序</a:t>
            </a:r>
            <a:r>
              <a:rPr lang="en-US" altLang="zh-CN" dirty="0" smtClean="0"/>
              <a:t>3</a:t>
            </a:r>
            <a:r>
              <a:rPr lang="zh-CN" altLang="en-US" dirty="0" smtClean="0"/>
              <a:t>组装后零件上，并卡紧</a:t>
            </a:r>
            <a:r>
              <a:rPr lang="en-US" altLang="zh-CN" dirty="0" smtClean="0"/>
              <a:t>BFA0000285 </a:t>
            </a:r>
            <a:r>
              <a:rPr lang="zh-CN" altLang="en-US" dirty="0" smtClean="0"/>
              <a:t>卡簧。</a:t>
            </a:r>
            <a:br>
              <a:rPr lang="zh-CN" altLang="en-US" dirty="0" smtClean="0"/>
            </a:br>
            <a:r>
              <a:rPr lang="zh-CN" altLang="en-US" dirty="0" smtClean="0"/>
              <a:t>注意事项：装配悬浮阀时，先将气阀竖立套进驱动支架组件的固定轴内（红圈</a:t>
            </a:r>
            <a:r>
              <a:rPr lang="en-US" altLang="zh-CN" dirty="0" smtClean="0"/>
              <a:t>1</a:t>
            </a:r>
            <a:r>
              <a:rPr lang="zh-CN" altLang="en-US" dirty="0" smtClean="0"/>
              <a:t>示），在旋转下按气阀阀体，使其卡于固定支架（红圈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）并装入固定轴</a:t>
            </a:r>
            <a:r>
              <a:rPr lang="zh-CN" altLang="en-US" dirty="0"/>
              <a:t>（红圈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zh-CN" altLang="en-US" dirty="0" smtClean="0"/>
              <a:t>内。</a:t>
            </a:r>
            <a:endParaRPr lang="en-US" altLang="zh-CN" dirty="0" smtClean="0"/>
          </a:p>
        </p:txBody>
      </p:sp>
      <p:cxnSp>
        <p:nvCxnSpPr>
          <p:cNvPr id="6" name="直接箭头连接符 5"/>
          <p:cNvCxnSpPr/>
          <p:nvPr/>
        </p:nvCxnSpPr>
        <p:spPr bwMode="auto">
          <a:xfrm flipH="1">
            <a:off x="6812903" y="1956816"/>
            <a:ext cx="108342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</p:spPr>
      </p:cxnSp>
      <p:cxnSp>
        <p:nvCxnSpPr>
          <p:cNvPr id="13" name="直接箭头连接符 12"/>
          <p:cNvCxnSpPr>
            <a:stCxn id="8" idx="1"/>
          </p:cNvCxnSpPr>
          <p:nvPr/>
        </p:nvCxnSpPr>
        <p:spPr bwMode="auto">
          <a:xfrm flipH="1" flipV="1">
            <a:off x="6812903" y="3295650"/>
            <a:ext cx="1240783" cy="38699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</p:spPr>
      </p:cxnSp>
      <p:sp>
        <p:nvSpPr>
          <p:cNvPr id="7" name="TextBox 6"/>
          <p:cNvSpPr txBox="1"/>
          <p:nvPr/>
        </p:nvSpPr>
        <p:spPr>
          <a:xfrm>
            <a:off x="7896323" y="1843852"/>
            <a:ext cx="15184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BFA0000285</a:t>
            </a:r>
            <a:br>
              <a:rPr lang="en-US" altLang="zh-CN" dirty="0" smtClean="0"/>
            </a:br>
            <a:r>
              <a:rPr lang="en-US" altLang="zh-CN" dirty="0" smtClean="0"/>
              <a:t> </a:t>
            </a:r>
            <a:r>
              <a:rPr lang="zh-CN" altLang="en-US" dirty="0"/>
              <a:t>卡簧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053686" y="335947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悬浮阀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气路总成</a:t>
            </a:r>
            <a:endParaRPr lang="zh-CN" altLang="en-US" dirty="0"/>
          </a:p>
        </p:txBody>
      </p:sp>
      <p:sp>
        <p:nvSpPr>
          <p:cNvPr id="10" name="椭圆 9"/>
          <p:cNvSpPr/>
          <p:nvPr/>
        </p:nvSpPr>
        <p:spPr bwMode="auto">
          <a:xfrm>
            <a:off x="5858002" y="3447691"/>
            <a:ext cx="1173734" cy="469900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31736" y="359177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184136" y="292631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7041707" y="198235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616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0" y="1054641"/>
            <a:ext cx="9144000" cy="1765438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69 h 1542"/>
              <a:gd name="T86" fmla="*/ 1531 w 8000"/>
              <a:gd name="T87" fmla="*/ 1408 h 1542"/>
              <a:gd name="T88" fmla="*/ 1443 w 8000"/>
              <a:gd name="T89" fmla="*/ 1265 h 1542"/>
              <a:gd name="T90" fmla="*/ 1253 w 8000"/>
              <a:gd name="T91" fmla="*/ 1421 h 1542"/>
              <a:gd name="T92" fmla="*/ 1155 w 8000"/>
              <a:gd name="T93" fmla="*/ 1401 h 1542"/>
              <a:gd name="T94" fmla="*/ 1051 w 8000"/>
              <a:gd name="T95" fmla="*/ 1389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1 h 1542"/>
              <a:gd name="T104" fmla="*/ 320 w 8000"/>
              <a:gd name="T105" fmla="*/ 1245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4" y="1333"/>
                  <a:pt x="6414" y="1333"/>
                  <a:pt x="6414" y="1333"/>
                </a:cubicBezTo>
                <a:cubicBezTo>
                  <a:pt x="6414" y="1314"/>
                  <a:pt x="6414" y="1314"/>
                  <a:pt x="6414" y="1314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39"/>
                  <a:pt x="4574" y="739"/>
                  <a:pt x="4574" y="739"/>
                </a:cubicBezTo>
                <a:cubicBezTo>
                  <a:pt x="4551" y="739"/>
                  <a:pt x="4551" y="739"/>
                  <a:pt x="4551" y="739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499" y="1205"/>
                  <a:pt x="4499" y="1205"/>
                  <a:pt x="4499" y="1205"/>
                </a:cubicBezTo>
                <a:cubicBezTo>
                  <a:pt x="4499" y="1238"/>
                  <a:pt x="4499" y="1238"/>
                  <a:pt x="4499" y="1238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1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8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7"/>
                  <a:pt x="3447" y="662"/>
                  <a:pt x="3447" y="634"/>
                </a:cubicBezTo>
                <a:cubicBezTo>
                  <a:pt x="3447" y="597"/>
                  <a:pt x="3421" y="567"/>
                  <a:pt x="3387" y="560"/>
                </a:cubicBezTo>
                <a:cubicBezTo>
                  <a:pt x="3383" y="429"/>
                  <a:pt x="3383" y="429"/>
                  <a:pt x="3383" y="429"/>
                </a:cubicBezTo>
                <a:cubicBezTo>
                  <a:pt x="3391" y="425"/>
                  <a:pt x="3397" y="417"/>
                  <a:pt x="3397" y="407"/>
                </a:cubicBezTo>
                <a:cubicBezTo>
                  <a:pt x="3397" y="400"/>
                  <a:pt x="3394" y="393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3"/>
                  <a:pt x="3347" y="400"/>
                  <a:pt x="3347" y="407"/>
                </a:cubicBezTo>
                <a:cubicBezTo>
                  <a:pt x="3347" y="417"/>
                  <a:pt x="3353" y="425"/>
                  <a:pt x="3361" y="429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7"/>
                  <a:pt x="3297" y="634"/>
                </a:cubicBezTo>
                <a:cubicBezTo>
                  <a:pt x="3297" y="659"/>
                  <a:pt x="3310" y="681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7"/>
                  <a:pt x="3288" y="1214"/>
                  <a:pt x="3288" y="1245"/>
                </a:cubicBezTo>
                <a:cubicBezTo>
                  <a:pt x="3288" y="1275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1"/>
                  <a:pt x="2243" y="1441"/>
                  <a:pt x="2243" y="1441"/>
                </a:cubicBezTo>
                <a:cubicBezTo>
                  <a:pt x="2243" y="1457"/>
                  <a:pt x="2243" y="1457"/>
                  <a:pt x="2243" y="1457"/>
                </a:cubicBezTo>
                <a:cubicBezTo>
                  <a:pt x="2199" y="1457"/>
                  <a:pt x="2199" y="1457"/>
                  <a:pt x="2199" y="1457"/>
                </a:cubicBezTo>
                <a:cubicBezTo>
                  <a:pt x="2199" y="1401"/>
                  <a:pt x="2199" y="1401"/>
                  <a:pt x="2199" y="1401"/>
                </a:cubicBezTo>
                <a:cubicBezTo>
                  <a:pt x="2177" y="1401"/>
                  <a:pt x="2177" y="1401"/>
                  <a:pt x="2177" y="1401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09"/>
                  <a:pt x="2152" y="1409"/>
                  <a:pt x="2152" y="1409"/>
                </a:cubicBezTo>
                <a:cubicBezTo>
                  <a:pt x="2139" y="1409"/>
                  <a:pt x="2139" y="1409"/>
                  <a:pt x="2139" y="1409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3"/>
                  <a:pt x="2077" y="1453"/>
                  <a:pt x="2077" y="1453"/>
                </a:cubicBezTo>
                <a:cubicBezTo>
                  <a:pt x="2068" y="1453"/>
                  <a:pt x="2068" y="1453"/>
                  <a:pt x="2068" y="1453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3"/>
                  <a:pt x="2055" y="1453"/>
                  <a:pt x="2055" y="1453"/>
                </a:cubicBezTo>
                <a:cubicBezTo>
                  <a:pt x="2033" y="1453"/>
                  <a:pt x="2033" y="1453"/>
                  <a:pt x="2033" y="1453"/>
                </a:cubicBezTo>
                <a:cubicBezTo>
                  <a:pt x="2033" y="1461"/>
                  <a:pt x="2033" y="1461"/>
                  <a:pt x="2033" y="1461"/>
                </a:cubicBezTo>
                <a:cubicBezTo>
                  <a:pt x="2004" y="1461"/>
                  <a:pt x="2004" y="1461"/>
                  <a:pt x="2004" y="1461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1"/>
                  <a:pt x="1791" y="1441"/>
                  <a:pt x="1791" y="1441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7"/>
                  <a:pt x="1756" y="1437"/>
                  <a:pt x="1756" y="1437"/>
                </a:cubicBezTo>
                <a:cubicBezTo>
                  <a:pt x="1744" y="1437"/>
                  <a:pt x="1744" y="1437"/>
                  <a:pt x="1744" y="1437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7"/>
                  <a:pt x="1699" y="1437"/>
                  <a:pt x="1699" y="1437"/>
                </a:cubicBezTo>
                <a:cubicBezTo>
                  <a:pt x="1673" y="1437"/>
                  <a:pt x="1673" y="1437"/>
                  <a:pt x="1673" y="1437"/>
                </a:cubicBezTo>
                <a:cubicBezTo>
                  <a:pt x="1673" y="1469"/>
                  <a:pt x="1673" y="1469"/>
                  <a:pt x="1673" y="1469"/>
                </a:cubicBezTo>
                <a:cubicBezTo>
                  <a:pt x="1656" y="1469"/>
                  <a:pt x="1656" y="1469"/>
                  <a:pt x="1656" y="1469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3"/>
                  <a:pt x="1531" y="1393"/>
                  <a:pt x="1531" y="1393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7"/>
                  <a:pt x="1507" y="1307"/>
                  <a:pt x="1507" y="1307"/>
                </a:cubicBezTo>
                <a:cubicBezTo>
                  <a:pt x="1479" y="1307"/>
                  <a:pt x="1479" y="1307"/>
                  <a:pt x="1479" y="1307"/>
                </a:cubicBezTo>
                <a:cubicBezTo>
                  <a:pt x="1479" y="1281"/>
                  <a:pt x="1479" y="1281"/>
                  <a:pt x="1479" y="1281"/>
                </a:cubicBezTo>
                <a:cubicBezTo>
                  <a:pt x="1465" y="1281"/>
                  <a:pt x="1465" y="1281"/>
                  <a:pt x="1465" y="1281"/>
                </a:cubicBezTo>
                <a:cubicBezTo>
                  <a:pt x="1465" y="1307"/>
                  <a:pt x="1465" y="1307"/>
                  <a:pt x="1465" y="1307"/>
                </a:cubicBezTo>
                <a:cubicBezTo>
                  <a:pt x="1443" y="1307"/>
                  <a:pt x="1443" y="1307"/>
                  <a:pt x="1443" y="1307"/>
                </a:cubicBezTo>
                <a:cubicBezTo>
                  <a:pt x="1443" y="1265"/>
                  <a:pt x="1443" y="1265"/>
                  <a:pt x="1443" y="1265"/>
                </a:cubicBezTo>
                <a:cubicBezTo>
                  <a:pt x="1443" y="1265"/>
                  <a:pt x="1412" y="1232"/>
                  <a:pt x="1389" y="1232"/>
                </a:cubicBezTo>
                <a:cubicBezTo>
                  <a:pt x="1367" y="1232"/>
                  <a:pt x="1337" y="1269"/>
                  <a:pt x="1337" y="1269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7"/>
                  <a:pt x="1315" y="1417"/>
                  <a:pt x="1315" y="1417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5"/>
                  <a:pt x="1275" y="1445"/>
                  <a:pt x="1275" y="1445"/>
                </a:cubicBezTo>
                <a:cubicBezTo>
                  <a:pt x="1267" y="1445"/>
                  <a:pt x="1267" y="1445"/>
                  <a:pt x="1267" y="1445"/>
                </a:cubicBezTo>
                <a:cubicBezTo>
                  <a:pt x="1267" y="1421"/>
                  <a:pt x="1267" y="1421"/>
                  <a:pt x="1267" y="1421"/>
                </a:cubicBezTo>
                <a:cubicBezTo>
                  <a:pt x="1253" y="1421"/>
                  <a:pt x="1253" y="1421"/>
                  <a:pt x="1253" y="1421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09"/>
                  <a:pt x="1200" y="1409"/>
                  <a:pt x="1200" y="1409"/>
                </a:cubicBezTo>
                <a:cubicBezTo>
                  <a:pt x="1189" y="1409"/>
                  <a:pt x="1189" y="1409"/>
                  <a:pt x="1189" y="1409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1"/>
                  <a:pt x="1164" y="1401"/>
                  <a:pt x="1164" y="1401"/>
                </a:cubicBezTo>
                <a:cubicBezTo>
                  <a:pt x="1155" y="1401"/>
                  <a:pt x="1155" y="1401"/>
                  <a:pt x="1155" y="1401"/>
                </a:cubicBezTo>
                <a:cubicBezTo>
                  <a:pt x="1155" y="1417"/>
                  <a:pt x="1155" y="1417"/>
                  <a:pt x="1155" y="1417"/>
                </a:cubicBezTo>
                <a:cubicBezTo>
                  <a:pt x="1133" y="1417"/>
                  <a:pt x="1133" y="1417"/>
                  <a:pt x="1133" y="1417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5"/>
                  <a:pt x="1112" y="1385"/>
                  <a:pt x="1112" y="1385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89"/>
                  <a:pt x="1063" y="1389"/>
                  <a:pt x="1063" y="1389"/>
                </a:cubicBezTo>
                <a:cubicBezTo>
                  <a:pt x="1051" y="1389"/>
                  <a:pt x="1051" y="1389"/>
                  <a:pt x="1051" y="1389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1"/>
                  <a:pt x="969" y="1381"/>
                  <a:pt x="969" y="1381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3"/>
                  <a:pt x="787" y="1393"/>
                  <a:pt x="787" y="1393"/>
                </a:cubicBezTo>
                <a:cubicBezTo>
                  <a:pt x="787" y="1193"/>
                  <a:pt x="787" y="1193"/>
                  <a:pt x="787" y="1193"/>
                </a:cubicBezTo>
                <a:cubicBezTo>
                  <a:pt x="691" y="1193"/>
                  <a:pt x="691" y="1193"/>
                  <a:pt x="691" y="1193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5"/>
                  <a:pt x="664" y="1445"/>
                  <a:pt x="664" y="1445"/>
                </a:cubicBezTo>
                <a:cubicBezTo>
                  <a:pt x="640" y="1445"/>
                  <a:pt x="640" y="1445"/>
                  <a:pt x="640" y="1445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7"/>
                  <a:pt x="625" y="1237"/>
                  <a:pt x="625" y="1237"/>
                </a:cubicBezTo>
                <a:cubicBezTo>
                  <a:pt x="601" y="1237"/>
                  <a:pt x="601" y="1237"/>
                  <a:pt x="601" y="1237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1"/>
                  <a:pt x="536" y="1241"/>
                  <a:pt x="536" y="1241"/>
                </a:cubicBezTo>
                <a:cubicBezTo>
                  <a:pt x="515" y="1241"/>
                  <a:pt x="515" y="1241"/>
                  <a:pt x="515" y="1241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69"/>
                  <a:pt x="456" y="1169"/>
                </a:cubicBezTo>
                <a:cubicBezTo>
                  <a:pt x="425" y="1169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3"/>
                  <a:pt x="373" y="1233"/>
                  <a:pt x="373" y="1233"/>
                </a:cubicBezTo>
                <a:cubicBezTo>
                  <a:pt x="320" y="1233"/>
                  <a:pt x="320" y="1233"/>
                  <a:pt x="320" y="1233"/>
                </a:cubicBezTo>
                <a:cubicBezTo>
                  <a:pt x="320" y="1245"/>
                  <a:pt x="320" y="1245"/>
                  <a:pt x="320" y="1245"/>
                </a:cubicBezTo>
                <a:cubicBezTo>
                  <a:pt x="303" y="1245"/>
                  <a:pt x="303" y="1245"/>
                  <a:pt x="303" y="1245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19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1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5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28A9D6"/>
                </a:gs>
              </a:gsLst>
              <a:lin ang="5400000" scaled="1"/>
            </a:gradFill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827138"/>
            <a:ext cx="9144000" cy="1285939"/>
          </a:xfrm>
          <a:prstGeom prst="rect">
            <a:avLst/>
          </a:prstGeom>
          <a:solidFill>
            <a:srgbClr val="28A9D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0" y="4137459"/>
            <a:ext cx="9144000" cy="0"/>
          </a:xfrm>
          <a:prstGeom prst="line">
            <a:avLst/>
          </a:prstGeom>
          <a:ln w="19050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13"/>
          <p:cNvSpPr txBox="1"/>
          <p:nvPr/>
        </p:nvSpPr>
        <p:spPr>
          <a:xfrm>
            <a:off x="2386009" y="2988313"/>
            <a:ext cx="4371982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n w="3175">
                  <a:solidFill>
                    <a:srgbClr val="31A5D7"/>
                  </a:solidFill>
                </a:ln>
                <a:solidFill>
                  <a:schemeClr val="bg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</a:rPr>
              <a:t>THANKS</a:t>
            </a:r>
            <a:endParaRPr lang="zh-CN" altLang="en-US" sz="6000" b="1" dirty="0">
              <a:ln w="3175">
                <a:solidFill>
                  <a:srgbClr val="31A5D7"/>
                </a:solidFill>
              </a:ln>
              <a:solidFill>
                <a:schemeClr val="bg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453856"/>
            <a:ext cx="4320000" cy="108935"/>
            <a:chOff x="0" y="4795475"/>
            <a:chExt cx="4320000" cy="145246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0" y="4795475"/>
              <a:ext cx="4320000" cy="12674"/>
            </a:xfrm>
            <a:prstGeom prst="line">
              <a:avLst/>
            </a:prstGeom>
            <a:ln w="3175">
              <a:solidFill>
                <a:srgbClr val="28A9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4861761"/>
              <a:ext cx="4320000" cy="12674"/>
            </a:xfrm>
            <a:prstGeom prst="line">
              <a:avLst/>
            </a:prstGeom>
            <a:ln w="3175">
              <a:solidFill>
                <a:srgbClr val="28A9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0" y="4928047"/>
              <a:ext cx="4320000" cy="12674"/>
            </a:xfrm>
            <a:prstGeom prst="line">
              <a:avLst/>
            </a:prstGeom>
            <a:ln w="3175">
              <a:solidFill>
                <a:srgbClr val="28A9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13"/>
          <p:cNvGrpSpPr/>
          <p:nvPr/>
        </p:nvGrpSpPr>
        <p:grpSpPr>
          <a:xfrm>
            <a:off x="4824000" y="4453856"/>
            <a:ext cx="4320000" cy="108935"/>
            <a:chOff x="0" y="4795475"/>
            <a:chExt cx="4320000" cy="145246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0" y="4795475"/>
              <a:ext cx="4320000" cy="12674"/>
            </a:xfrm>
            <a:prstGeom prst="line">
              <a:avLst/>
            </a:prstGeom>
            <a:ln w="3175">
              <a:solidFill>
                <a:srgbClr val="28A9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0" y="4861761"/>
              <a:ext cx="4320000" cy="12674"/>
            </a:xfrm>
            <a:prstGeom prst="line">
              <a:avLst/>
            </a:prstGeom>
            <a:ln w="3175">
              <a:solidFill>
                <a:srgbClr val="28A9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0" y="4928047"/>
              <a:ext cx="4320000" cy="12674"/>
            </a:xfrm>
            <a:prstGeom prst="line">
              <a:avLst/>
            </a:prstGeom>
            <a:ln w="3175">
              <a:solidFill>
                <a:srgbClr val="28A9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061" y="4285622"/>
            <a:ext cx="592820" cy="4358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NkOGNhOGI5OWIyZTRmNzZkYTE3N2E5MTQxOGE0MD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3236</TotalTime>
  <Words>241</Words>
  <Application>Microsoft Office PowerPoint</Application>
  <PresentationFormat>全屏显示(4:3)</PresentationFormat>
  <Paragraphs>51</Paragraphs>
  <Slides>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Office 主题</vt:lpstr>
      <vt:lpstr>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zxf</dc:creator>
  <cp:lastModifiedBy>User</cp:lastModifiedBy>
  <cp:revision>2989</cp:revision>
  <dcterms:created xsi:type="dcterms:W3CDTF">2011-10-13T04:40:00Z</dcterms:created>
  <dcterms:modified xsi:type="dcterms:W3CDTF">2025-05-28T11:57:01Z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2052-12.1.0.16399</vt:lpwstr>
  </property>
  <property fmtid="{D5CDD505-2E9C-101B-9397-08002B2CF9AE}" pid="3" name="ICV">
    <vt:lpwstr>6EED2DFFD4AE4533AA8AD2D0B9E23B43</vt:lpwstr>
  </property>
</Properties>
</file>