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>
  <p:sldMasterIdLst>
    <p:sldMasterId id="2147483648" r:id="rId1"/>
  </p:sldMasterIdLst>
  <p:notesMasterIdLst>
    <p:notesMasterId r:id="rId4"/>
  </p:notesMasterIdLst>
  <p:sldIdLst>
    <p:sldId id="723" r:id="rId3"/>
  </p:sldIdLst>
  <p:sldSz cx="9144000" cy="5143500" type="screen16x9"/>
  <p:notesSz cx="6858000" cy="9144000"/>
  <p:custDataLst>
    <p:tags r:id="rId8"/>
  </p:custDataLst>
  <p:defaultTextStyle>
    <a:defPPr>
      <a:defRPr lang="zh-CN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8" userDrawn="1">
          <p15:clr>
            <a:srgbClr val="A4A3A4"/>
          </p15:clr>
        </p15:guide>
        <p15:guide id="2" pos="27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3300"/>
    <a:srgbClr val="4B9B15"/>
    <a:srgbClr val="0000FF"/>
    <a:srgbClr val="FB8A4B"/>
    <a:srgbClr val="C4E6A1"/>
    <a:srgbClr val="DFDFE0"/>
    <a:srgbClr val="E4731E"/>
    <a:srgbClr val="E16927"/>
    <a:srgbClr val="A01A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294" autoAdjust="0"/>
    <p:restoredTop sz="94660" autoAdjust="0"/>
  </p:normalViewPr>
  <p:slideViewPr>
    <p:cSldViewPr snapToGrid="0" showGuides="1">
      <p:cViewPr varScale="1">
        <p:scale>
          <a:sx n="116" d="100"/>
          <a:sy n="116" d="100"/>
        </p:scale>
        <p:origin x="1022" y="67"/>
      </p:cViewPr>
      <p:guideLst>
        <p:guide orient="horz" pos="1638"/>
        <p:guide pos="27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302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9.xml"/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noProof="1"/>
            </a:lvl1pPr>
          </a:lstStyle>
          <a:p>
            <a:pPr>
              <a:defRPr/>
            </a:pPr>
            <a:fld id="{852F3938-21BF-44C4-ABE9-3D0BA012E1E0}" type="datetimeFigureOut">
              <a:rPr lang="zh-CN" altLang="en-US"/>
            </a:fld>
            <a:endParaRPr lang="zh-CN" altLang="en-US"/>
          </a:p>
        </p:txBody>
      </p:sp>
      <p:sp>
        <p:nvSpPr>
          <p:cNvPr id="14340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备注占位符 4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 noProof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C567F5D6-ABBC-4B0E-BEBD-B0C31FA62D40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image" Target="../media/image6.emf"/><Relationship Id="rId3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tags" Target="../tags/tag3.xml"/><Relationship Id="rId4" Type="http://schemas.openxmlformats.org/officeDocument/2006/relationships/image" Target="../media/image8.emf"/><Relationship Id="rId3" Type="http://schemas.openxmlformats.org/officeDocument/2006/relationships/oleObject" Target="../embeddings/oleObject2.bin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3.vml"/><Relationship Id="rId4" Type="http://schemas.openxmlformats.org/officeDocument/2006/relationships/image" Target="../media/image8.emf"/><Relationship Id="rId3" Type="http://schemas.openxmlformats.org/officeDocument/2006/relationships/oleObject" Target="../embeddings/oleObject3.bin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.vml"/><Relationship Id="rId5" Type="http://schemas.openxmlformats.org/officeDocument/2006/relationships/image" Target="../media/image9.png"/><Relationship Id="rId4" Type="http://schemas.openxmlformats.org/officeDocument/2006/relationships/image" Target="../media/image10.emf"/><Relationship Id="rId3" Type="http://schemas.openxmlformats.org/officeDocument/2006/relationships/oleObject" Target="../embeddings/oleObject4.bin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5.vml"/><Relationship Id="rId5" Type="http://schemas.openxmlformats.org/officeDocument/2006/relationships/image" Target="../media/image9.png"/><Relationship Id="rId4" Type="http://schemas.openxmlformats.org/officeDocument/2006/relationships/image" Target="../media/image10.emf"/><Relationship Id="rId3" Type="http://schemas.openxmlformats.org/officeDocument/2006/relationships/oleObject" Target="../embeddings/oleObject5.bin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emf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/>
          <p:nvPr userDrawn="1"/>
        </p:nvGrpSpPr>
        <p:grpSpPr bwMode="auto">
          <a:xfrm>
            <a:off x="390525" y="374650"/>
            <a:ext cx="8362950" cy="461963"/>
            <a:chOff x="369888" y="375095"/>
            <a:chExt cx="8362442" cy="461962"/>
          </a:xfrm>
        </p:grpSpPr>
        <p:pic>
          <p:nvPicPr>
            <p:cNvPr id="4" name="图片 2"/>
            <p:cNvPicPr>
              <a:picLocks noChangeAspect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7290880" y="375095"/>
              <a:ext cx="144145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369888" y="484632"/>
              <a:ext cx="2127250" cy="28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14300" y="4873625"/>
            <a:ext cx="930275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E289D-84F0-4467-AFFA-94EFE701E80B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8325" y="1884363"/>
            <a:ext cx="7886700" cy="43497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68325" y="3532188"/>
            <a:ext cx="4705350" cy="11588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14300" y="4873625"/>
            <a:ext cx="930275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C751EB-C074-4DB4-99B7-1A99A4FDB346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83350" y="1884363"/>
            <a:ext cx="1971675" cy="30194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68325" y="1884363"/>
            <a:ext cx="5762625" cy="3019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14300" y="4873625"/>
            <a:ext cx="930275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99835-88E2-4554-A6C0-BA5FDB69B8C3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title_首页_BF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think-cell Slide" r:id="rId3" imgW="5715" imgH="5715" progId="">
                  <p:embed/>
                </p:oleObj>
              </mc:Choice>
              <mc:Fallback>
                <p:oleObj name="think-cell Slide" r:id="rId3" imgW="5715" imgH="5715" progId="">
                  <p:embed/>
                  <p:pic>
                    <p:nvPicPr>
                      <p:cNvPr id="0" name="图片 1024" descr="image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直接连接符 9"/>
          <p:cNvCxnSpPr/>
          <p:nvPr userDrawn="1"/>
        </p:nvCxnSpPr>
        <p:spPr>
          <a:xfrm>
            <a:off x="395288" y="3578274"/>
            <a:ext cx="7740000" cy="1588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3003862"/>
            <a:ext cx="8280000" cy="576000"/>
          </a:xfrm>
          <a:prstGeom prst="rect">
            <a:avLst/>
          </a:prstGeom>
        </p:spPr>
        <p:txBody>
          <a:bodyPr lIns="68543" tIns="34272" rIns="68543" bIns="34272" anchor="ctr"/>
          <a:lstStyle>
            <a:lvl1pPr marL="0" indent="0">
              <a:buNone/>
              <a:defRPr sz="2400" b="0" baseline="0"/>
            </a:lvl1pPr>
          </a:lstStyle>
          <a:p>
            <a:pPr lvl="0"/>
            <a:r>
              <a:rPr lang="en-US" dirty="0"/>
              <a:t>[Presentation Title] Arial, 32pt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3578274"/>
            <a:ext cx="8280000" cy="576000"/>
          </a:xfrm>
          <a:prstGeom prst="rect">
            <a:avLst/>
          </a:prstGeom>
        </p:spPr>
        <p:txBody>
          <a:bodyPr lIns="68543" tIns="34272" rIns="68543" bIns="34272" anchor="ctr"/>
          <a:lstStyle>
            <a:lvl1pPr marL="0" indent="0">
              <a:buNone/>
              <a:defRPr sz="2400" b="0" baseline="0">
                <a:latin typeface="+mj-ea"/>
                <a:ea typeface="+mj-ea"/>
              </a:defRPr>
            </a:lvl1pPr>
          </a:lstStyle>
          <a:p>
            <a:pPr lvl="0"/>
            <a:r>
              <a:rPr lang="en-US" altLang="zh-CN" dirty="0"/>
              <a:t>[</a:t>
            </a:r>
            <a:r>
              <a:rPr lang="zh-CN" altLang="en-US" dirty="0"/>
              <a:t>会议议题</a:t>
            </a:r>
            <a:r>
              <a:rPr lang="en-US" altLang="zh-CN" dirty="0"/>
              <a:t>] </a:t>
            </a:r>
            <a:r>
              <a:rPr lang="zh-CN" altLang="en-US" dirty="0"/>
              <a:t>黑体</a:t>
            </a:r>
            <a:r>
              <a:rPr lang="en-US" altLang="zh-CN" dirty="0"/>
              <a:t> 32pt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107506" y="123478"/>
            <a:ext cx="1783637" cy="72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_detail agenda page_详细议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1" y="1191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think-cell Slide" r:id="rId3" imgW="12700" imgH="12700" progId="">
                  <p:embed/>
                </p:oleObj>
              </mc:Choice>
              <mc:Fallback>
                <p:oleObj name="think-cell Slide" r:id="rId3" imgW="12700" imgH="12700" progId="">
                  <p:embed/>
                  <p:pic>
                    <p:nvPicPr>
                      <p:cNvPr id="0" name="图片 2048" descr="image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191"/>
                        <a:ext cx="1190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 userDrawn="1">
            <p:custDataLst>
              <p:tags r:id="rId5"/>
            </p:custDataLst>
          </p:nvPr>
        </p:nvSpPr>
        <p:spPr>
          <a:xfrm>
            <a:off x="2" y="1"/>
            <a:ext cx="119001" cy="1190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3765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77604" y="4923660"/>
            <a:ext cx="392981" cy="16196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900">
                <a:latin typeface="+mn-lt"/>
              </a:defRPr>
            </a:lvl2pPr>
            <a:lvl3pPr marL="0" indent="0" algn="l">
              <a:spcBef>
                <a:spcPts val="0"/>
              </a:spcBef>
              <a:defRPr sz="900">
                <a:latin typeface="+mn-lt"/>
              </a:defRPr>
            </a:lvl3pPr>
            <a:lvl4pPr marL="0" indent="0" algn="l">
              <a:spcBef>
                <a:spcPts val="0"/>
              </a:spcBef>
              <a:defRPr sz="900">
                <a:latin typeface="+mn-lt"/>
              </a:defRPr>
            </a:lvl4pPr>
            <a:lvl5pPr marL="0" indent="0" algn="l">
              <a:spcBef>
                <a:spcPts val="0"/>
              </a:spcBef>
              <a:defRPr sz="900">
                <a:latin typeface="+mn-lt"/>
              </a:defRPr>
            </a:lvl5pPr>
            <a:lvl6pPr marL="0" indent="0" algn="l">
              <a:spcBef>
                <a:spcPts val="0"/>
              </a:spcBef>
              <a:defRPr sz="900">
                <a:latin typeface="+mn-lt"/>
              </a:defRPr>
            </a:lvl6pPr>
            <a:lvl7pPr marL="0" indent="0" algn="l">
              <a:spcBef>
                <a:spcPts val="0"/>
              </a:spcBef>
              <a:defRPr sz="900">
                <a:latin typeface="+mn-lt"/>
              </a:defRPr>
            </a:lvl7pPr>
            <a:lvl8pPr marL="0" indent="0" algn="l">
              <a:spcBef>
                <a:spcPts val="0"/>
              </a:spcBef>
              <a:defRPr sz="900">
                <a:latin typeface="+mn-lt"/>
              </a:defRPr>
            </a:lvl8pPr>
            <a:lvl9pPr marL="0" indent="0" algn="l">
              <a:spcBef>
                <a:spcPts val="0"/>
              </a:spcBef>
              <a:defRPr sz="900">
                <a:latin typeface="+mn-lt"/>
              </a:defRPr>
            </a:lvl9pPr>
          </a:lstStyle>
          <a:p>
            <a:pPr algn="r" defTabSz="913765">
              <a:defRPr/>
            </a:pPr>
            <a:r>
              <a:rPr lang="en-US">
                <a:solidFill>
                  <a:prstClr val="black"/>
                </a:solidFill>
              </a:rPr>
              <a:t> </a:t>
            </a:r>
            <a:fld id="{52531704-8F80-415D-BD2B-6B9991AE822F}" type="slidenum">
              <a:rPr 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158875" y="4923660"/>
            <a:ext cx="6090728" cy="161962"/>
          </a:xfrm>
          <a:prstGeom prst="rect">
            <a:avLst/>
          </a:prstGeom>
        </p:spPr>
        <p:txBody>
          <a:bodyPr lIns="68543" tIns="34272" rIns="68543" bIns="34272"/>
          <a:lstStyle/>
          <a:p>
            <a:pPr defTabSz="913765">
              <a:defRPr/>
            </a:pPr>
            <a:r>
              <a:rPr lang="en-GB">
                <a:solidFill>
                  <a:prstClr val="black"/>
                </a:solidFill>
              </a:rPr>
              <a:t>Title of presentation / Committee Name / YYYY.MM.DD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2" name="Footerline"/>
          <p:cNvCxnSpPr/>
          <p:nvPr userDrawn="1"/>
        </p:nvCxnSpPr>
        <p:spPr bwMode="auto">
          <a:xfrm>
            <a:off x="472253" y="4865878"/>
            <a:ext cx="8198330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1242" y="1058864"/>
            <a:ext cx="8200800" cy="2987961"/>
          </a:xfrm>
          <a:prstGeom prst="rect">
            <a:avLst/>
          </a:prstGeom>
        </p:spPr>
        <p:txBody>
          <a:bodyPr lIns="68543" tIns="34272" rIns="68543" bIns="34272">
            <a:spAutoFit/>
          </a:bodyPr>
          <a:lstStyle>
            <a:lvl1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 sz="1500" b="0"/>
            </a:lvl1pPr>
            <a:lvl2pPr marL="271145" indent="-135890">
              <a:buFont typeface="Daimler CS" pitchFamily="2" charset="0"/>
              <a:buChar char="-"/>
              <a:defRPr sz="1500" b="0"/>
            </a:lvl2pPr>
          </a:lstStyle>
          <a:p>
            <a:pPr lvl="0"/>
            <a:r>
              <a:rPr lang="en-US" dirty="0"/>
              <a:t>Agenda top 1 (Text in Arial </a:t>
            </a:r>
            <a:r>
              <a:rPr lang="en-US" altLang="zh-CN" dirty="0"/>
              <a:t>20</a:t>
            </a:r>
            <a:r>
              <a:rPr lang="en-US" dirty="0"/>
              <a:t> </a:t>
            </a:r>
            <a:r>
              <a:rPr lang="en-US" dirty="0" err="1"/>
              <a:t>pt</a:t>
            </a:r>
            <a:r>
              <a:rPr lang="en-US" dirty="0"/>
              <a:t>) </a:t>
            </a:r>
            <a:r>
              <a:rPr lang="zh-CN" altLang="en-US" dirty="0"/>
              <a:t>目录标题黑体字号</a:t>
            </a:r>
            <a:r>
              <a:rPr lang="en-US" altLang="zh-CN" dirty="0"/>
              <a:t>20</a:t>
            </a:r>
            <a:endParaRPr lang="en-US" altLang="zh-CN" dirty="0"/>
          </a:p>
          <a:p>
            <a:pPr lvl="1"/>
            <a:r>
              <a:rPr lang="en-US" dirty="0"/>
              <a:t>Sub topic 1a (Arial </a:t>
            </a:r>
            <a:r>
              <a:rPr lang="en-US" altLang="zh-CN" dirty="0"/>
              <a:t>20</a:t>
            </a:r>
            <a:r>
              <a:rPr lang="en-US" dirty="0"/>
              <a:t>pt</a:t>
            </a:r>
            <a:r>
              <a:rPr lang="zh-CN" altLang="en-US" dirty="0"/>
              <a:t>二级目录</a:t>
            </a:r>
            <a:r>
              <a:rPr lang="en-US" altLang="zh-CN" dirty="0"/>
              <a:t>)</a:t>
            </a:r>
            <a:endParaRPr lang="zh-CN" altLang="en-US" dirty="0"/>
          </a:p>
          <a:p>
            <a:pPr lvl="1"/>
            <a:r>
              <a:rPr lang="en-US" dirty="0"/>
              <a:t>Sub topic 1b</a:t>
            </a:r>
            <a:endParaRPr lang="en-US" dirty="0"/>
          </a:p>
          <a:p>
            <a:pPr lvl="1"/>
            <a:r>
              <a:rPr lang="en-US" dirty="0"/>
              <a:t>Sub topic 1c</a:t>
            </a:r>
            <a:endParaRPr lang="en-US" dirty="0"/>
          </a:p>
          <a:p>
            <a:pPr lvl="0"/>
            <a:r>
              <a:rPr lang="en-US" dirty="0"/>
              <a:t>Agenda top 2 </a:t>
            </a:r>
            <a:endParaRPr lang="en-US" dirty="0"/>
          </a:p>
          <a:p>
            <a:pPr lvl="0"/>
            <a:r>
              <a:rPr lang="en-US" dirty="0"/>
              <a:t>Agenda top 3</a:t>
            </a:r>
            <a:endParaRPr lang="en-US" dirty="0"/>
          </a:p>
          <a:p>
            <a:pPr lvl="0"/>
            <a:r>
              <a:rPr lang="en-US" dirty="0"/>
              <a:t>Agenda top 4</a:t>
            </a:r>
            <a:endParaRPr lang="en-US" dirty="0"/>
          </a:p>
          <a:p>
            <a:pPr lvl="0"/>
            <a:r>
              <a:rPr lang="en-US" dirty="0"/>
              <a:t>Agenda top 5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71243" y="196410"/>
            <a:ext cx="7557142" cy="755537"/>
          </a:xfrm>
          <a:prstGeom prst="rect">
            <a:avLst/>
          </a:prstGeom>
        </p:spPr>
        <p:txBody>
          <a:bodyPr vert="horz" lIns="68543" tIns="34272" rIns="68543" bIns="34272"/>
          <a:lstStyle>
            <a:lvl1pPr>
              <a:defRPr sz="2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[Action title] in Arial 28 pt.</a:t>
            </a:r>
            <a:r>
              <a:rPr lang="zh-CN" altLang="en-US" noProof="0" dirty="0"/>
              <a:t>标题黑体字号</a:t>
            </a:r>
            <a:r>
              <a:rPr lang="en-US" altLang="zh-CN" noProof="0" dirty="0"/>
              <a:t>28</a:t>
            </a:r>
            <a:br>
              <a:rPr lang="en-US" altLang="zh-CN" noProof="0" dirty="0"/>
            </a:br>
            <a:r>
              <a:rPr lang="en-US" altLang="zh-CN" noProof="0" dirty="0"/>
              <a:t>text box </a:t>
            </a:r>
            <a:r>
              <a:rPr lang="zh-CN" altLang="en-US" noProof="0" dirty="0"/>
              <a:t>文本框</a:t>
            </a:r>
            <a:r>
              <a:rPr lang="en-US" altLang="zh-CN" noProof="0" dirty="0"/>
              <a:t> </a:t>
            </a:r>
            <a:endParaRPr lang="en-US" noProof="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899357" y="195486"/>
            <a:ext cx="1244643" cy="57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2" y="1193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think-cell Slide" r:id="rId3" imgW="12700" imgH="12700" progId="">
                  <p:embed/>
                </p:oleObj>
              </mc:Choice>
              <mc:Fallback>
                <p:oleObj name="think-cell Slide" r:id="rId3" imgW="12700" imgH="12700" progId="">
                  <p:embed/>
                  <p:pic>
                    <p:nvPicPr>
                      <p:cNvPr id="0" name="图片 3072" descr="image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2" y="1193"/>
                        <a:ext cx="1190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307750" y="133705"/>
            <a:ext cx="6568508" cy="482216"/>
          </a:xfrm>
          <a:prstGeom prst="rect">
            <a:avLst/>
          </a:prstGeom>
        </p:spPr>
        <p:txBody>
          <a:bodyPr lIns="68543" tIns="34272" rIns="68543" bIns="34272"/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platzhalter 2"/>
          <p:cNvSpPr>
            <a:spLocks noGrp="1"/>
          </p:cNvSpPr>
          <p:nvPr>
            <p:ph idx="1"/>
          </p:nvPr>
        </p:nvSpPr>
        <p:spPr>
          <a:xfrm>
            <a:off x="307747" y="742524"/>
            <a:ext cx="8528042" cy="41510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1500"/>
            </a:lvl1pPr>
            <a:lvl2pPr>
              <a:defRPr sz="1400"/>
            </a:lvl2pPr>
            <a:lvl3pPr>
              <a:defRPr sz="1200"/>
            </a:lvl3pPr>
          </a:lstStyle>
          <a:p>
            <a:pPr marL="177800" lvl="0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Click to edit Master text styles</a:t>
            </a:r>
            <a:endParaRPr lang="en-US" noProof="0"/>
          </a:p>
          <a:p>
            <a:pPr marL="177800" lvl="1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Second level</a:t>
            </a:r>
            <a:endParaRPr lang="en-US" noProof="0"/>
          </a:p>
          <a:p>
            <a:pPr marL="177800" lvl="2" indent="-177800" algn="l" defTabSz="815975" rtl="0" eaLnBrk="1" latinLnBrk="0" hangingPunct="1">
              <a:lnSpc>
                <a:spcPts val="1800"/>
              </a:lnSpc>
              <a:spcBef>
                <a:spcPts val="45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noProof="0"/>
              <a:t>Third level</a:t>
            </a:r>
            <a:endParaRPr lang="en-US" noProof="0"/>
          </a:p>
        </p:txBody>
      </p:sp>
      <p:cxnSp>
        <p:nvCxnSpPr>
          <p:cNvPr id="11" name="Footerline"/>
          <p:cNvCxnSpPr/>
          <p:nvPr userDrawn="1"/>
        </p:nvCxnSpPr>
        <p:spPr bwMode="auto">
          <a:xfrm>
            <a:off x="26" y="679222"/>
            <a:ext cx="9144503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_text box/chart_文本框/图表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1" y="1191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think-cell Slide" r:id="rId3" imgW="12700" imgH="12700" progId="">
                  <p:embed/>
                </p:oleObj>
              </mc:Choice>
              <mc:Fallback>
                <p:oleObj name="think-cell Slide" r:id="rId3" imgW="12700" imgH="12700" progId="">
                  <p:embed/>
                  <p:pic>
                    <p:nvPicPr>
                      <p:cNvPr id="0" name="图片 4096" descr="image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191"/>
                        <a:ext cx="1190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77604" y="4923660"/>
            <a:ext cx="392981" cy="16196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900">
                <a:latin typeface="+mn-lt"/>
              </a:defRPr>
            </a:lvl2pPr>
            <a:lvl3pPr marL="0" indent="0" algn="l">
              <a:spcBef>
                <a:spcPts val="0"/>
              </a:spcBef>
              <a:defRPr sz="900">
                <a:latin typeface="+mn-lt"/>
              </a:defRPr>
            </a:lvl3pPr>
            <a:lvl4pPr marL="0" indent="0" algn="l">
              <a:spcBef>
                <a:spcPts val="0"/>
              </a:spcBef>
              <a:defRPr sz="900">
                <a:latin typeface="+mn-lt"/>
              </a:defRPr>
            </a:lvl4pPr>
            <a:lvl5pPr marL="0" indent="0" algn="l">
              <a:spcBef>
                <a:spcPts val="0"/>
              </a:spcBef>
              <a:defRPr sz="900">
                <a:latin typeface="+mn-lt"/>
              </a:defRPr>
            </a:lvl5pPr>
            <a:lvl6pPr marL="0" indent="0" algn="l">
              <a:spcBef>
                <a:spcPts val="0"/>
              </a:spcBef>
              <a:defRPr sz="900">
                <a:latin typeface="+mn-lt"/>
              </a:defRPr>
            </a:lvl6pPr>
            <a:lvl7pPr marL="0" indent="0" algn="l">
              <a:spcBef>
                <a:spcPts val="0"/>
              </a:spcBef>
              <a:defRPr sz="900">
                <a:latin typeface="+mn-lt"/>
              </a:defRPr>
            </a:lvl7pPr>
            <a:lvl8pPr marL="0" indent="0" algn="l">
              <a:spcBef>
                <a:spcPts val="0"/>
              </a:spcBef>
              <a:defRPr sz="900">
                <a:latin typeface="+mn-lt"/>
              </a:defRPr>
            </a:lvl8pPr>
            <a:lvl9pPr marL="0" indent="0" algn="l">
              <a:spcBef>
                <a:spcPts val="0"/>
              </a:spcBef>
              <a:defRPr sz="900">
                <a:latin typeface="+mn-lt"/>
              </a:defRPr>
            </a:lvl9pPr>
          </a:lstStyle>
          <a:p>
            <a:pPr algn="r" defTabSz="913765">
              <a:defRPr/>
            </a:pPr>
            <a:r>
              <a:rPr lang="en-US">
                <a:solidFill>
                  <a:prstClr val="black"/>
                </a:solidFill>
              </a:rPr>
              <a:t> </a:t>
            </a:r>
            <a:fld id="{52531704-8F80-415D-BD2B-6B9991AE822F}" type="slidenum">
              <a:rPr 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158875" y="4923660"/>
            <a:ext cx="6090728" cy="161962"/>
          </a:xfrm>
          <a:prstGeom prst="rect">
            <a:avLst/>
          </a:prstGeom>
        </p:spPr>
        <p:txBody>
          <a:bodyPr lIns="68543" tIns="34272" rIns="68543" bIns="34272"/>
          <a:lstStyle/>
          <a:p>
            <a:pPr defTabSz="913765">
              <a:defRPr/>
            </a:pPr>
            <a:r>
              <a:rPr lang="en-GB">
                <a:solidFill>
                  <a:prstClr val="black"/>
                </a:solidFill>
              </a:rPr>
              <a:t>Title of presentation / Committee Name / YYYY.MM.DD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0" name="Footerline"/>
          <p:cNvCxnSpPr/>
          <p:nvPr userDrawn="1"/>
        </p:nvCxnSpPr>
        <p:spPr bwMode="auto">
          <a:xfrm>
            <a:off x="472253" y="4865878"/>
            <a:ext cx="8198330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9" name="Text Placeholder 38"/>
          <p:cNvSpPr>
            <a:spLocks noGrp="1"/>
          </p:cNvSpPr>
          <p:nvPr>
            <p:ph type="body" sz="quarter" idx="14" hasCustomPrompt="1"/>
          </p:nvPr>
        </p:nvSpPr>
        <p:spPr>
          <a:xfrm>
            <a:off x="471488" y="1438276"/>
            <a:ext cx="3912962" cy="1047078"/>
          </a:xfrm>
          <a:prstGeom prst="rect">
            <a:avLst/>
          </a:prstGeom>
        </p:spPr>
        <p:txBody>
          <a:bodyPr vert="horz" lIns="26986" tIns="26986" rIns="26986" bIns="26986" rtlCol="0" anchor="t" anchorCtr="0">
            <a:spAutoFit/>
          </a:bodyPr>
          <a:lstStyle>
            <a:lvl1pPr>
              <a:spcBef>
                <a:spcPts val="225"/>
              </a:spcBef>
              <a:buFont typeface="Arial" panose="020B0604020202020204" pitchFamily="34" charset="0"/>
              <a:buChar char="•"/>
              <a:defRPr lang="en-US" sz="1000" baseline="0" dirty="0" smtClean="0"/>
            </a:lvl1pPr>
            <a:lvl2pPr>
              <a:defRPr lang="en-US" sz="1000" dirty="0" smtClean="0"/>
            </a:lvl2pPr>
            <a:lvl3pPr>
              <a:defRPr lang="en-US" sz="1000" dirty="0" smtClean="0"/>
            </a:lvl3pPr>
            <a:lvl4pPr>
              <a:defRPr lang="en-US" sz="1000" dirty="0" smtClean="0"/>
            </a:lvl4pPr>
          </a:lstStyle>
          <a:p>
            <a:pPr lvl="0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b="0" dirty="0"/>
              <a:t>Insert text in Arial 14pt. </a:t>
            </a:r>
            <a:r>
              <a:rPr lang="zh-CN" altLang="en-US" b="0" dirty="0"/>
              <a:t>黑体字号</a:t>
            </a:r>
            <a:r>
              <a:rPr lang="en-US" altLang="zh-CN" b="0" dirty="0"/>
              <a:t>14</a:t>
            </a:r>
            <a:endParaRPr lang="en-US" altLang="zh-CN" b="0" dirty="0"/>
          </a:p>
          <a:p>
            <a:pPr lvl="1">
              <a:spcBef>
                <a:spcPts val="300"/>
              </a:spcBef>
              <a:buFont typeface="Daimler CS" pitchFamily="2" charset="0"/>
              <a:buChar char="-"/>
            </a:pPr>
            <a:r>
              <a:rPr lang="en-US" dirty="0"/>
              <a:t>Second level</a:t>
            </a:r>
            <a:endParaRPr lang="en-US" dirty="0"/>
          </a:p>
          <a:p>
            <a:pPr lvl="2">
              <a:spcBef>
                <a:spcPts val="300"/>
              </a:spcBef>
            </a:pPr>
            <a:r>
              <a:rPr lang="en-US" dirty="0"/>
              <a:t>Third level</a:t>
            </a:r>
            <a:endParaRPr lang="en-US" dirty="0"/>
          </a:p>
          <a:p>
            <a:pPr lvl="3">
              <a:spcBef>
                <a:spcPts val="300"/>
              </a:spcBef>
            </a:pPr>
            <a:r>
              <a:rPr lang="en-US" dirty="0"/>
              <a:t>Fourth level</a:t>
            </a:r>
            <a:endParaRPr lang="en-US" dirty="0"/>
          </a:p>
          <a:p>
            <a:pPr lvl="0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GB" dirty="0"/>
              <a:t>Text option: </a:t>
            </a:r>
            <a:r>
              <a:rPr lang="en-US" altLang="zh-CN" dirty="0"/>
              <a:t>resize shape to fit text</a:t>
            </a:r>
            <a:endParaRPr lang="en-GB" dirty="0"/>
          </a:p>
        </p:txBody>
      </p:sp>
      <p:sp>
        <p:nvSpPr>
          <p:cNvPr id="54" name="Text Placeholder 40"/>
          <p:cNvSpPr>
            <a:spLocks noGrp="1"/>
          </p:cNvSpPr>
          <p:nvPr>
            <p:ph type="body" sz="quarter" idx="15" hasCustomPrompt="1"/>
          </p:nvPr>
        </p:nvSpPr>
        <p:spPr>
          <a:xfrm>
            <a:off x="4757174" y="1445932"/>
            <a:ext cx="3912962" cy="30777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0" marR="0" indent="0" algn="l" defTabSz="815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None/>
              <a:defRPr sz="1000" b="0" baseline="0"/>
            </a:lvl1pPr>
          </a:lstStyle>
          <a:p>
            <a:pPr lvl="0"/>
            <a:r>
              <a:rPr lang="en-US" dirty="0"/>
              <a:t>[Chart title] [</a:t>
            </a:r>
            <a:r>
              <a:rPr lang="zh-CN" altLang="en-US" dirty="0"/>
              <a:t>图表名称介绍</a:t>
            </a:r>
            <a:r>
              <a:rPr lang="en-US" altLang="zh-CN" dirty="0"/>
              <a:t>]   </a:t>
            </a:r>
            <a:r>
              <a:rPr lang="en-US" dirty="0"/>
              <a:t>Arial bold </a:t>
            </a:r>
            <a:r>
              <a:rPr lang="zh-CN" altLang="en-US" dirty="0"/>
              <a:t>黑体粗体</a:t>
            </a:r>
            <a:endParaRPr lang="en-US" altLang="zh-CN" dirty="0"/>
          </a:p>
          <a:p>
            <a:pPr marL="0" marR="0" lvl="0" indent="0" algn="l" defTabSz="815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None/>
              <a:defRPr/>
            </a:pPr>
            <a:r>
              <a:rPr lang="en-US" dirty="0"/>
              <a:t>[figure unit] [</a:t>
            </a:r>
            <a:r>
              <a:rPr lang="zh-CN" altLang="en-US" dirty="0"/>
              <a:t>图表单位</a:t>
            </a:r>
            <a:r>
              <a:rPr lang="en-US" dirty="0"/>
              <a:t>] Arial</a:t>
            </a:r>
            <a:r>
              <a:rPr lang="zh-CN" altLang="en-US" dirty="0"/>
              <a:t>黑体</a:t>
            </a:r>
            <a:r>
              <a:rPr lang="en-US" dirty="0"/>
              <a:t> 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471243" y="196410"/>
            <a:ext cx="7557142" cy="755537"/>
          </a:xfrm>
          <a:prstGeom prst="rect">
            <a:avLst/>
          </a:prstGeom>
        </p:spPr>
        <p:txBody>
          <a:bodyPr vert="horz" lIns="68543" tIns="34272" rIns="68543" bIns="34272"/>
          <a:lstStyle>
            <a:lvl1pPr>
              <a:defRPr sz="2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[Action title] in Arial 28 pt.</a:t>
            </a:r>
            <a:r>
              <a:rPr lang="zh-CN" altLang="en-US" noProof="0" dirty="0"/>
              <a:t>标题黑体字号</a:t>
            </a:r>
            <a:r>
              <a:rPr lang="en-US" altLang="zh-CN" noProof="0" dirty="0"/>
              <a:t>28</a:t>
            </a:r>
            <a:br>
              <a:rPr lang="en-US" altLang="zh-CN" noProof="0" dirty="0"/>
            </a:br>
            <a:r>
              <a:rPr lang="en-US" altLang="zh-CN" noProof="0" dirty="0"/>
              <a:t>text box </a:t>
            </a:r>
            <a:r>
              <a:rPr lang="zh-CN" altLang="en-US" noProof="0" dirty="0"/>
              <a:t>文本框</a:t>
            </a:r>
            <a:r>
              <a:rPr lang="en-US" altLang="zh-CN" noProof="0" dirty="0"/>
              <a:t> </a:t>
            </a:r>
            <a:endParaRPr lang="en-US" noProof="0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71242" y="1114167"/>
            <a:ext cx="8198894" cy="270210"/>
          </a:xfrm>
          <a:prstGeom prst="rect">
            <a:avLst/>
          </a:prstGeom>
        </p:spPr>
        <p:txBody>
          <a:bodyPr lIns="68543" tIns="34272" rIns="68543" bIns="34272" anchor="b"/>
          <a:lstStyle>
            <a:lvl1pPr marL="0" marR="0" indent="0" algn="l" defTabSz="815975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None/>
              <a:defRPr sz="1300" b="1">
                <a:latin typeface="+mj-ea"/>
                <a:ea typeface="+mj-ea"/>
              </a:defRPr>
            </a:lvl1pPr>
            <a:lvl2pPr marL="342900" indent="0">
              <a:buNone/>
              <a:defRPr sz="1500" b="1"/>
            </a:lvl2pPr>
            <a:lvl3pPr marL="685165" indent="0">
              <a:buNone/>
              <a:defRPr sz="1300" b="1"/>
            </a:lvl3pPr>
            <a:lvl4pPr marL="1027430" indent="0">
              <a:buNone/>
              <a:defRPr sz="1200" b="1"/>
            </a:lvl4pPr>
            <a:lvl5pPr marL="1370330" indent="0">
              <a:buNone/>
              <a:defRPr sz="1200" b="1"/>
            </a:lvl5pPr>
            <a:lvl6pPr marL="1713230" indent="0">
              <a:buNone/>
              <a:defRPr sz="1200" b="1"/>
            </a:lvl6pPr>
            <a:lvl7pPr marL="2056130" indent="0">
              <a:buNone/>
              <a:defRPr sz="1200" b="1"/>
            </a:lvl7pPr>
            <a:lvl8pPr marL="2397760" indent="0">
              <a:buNone/>
              <a:defRPr sz="1200" b="1"/>
            </a:lvl8pPr>
            <a:lvl9pPr marL="2740660" indent="0">
              <a:buNone/>
              <a:defRPr sz="1200" b="1"/>
            </a:lvl9pPr>
          </a:lstStyle>
          <a:p>
            <a:pPr marL="0" marR="0" lvl="0" indent="0" algn="l" defTabSz="815975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None/>
              <a:defRPr/>
            </a:pPr>
            <a:r>
              <a:rPr lang="en-US" noProof="0" dirty="0"/>
              <a:t>Insert Sub-title in Arial 18 pt. </a:t>
            </a:r>
            <a:r>
              <a:rPr lang="zh-CN" altLang="en-US" noProof="0" dirty="0"/>
              <a:t>子标题黑体加粗字号</a:t>
            </a:r>
            <a:r>
              <a:rPr lang="en-US" altLang="zh-CN" noProof="0" dirty="0"/>
              <a:t>18</a:t>
            </a:r>
            <a:endParaRPr lang="en-US" altLang="zh-CN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7899357" y="195486"/>
            <a:ext cx="1244643" cy="57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3_text box/chart_文本框/图表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191" y="1191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think-cell Slide" r:id="rId3" imgW="12700" imgH="12700" progId="">
                  <p:embed/>
                </p:oleObj>
              </mc:Choice>
              <mc:Fallback>
                <p:oleObj name="think-cell Slide" r:id="rId3" imgW="12700" imgH="12700" progId="">
                  <p:embed/>
                  <p:pic>
                    <p:nvPicPr>
                      <p:cNvPr id="0" name="图片 5120" descr="image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1" y="1191"/>
                        <a:ext cx="1190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77604" y="4923660"/>
            <a:ext cx="392981" cy="16196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None/>
              <a:defRPr sz="900">
                <a:solidFill>
                  <a:schemeClr val="tx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defRPr sz="900">
                <a:latin typeface="+mn-lt"/>
              </a:defRPr>
            </a:lvl2pPr>
            <a:lvl3pPr marL="0" indent="0" algn="l">
              <a:spcBef>
                <a:spcPts val="0"/>
              </a:spcBef>
              <a:defRPr sz="900">
                <a:latin typeface="+mn-lt"/>
              </a:defRPr>
            </a:lvl3pPr>
            <a:lvl4pPr marL="0" indent="0" algn="l">
              <a:spcBef>
                <a:spcPts val="0"/>
              </a:spcBef>
              <a:defRPr sz="900">
                <a:latin typeface="+mn-lt"/>
              </a:defRPr>
            </a:lvl4pPr>
            <a:lvl5pPr marL="0" indent="0" algn="l">
              <a:spcBef>
                <a:spcPts val="0"/>
              </a:spcBef>
              <a:defRPr sz="900">
                <a:latin typeface="+mn-lt"/>
              </a:defRPr>
            </a:lvl5pPr>
            <a:lvl6pPr marL="0" indent="0" algn="l">
              <a:spcBef>
                <a:spcPts val="0"/>
              </a:spcBef>
              <a:defRPr sz="900">
                <a:latin typeface="+mn-lt"/>
              </a:defRPr>
            </a:lvl6pPr>
            <a:lvl7pPr marL="0" indent="0" algn="l">
              <a:spcBef>
                <a:spcPts val="0"/>
              </a:spcBef>
              <a:defRPr sz="900">
                <a:latin typeface="+mn-lt"/>
              </a:defRPr>
            </a:lvl7pPr>
            <a:lvl8pPr marL="0" indent="0" algn="l">
              <a:spcBef>
                <a:spcPts val="0"/>
              </a:spcBef>
              <a:defRPr sz="900">
                <a:latin typeface="+mn-lt"/>
              </a:defRPr>
            </a:lvl8pPr>
            <a:lvl9pPr marL="0" indent="0" algn="l">
              <a:spcBef>
                <a:spcPts val="0"/>
              </a:spcBef>
              <a:defRPr sz="900">
                <a:latin typeface="+mn-lt"/>
              </a:defRPr>
            </a:lvl9pPr>
          </a:lstStyle>
          <a:p>
            <a:pPr algn="r" defTabSz="913765">
              <a:defRPr/>
            </a:pPr>
            <a:r>
              <a:rPr lang="en-US">
                <a:solidFill>
                  <a:prstClr val="black"/>
                </a:solidFill>
              </a:rPr>
              <a:t> </a:t>
            </a:r>
            <a:fld id="{52531704-8F80-415D-BD2B-6B9991AE822F}" type="slidenum">
              <a:rPr lang="en-US" smtClean="0">
                <a:solidFill>
                  <a:prstClr val="black"/>
                </a:solidFill>
              </a:rPr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158875" y="4923660"/>
            <a:ext cx="6090728" cy="161962"/>
          </a:xfrm>
          <a:prstGeom prst="rect">
            <a:avLst/>
          </a:prstGeom>
        </p:spPr>
        <p:txBody>
          <a:bodyPr lIns="68543" tIns="34272" rIns="68543" bIns="34272"/>
          <a:lstStyle/>
          <a:p>
            <a:pPr defTabSz="913765">
              <a:defRPr/>
            </a:pPr>
            <a:r>
              <a:rPr lang="en-GB">
                <a:solidFill>
                  <a:prstClr val="black"/>
                </a:solidFill>
              </a:rPr>
              <a:t>Title of presentation / Committee Name / YYYY.MM.DD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0" name="Footerline"/>
          <p:cNvCxnSpPr/>
          <p:nvPr userDrawn="1"/>
        </p:nvCxnSpPr>
        <p:spPr bwMode="auto">
          <a:xfrm>
            <a:off x="472253" y="4865878"/>
            <a:ext cx="8198330" cy="0"/>
          </a:xfrm>
          <a:prstGeom prst="line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9" name="Text Placeholder 38"/>
          <p:cNvSpPr>
            <a:spLocks noGrp="1"/>
          </p:cNvSpPr>
          <p:nvPr>
            <p:ph type="body" sz="quarter" idx="14" hasCustomPrompt="1"/>
          </p:nvPr>
        </p:nvSpPr>
        <p:spPr>
          <a:xfrm>
            <a:off x="4730188" y="1438276"/>
            <a:ext cx="3939948" cy="1047078"/>
          </a:xfrm>
          <a:prstGeom prst="rect">
            <a:avLst/>
          </a:prstGeom>
        </p:spPr>
        <p:txBody>
          <a:bodyPr vert="horz" lIns="26986" tIns="26986" rIns="26986" bIns="26986" rtlCol="0" anchor="t" anchorCtr="0">
            <a:spAutoFit/>
          </a:bodyPr>
          <a:lstStyle>
            <a:lvl1pPr>
              <a:spcBef>
                <a:spcPts val="225"/>
              </a:spcBef>
              <a:buFont typeface="Arial" panose="020B0604020202020204" pitchFamily="34" charset="0"/>
              <a:buChar char="•"/>
              <a:defRPr lang="en-US" sz="1000" baseline="0" dirty="0" smtClean="0"/>
            </a:lvl1pPr>
            <a:lvl2pPr>
              <a:defRPr lang="en-US" sz="1000" dirty="0" smtClean="0"/>
            </a:lvl2pPr>
            <a:lvl3pPr>
              <a:defRPr lang="en-US" sz="1000" dirty="0" smtClean="0"/>
            </a:lvl3pPr>
            <a:lvl4pPr>
              <a:defRPr lang="en-US" sz="1000" dirty="0" smtClean="0"/>
            </a:lvl4pPr>
          </a:lstStyle>
          <a:p>
            <a:pPr lvl="0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US" b="0" dirty="0"/>
              <a:t>Insert text in Arial 14 pt. </a:t>
            </a:r>
            <a:r>
              <a:rPr lang="zh-CN" altLang="en-US" b="0" dirty="0"/>
              <a:t>黑体字号</a:t>
            </a:r>
            <a:r>
              <a:rPr lang="en-US" altLang="zh-CN" b="0" dirty="0"/>
              <a:t>14</a:t>
            </a:r>
            <a:endParaRPr lang="en-US" altLang="zh-CN" b="0" dirty="0"/>
          </a:p>
          <a:p>
            <a:pPr lvl="1">
              <a:spcBef>
                <a:spcPts val="300"/>
              </a:spcBef>
              <a:buFont typeface="Daimler CS" pitchFamily="2" charset="0"/>
              <a:buChar char="-"/>
            </a:pPr>
            <a:r>
              <a:rPr lang="en-US" dirty="0"/>
              <a:t>Second level</a:t>
            </a:r>
            <a:endParaRPr lang="en-US" dirty="0"/>
          </a:p>
          <a:p>
            <a:pPr lvl="2">
              <a:spcBef>
                <a:spcPts val="300"/>
              </a:spcBef>
            </a:pPr>
            <a:r>
              <a:rPr lang="en-US" dirty="0"/>
              <a:t>Third level</a:t>
            </a:r>
            <a:endParaRPr lang="en-US" dirty="0"/>
          </a:p>
          <a:p>
            <a:pPr lvl="3">
              <a:spcBef>
                <a:spcPts val="300"/>
              </a:spcBef>
            </a:pPr>
            <a:r>
              <a:rPr lang="en-US" dirty="0"/>
              <a:t>Fourth level</a:t>
            </a:r>
            <a:endParaRPr lang="en-US" dirty="0"/>
          </a:p>
          <a:p>
            <a:pPr lvl="0">
              <a:spcBef>
                <a:spcPts val="225"/>
              </a:spcBef>
              <a:buFont typeface="Arial" panose="020B0604020202020204" pitchFamily="34" charset="0"/>
              <a:buChar char="•"/>
            </a:pPr>
            <a:r>
              <a:rPr lang="en-GB" dirty="0"/>
              <a:t>Text option: </a:t>
            </a:r>
            <a:r>
              <a:rPr lang="en-US" altLang="zh-CN" dirty="0"/>
              <a:t>resize shape to fit text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471243" y="196410"/>
            <a:ext cx="7557142" cy="755537"/>
          </a:xfrm>
          <a:prstGeom prst="rect">
            <a:avLst/>
          </a:prstGeom>
        </p:spPr>
        <p:txBody>
          <a:bodyPr vert="horz" lIns="68543" tIns="34272" rIns="68543" bIns="34272"/>
          <a:lstStyle>
            <a:lvl1pPr>
              <a:defRPr sz="2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[Action title] in Arial 28 pt.</a:t>
            </a:r>
            <a:r>
              <a:rPr lang="zh-CN" altLang="en-US" noProof="0" dirty="0"/>
              <a:t>标题黑体字号</a:t>
            </a:r>
            <a:r>
              <a:rPr lang="en-US" altLang="zh-CN" noProof="0" dirty="0"/>
              <a:t>28</a:t>
            </a:r>
            <a:br>
              <a:rPr lang="en-US" altLang="zh-CN" noProof="0" dirty="0"/>
            </a:br>
            <a:r>
              <a:rPr lang="en-US" altLang="zh-CN" noProof="0" dirty="0"/>
              <a:t>text box </a:t>
            </a:r>
            <a:r>
              <a:rPr lang="zh-CN" altLang="en-US" noProof="0" dirty="0"/>
              <a:t>文本框</a:t>
            </a:r>
            <a:r>
              <a:rPr lang="en-US" altLang="zh-CN" noProof="0" dirty="0"/>
              <a:t> </a:t>
            </a:r>
            <a:endParaRPr lang="en-US" noProof="0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71242" y="1114167"/>
            <a:ext cx="8198894" cy="270210"/>
          </a:xfrm>
          <a:prstGeom prst="rect">
            <a:avLst/>
          </a:prstGeom>
        </p:spPr>
        <p:txBody>
          <a:bodyPr lIns="68543" tIns="34272" rIns="68543" bIns="34272" anchor="b"/>
          <a:lstStyle>
            <a:lvl1pPr marL="0" marR="0" indent="0" algn="l" defTabSz="815975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None/>
              <a:defRPr sz="1300" b="1">
                <a:latin typeface="+mj-ea"/>
                <a:ea typeface="+mj-ea"/>
              </a:defRPr>
            </a:lvl1pPr>
            <a:lvl2pPr marL="342900" indent="0">
              <a:buNone/>
              <a:defRPr sz="1500" b="1"/>
            </a:lvl2pPr>
            <a:lvl3pPr marL="685165" indent="0">
              <a:buNone/>
              <a:defRPr sz="1300" b="1"/>
            </a:lvl3pPr>
            <a:lvl4pPr marL="1027430" indent="0">
              <a:buNone/>
              <a:defRPr sz="1200" b="1"/>
            </a:lvl4pPr>
            <a:lvl5pPr marL="1370330" indent="0">
              <a:buNone/>
              <a:defRPr sz="1200" b="1"/>
            </a:lvl5pPr>
            <a:lvl6pPr marL="1713230" indent="0">
              <a:buNone/>
              <a:defRPr sz="1200" b="1"/>
            </a:lvl6pPr>
            <a:lvl7pPr marL="2056130" indent="0">
              <a:buNone/>
              <a:defRPr sz="1200" b="1"/>
            </a:lvl7pPr>
            <a:lvl8pPr marL="2397760" indent="0">
              <a:buNone/>
              <a:defRPr sz="1200" b="1"/>
            </a:lvl8pPr>
            <a:lvl9pPr marL="2740660" indent="0">
              <a:buNone/>
              <a:defRPr sz="1200" b="1"/>
            </a:lvl9pPr>
          </a:lstStyle>
          <a:p>
            <a:pPr marL="0" marR="0" lvl="0" indent="0" algn="l" defTabSz="815975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None/>
              <a:defRPr/>
            </a:pPr>
            <a:r>
              <a:rPr lang="en-US" noProof="0" dirty="0"/>
              <a:t>Insert Sub-title in Arial 18 pt. </a:t>
            </a:r>
            <a:r>
              <a:rPr lang="zh-CN" altLang="en-US" noProof="0" dirty="0"/>
              <a:t>子标题黑体加粗字号</a:t>
            </a:r>
            <a:r>
              <a:rPr lang="en-US" altLang="zh-CN" noProof="0" dirty="0"/>
              <a:t>18</a:t>
            </a:r>
            <a:endParaRPr lang="en-US" altLang="zh-CN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7899357" y="195486"/>
            <a:ext cx="1244643" cy="576000"/>
          </a:xfrm>
          <a:prstGeom prst="rect">
            <a:avLst/>
          </a:prstGeom>
        </p:spPr>
      </p:pic>
      <p:sp>
        <p:nvSpPr>
          <p:cNvPr id="13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471242" y="1445932"/>
            <a:ext cx="3912962" cy="307777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>
            <a:lvl1pPr marL="0" marR="0" indent="0" algn="l" defTabSz="815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None/>
              <a:defRPr sz="1000" b="0" baseline="0"/>
            </a:lvl1pPr>
          </a:lstStyle>
          <a:p>
            <a:pPr lvl="0"/>
            <a:r>
              <a:rPr lang="en-US" dirty="0"/>
              <a:t>[Chart title] [</a:t>
            </a:r>
            <a:r>
              <a:rPr lang="zh-CN" altLang="en-US" dirty="0"/>
              <a:t>图表名称介绍</a:t>
            </a:r>
            <a:r>
              <a:rPr lang="en-US" altLang="zh-CN" dirty="0"/>
              <a:t>]   </a:t>
            </a:r>
            <a:r>
              <a:rPr lang="en-US" dirty="0"/>
              <a:t>Arial bold </a:t>
            </a:r>
            <a:r>
              <a:rPr lang="zh-CN" altLang="en-US" dirty="0"/>
              <a:t>黑体粗体</a:t>
            </a:r>
            <a:endParaRPr lang="en-US" altLang="zh-CN" dirty="0"/>
          </a:p>
          <a:p>
            <a:pPr marL="0" marR="0" lvl="0" indent="0" algn="l" defTabSz="815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None/>
              <a:defRPr/>
            </a:pPr>
            <a:r>
              <a:rPr lang="en-US" dirty="0"/>
              <a:t>[figure unit] [</a:t>
            </a:r>
            <a:r>
              <a:rPr lang="zh-CN" altLang="en-US" dirty="0"/>
              <a:t>图表单位</a:t>
            </a:r>
            <a:r>
              <a:rPr lang="en-US" dirty="0"/>
              <a:t>] Arial</a:t>
            </a:r>
            <a:r>
              <a:rPr lang="zh-CN" altLang="en-US" dirty="0"/>
              <a:t>黑体</a:t>
            </a:r>
            <a:r>
              <a:rPr lang="en-US" dirty="0"/>
              <a:t> 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接连接符 2"/>
          <p:cNvCxnSpPr>
            <a:cxnSpLocks noChangeShapeType="1"/>
          </p:cNvCxnSpPr>
          <p:nvPr userDrawn="1"/>
        </p:nvCxnSpPr>
        <p:spPr bwMode="auto">
          <a:xfrm>
            <a:off x="379413" y="674688"/>
            <a:ext cx="8385175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" name="组合 1"/>
          <p:cNvGrpSpPr/>
          <p:nvPr userDrawn="1"/>
        </p:nvGrpSpPr>
        <p:grpSpPr bwMode="auto">
          <a:xfrm>
            <a:off x="7285038" y="4922838"/>
            <a:ext cx="1747837" cy="173037"/>
            <a:chOff x="7285038" y="4922838"/>
            <a:chExt cx="1747837" cy="173037"/>
          </a:xfrm>
        </p:grpSpPr>
        <p:pic>
          <p:nvPicPr>
            <p:cNvPr id="5" name="图片 5"/>
            <p:cNvPicPr>
              <a:picLocks noChangeAspect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7948613" y="4937125"/>
              <a:ext cx="108426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2"/>
            <p:cNvPicPr>
              <a:picLocks noChangeAspect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7285038" y="4922838"/>
              <a:ext cx="539750" cy="173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直接连接符 3"/>
            <p:cNvCxnSpPr>
              <a:cxnSpLocks noChangeShapeType="1"/>
            </p:cNvCxnSpPr>
            <p:nvPr/>
          </p:nvCxnSpPr>
          <p:spPr bwMode="auto">
            <a:xfrm>
              <a:off x="7899400" y="4929188"/>
              <a:ext cx="0" cy="161925"/>
            </a:xfrm>
            <a:prstGeom prst="line">
              <a:avLst/>
            </a:prstGeom>
            <a:noFill/>
            <a:ln w="6350" algn="ctr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8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14300" y="4873625"/>
            <a:ext cx="930275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>
              <a:defRPr/>
            </a:pPr>
            <a:fld id="{A28B0F3B-CA67-4B19-B261-37BEFD6025E5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8325" y="1884363"/>
            <a:ext cx="7886700" cy="43497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68325" y="3532188"/>
            <a:ext cx="4705350" cy="1158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14300" y="4873625"/>
            <a:ext cx="930275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AE5F6-FC01-4EFA-AEFB-1F5AFA2558DB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14300" y="4873625"/>
            <a:ext cx="930275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B6A34-631D-451D-AAF4-EB6CABF1C7F1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8325" y="1884363"/>
            <a:ext cx="7886700" cy="43497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68325" y="3744913"/>
            <a:ext cx="2276475" cy="1158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2997200" y="3744913"/>
            <a:ext cx="2276475" cy="11588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14300" y="4873625"/>
            <a:ext cx="930275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C59969-F6C0-4BB7-B59E-66F6978A45E9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14300" y="4873625"/>
            <a:ext cx="930275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8DBBF-5790-4734-908A-EB838E523DC4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8325" y="1884363"/>
            <a:ext cx="7886700" cy="43497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14300" y="4873625"/>
            <a:ext cx="930275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7DC51-E059-4A37-B60B-CEC5BBAF87A6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14300" y="4873625"/>
            <a:ext cx="930275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7D947-BAD7-456A-BD8F-A480E3C91BC9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114300" y="4873625"/>
            <a:ext cx="930275" cy="274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6C7B3-25B4-43BB-9932-5885900A16CD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hdr="0" ftr="0" dt="0"/>
  <p:txStyles>
    <p:titleStyle>
      <a:lvl1pPr marL="685800" indent="-685800" algn="l" rtl="0" eaLnBrk="0" fontAlgn="base" hangingPunct="0">
        <a:lnSpc>
          <a:spcPts val="31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marL="685800" indent="-685800" algn="l" rtl="0" eaLnBrk="0" fontAlgn="base" hangingPunct="0">
        <a:lnSpc>
          <a:spcPts val="31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 Light" panose="020F0302020204030204" pitchFamily="34" charset="0"/>
        </a:defRPr>
      </a:lvl2pPr>
      <a:lvl3pPr marL="685800" indent="-685800" algn="l" rtl="0" eaLnBrk="0" fontAlgn="base" hangingPunct="0">
        <a:lnSpc>
          <a:spcPts val="31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 Light" panose="020F0302020204030204" pitchFamily="34" charset="0"/>
        </a:defRPr>
      </a:lvl3pPr>
      <a:lvl4pPr marL="685800" indent="-685800" algn="l" rtl="0" eaLnBrk="0" fontAlgn="base" hangingPunct="0">
        <a:lnSpc>
          <a:spcPts val="31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 Light" panose="020F0302020204030204" pitchFamily="34" charset="0"/>
        </a:defRPr>
      </a:lvl4pPr>
      <a:lvl5pPr marL="685800" indent="-685800" algn="l" rtl="0" eaLnBrk="0" fontAlgn="base" hangingPunct="0">
        <a:lnSpc>
          <a:spcPts val="31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 Light" panose="020F0302020204030204" pitchFamily="34" charset="0"/>
        </a:defRPr>
      </a:lvl5pPr>
      <a:lvl6pPr marL="1143000" indent="-685800" algn="l" rtl="0" fontAlgn="base">
        <a:lnSpc>
          <a:spcPts val="31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 Light" panose="020F0302020204030204" pitchFamily="34" charset="0"/>
        </a:defRPr>
      </a:lvl6pPr>
      <a:lvl7pPr marL="1600200" indent="-685800" algn="l" rtl="0" fontAlgn="base">
        <a:lnSpc>
          <a:spcPts val="31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 Light" panose="020F0302020204030204" pitchFamily="34" charset="0"/>
        </a:defRPr>
      </a:lvl7pPr>
      <a:lvl8pPr marL="2057400" indent="-685800" algn="l" rtl="0" fontAlgn="base">
        <a:lnSpc>
          <a:spcPts val="31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 Light" panose="020F0302020204030204" pitchFamily="34" charset="0"/>
        </a:defRPr>
      </a:lvl8pPr>
      <a:lvl9pPr marL="2514600" indent="-685800" algn="l" rtl="0" fontAlgn="base">
        <a:lnSpc>
          <a:spcPts val="31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sym typeface="Calibri Light" panose="020F0302020204030204" pitchFamily="34" charset="0"/>
        </a:defRPr>
      </a:lvl9pPr>
    </p:titleStyle>
    <p:bodyStyle>
      <a:lvl1pPr marL="342900" indent="-342900" algn="l" defTabSz="685800" rtl="0" eaLnBrk="0" fontAlgn="base" hangingPunct="0">
        <a:lnSpc>
          <a:spcPts val="1675"/>
        </a:lnSpc>
        <a:spcBef>
          <a:spcPts val="750"/>
        </a:spcBef>
        <a:spcAft>
          <a:spcPct val="0"/>
        </a:spcAft>
        <a:buChar char="•"/>
        <a:defRPr sz="14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342900" indent="-22860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685800" indent="22860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har char="•"/>
        <a:defRPr sz="15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1028700" indent="34290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har char="–"/>
        <a:defRPr sz="13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1371600" indent="45720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Char char="»"/>
        <a:defRPr sz="1300" kern="12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emf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58933" y="721871"/>
          <a:ext cx="3991610" cy="4010660"/>
        </p:xfrm>
        <a:graphic>
          <a:graphicData uri="http://schemas.openxmlformats.org/drawingml/2006/table">
            <a:tbl>
              <a:tblPr firstRow="1" bandRow="1"/>
              <a:tblGrid>
                <a:gridCol w="647725"/>
                <a:gridCol w="126758"/>
                <a:gridCol w="1379447"/>
                <a:gridCol w="661745"/>
                <a:gridCol w="1175965"/>
              </a:tblGrid>
              <a:tr h="26511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/>
                      <a:r>
                        <a:rPr lang="zh-CN" altLang="en-US" sz="900" b="1" dirty="0">
                          <a:solidFill>
                            <a:schemeClr val="bg1"/>
                          </a:solidFill>
                        </a:rPr>
                        <a:t>问题名称</a:t>
                      </a:r>
                      <a:endParaRPr lang="zh-CN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marL="68544" marR="68544" marT="34272" marB="34272" anchor="ctr">
                    <a:lnL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3D7C"/>
                    </a:solidFill>
                  </a:tcPr>
                </a:tc>
                <a:tc hMerge="1"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i="0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安徽定远试验场</a:t>
                      </a:r>
                      <a:r>
                        <a:rPr lang="en-US" altLang="zh-CN" sz="900" b="0" i="0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A6</a:t>
                      </a:r>
                      <a:r>
                        <a:rPr lang="zh-CN" altLang="en-US" sz="900" b="0" i="0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副驾靠背无法</a:t>
                      </a:r>
                      <a:r>
                        <a:rPr lang="zh-CN" altLang="en-US" sz="900" b="0" i="0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调节问题</a:t>
                      </a:r>
                      <a:r>
                        <a:rPr lang="zh-CN" altLang="en-US" sz="900" b="0" i="0" kern="12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汇报</a:t>
                      </a:r>
                      <a:endParaRPr lang="zh-CN" altLang="en-US" sz="900" b="0" i="0" kern="1200" dirty="0" smtClean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44" marR="68544" marT="34272" marB="34272" anchor="ctr">
                    <a:lnL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</a:tr>
              <a:tr h="1492885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endParaRPr lang="zh-CN" altLang="en-US" sz="900" kern="120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marL="68544" marR="68544" marT="34272" marB="34272">
                    <a:lnL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7192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1" dirty="0">
                          <a:solidFill>
                            <a:schemeClr val="bg1"/>
                          </a:solidFill>
                        </a:rPr>
                        <a:t>问题简述</a:t>
                      </a:r>
                      <a:endParaRPr lang="zh-CN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marL="91392" marR="91392" marT="45696" marB="45696" anchor="ctr">
                    <a:lnL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3D7C"/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副驾驶员座椅调节手柄卡滞，靠背无法</a:t>
                      </a:r>
                      <a:r>
                        <a:rPr lang="zh-CN" altLang="en-US" sz="900" b="0" kern="12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调节</a:t>
                      </a:r>
                      <a:endParaRPr lang="zh-CN" altLang="en-US" sz="900" b="0" kern="12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1392" marR="91392" marT="45696" marB="45696" anchor="ctr">
                    <a:lnL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/>
                </a:tc>
                <a:tc hMerge="1">
                  <a:tcPr marL="91392" marR="91392" marT="45696" marB="45696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91392" marR="91392" marT="45696" marB="45696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07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l"/>
                      <a:r>
                        <a:rPr lang="en-US" altLang="zh-CN" sz="900" dirty="0"/>
                        <a:t>VIN</a:t>
                      </a:r>
                      <a:endParaRPr lang="en-US" altLang="zh-CN" sz="900" dirty="0"/>
                    </a:p>
                  </a:txBody>
                  <a:tcPr marL="91392" marR="91392" marT="45696" marB="45696" anchor="ctr">
                    <a:lnL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US" altLang="zh-CN" sz="900" dirty="0">
                        <a:latin typeface="+mn-ea"/>
                        <a:ea typeface="+mn-ea"/>
                      </a:endParaRPr>
                    </a:p>
                  </a:txBody>
                  <a:tcPr marL="91392" marR="91392" marT="45696" marB="45696" anchor="ctr">
                    <a:lnL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marL="91392" marR="91392" marT="45696" marB="45696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l"/>
                      <a:r>
                        <a:rPr lang="zh-CN" altLang="en-US" sz="900" dirty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零件名称</a:t>
                      </a:r>
                      <a:endParaRPr lang="zh-CN" altLang="en-US" sz="900" dirty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marL="91392" marR="91392" marT="45696" marB="45696" anchor="ctr">
                    <a:lnL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900" b="0" kern="12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副驾座椅</a:t>
                      </a:r>
                      <a:r>
                        <a:rPr sz="900" b="0" kern="120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总成</a:t>
                      </a:r>
                      <a:endParaRPr sz="900" b="0" kern="12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1392" marR="91392" marT="45696" marB="45696" anchor="ctr">
                    <a:lnL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87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l"/>
                      <a:r>
                        <a:rPr lang="zh-CN" altLang="en-US" sz="900" dirty="0"/>
                        <a:t>车型</a:t>
                      </a:r>
                      <a:endParaRPr lang="zh-CN" altLang="en-US" sz="900" dirty="0"/>
                    </a:p>
                  </a:txBody>
                  <a:tcPr marL="91392" marR="91392" marT="45696" marB="45696" anchor="ctr">
                    <a:lnL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900" kern="1200" dirty="0" smtClean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A6</a:t>
                      </a:r>
                      <a:endParaRPr lang="en-US" sz="90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392" marR="91392" marT="45696" marB="45696" anchor="ctr">
                    <a:lnL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marL="91392" marR="91392" marT="45696" marB="45696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l"/>
                      <a:r>
                        <a:rPr lang="zh-CN" altLang="en-US" sz="900" dirty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零件图号</a:t>
                      </a:r>
                      <a:endParaRPr lang="zh-CN" altLang="en-US" sz="900" dirty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marL="91392" marR="91392" marT="45696" marB="45696" anchor="ctr">
                    <a:lnL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800" b="0" kern="12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A668100000110</a:t>
                      </a:r>
                      <a:endParaRPr lang="en-US" altLang="zh-CN" sz="800" b="0" kern="12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91392" marR="91392" marT="45696" marB="45696" anchor="ctr">
                    <a:lnL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87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l"/>
                      <a:r>
                        <a:rPr lang="zh-CN" altLang="en-US" sz="900" dirty="0"/>
                        <a:t>生产时间</a:t>
                      </a:r>
                      <a:endParaRPr lang="zh-CN" altLang="en-US" sz="900" dirty="0"/>
                    </a:p>
                  </a:txBody>
                  <a:tcPr marL="91392" marR="91392" marT="45696" marB="45696" anchor="ctr">
                    <a:lnL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altLang="zh-CN" sz="900" dirty="0" smtClean="0">
                          <a:latin typeface="+mn-ea"/>
                          <a:ea typeface="+mn-ea"/>
                        </a:rPr>
                        <a:t>2025-01-24</a:t>
                      </a:r>
                      <a:endParaRPr lang="zh-CN" altLang="en-US" sz="900" dirty="0">
                        <a:latin typeface="+mn-ea"/>
                        <a:ea typeface="+mn-ea"/>
                      </a:endParaRPr>
                    </a:p>
                  </a:txBody>
                  <a:tcPr marL="68544" marR="68544" marT="34272" marB="34272" anchor="ctr">
                    <a:lnL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marL="68544" marR="68544" marT="34272" marB="34272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l"/>
                      <a:r>
                        <a:rPr lang="zh-CN" altLang="en-US" sz="900" dirty="0">
                          <a:solidFill>
                            <a:prstClr val="black"/>
                          </a:solidFill>
                          <a:latin typeface="+mn-ea"/>
                          <a:ea typeface="+mn-ea"/>
                        </a:rPr>
                        <a:t>供应商</a:t>
                      </a:r>
                      <a:endParaRPr lang="zh-CN" altLang="en-US" sz="900" dirty="0">
                        <a:solidFill>
                          <a:prstClr val="black"/>
                        </a:solidFill>
                        <a:latin typeface="+mn-ea"/>
                        <a:ea typeface="+mn-ea"/>
                      </a:endParaRPr>
                    </a:p>
                  </a:txBody>
                  <a:tcPr marL="91392" marR="91392" marT="45696" marB="45696" anchor="ctr">
                    <a:lnL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900" dirty="0" smtClean="0">
                          <a:latin typeface="+mn-ea"/>
                          <a:ea typeface="+mn-ea"/>
                        </a:rPr>
                        <a:t>A1093</a:t>
                      </a:r>
                      <a:endParaRPr lang="en-US" altLang="zh-CN" sz="900" dirty="0">
                        <a:latin typeface="+mn-ea"/>
                        <a:ea typeface="+mn-ea"/>
                      </a:endParaRPr>
                    </a:p>
                  </a:txBody>
                  <a:tcPr marL="91392" marR="91392" marT="45696" marB="45696" anchor="ctr">
                    <a:lnL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496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zh-CN" altLang="en-US" sz="900" dirty="0">
                          <a:cs typeface="微软雅黑" panose="020B0503020204020204" pitchFamily="34" charset="-122"/>
                        </a:rPr>
                        <a:t> 发生时间</a:t>
                      </a:r>
                      <a:endParaRPr lang="zh-CN" altLang="en-US" sz="900" dirty="0">
                        <a:cs typeface="微软雅黑" panose="020B0503020204020204" pitchFamily="34" charset="-122"/>
                      </a:endParaRPr>
                    </a:p>
                  </a:txBody>
                  <a:tcPr marL="35981" marR="35981" marT="35981" marB="35981" anchor="ctr">
                    <a:lnL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altLang="zh-CN" sz="900" dirty="0" smtClean="0">
                          <a:latin typeface="+mn-ea"/>
                          <a:ea typeface="+mn-ea"/>
                        </a:rPr>
                        <a:t>2025-06-09</a:t>
                      </a:r>
                      <a:endParaRPr lang="zh-CN" altLang="en-US" sz="900" dirty="0">
                        <a:latin typeface="+mn-ea"/>
                        <a:ea typeface="+mn-ea"/>
                      </a:endParaRPr>
                    </a:p>
                  </a:txBody>
                  <a:tcPr marL="68544" marR="68544" marT="34272" marB="34272" anchor="ctr">
                    <a:lnL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marL="68544" marR="68544" marT="34272" marB="34272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dirty="0"/>
                        <a:t>风险车数</a:t>
                      </a:r>
                      <a:endParaRPr lang="zh-CN" altLang="en-US" sz="900" dirty="0"/>
                    </a:p>
                  </a:txBody>
                  <a:tcPr marL="91392" marR="91392" marT="45696" marB="45696" anchor="ctr">
                    <a:lnL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900" dirty="0" smtClean="0">
                          <a:latin typeface="+mn-ea"/>
                          <a:ea typeface="+mn-ea"/>
                        </a:rPr>
                        <a:t>1</a:t>
                      </a:r>
                      <a:endParaRPr lang="zh-CN" altLang="en-US" sz="900" dirty="0">
                        <a:latin typeface="+mn-ea"/>
                        <a:ea typeface="+mn-ea"/>
                      </a:endParaRPr>
                    </a:p>
                  </a:txBody>
                  <a:tcPr marL="91392" marR="91392" marT="45696" marB="45696" anchor="ctr">
                    <a:lnL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77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l"/>
                      <a:r>
                        <a:rPr lang="zh-CN" altLang="en-US" sz="900" dirty="0"/>
                        <a:t>发现环节</a:t>
                      </a:r>
                      <a:endParaRPr lang="zh-CN" altLang="en-US" sz="900" dirty="0"/>
                    </a:p>
                  </a:txBody>
                  <a:tcPr marL="91392" marR="91392" marT="45696" marB="45696" anchor="ctr">
                    <a:lnL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zh-CN" altLang="en-US" sz="900" b="0" i="0" kern="12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定远</a:t>
                      </a:r>
                      <a:r>
                        <a:rPr lang="zh-CN" altLang="en-US" sz="9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试验</a:t>
                      </a:r>
                      <a:r>
                        <a:rPr lang="zh-CN" altLang="en-US" sz="900" b="0" i="0" kern="1200" baseline="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场</a:t>
                      </a:r>
                      <a:endParaRPr lang="zh-CN" altLang="en-US" sz="900" b="0" i="0" kern="1200" baseline="0" dirty="0" smtClean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91392" marR="91392" marT="45696" marB="45696" anchor="ctr">
                    <a:lnL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 marL="91392" marR="91392" marT="45696" marB="45696" anchor="ctr">
                    <a:lnL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dirty="0"/>
                        <a:t>故障比例</a:t>
                      </a:r>
                      <a:endParaRPr lang="zh-CN" altLang="en-US" sz="900" dirty="0"/>
                    </a:p>
                  </a:txBody>
                  <a:tcPr marL="91392" marR="91392" marT="45696" marB="45696" anchor="ctr">
                    <a:lnL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900" dirty="0" smtClean="0">
                          <a:latin typeface="+mn-ea"/>
                          <a:ea typeface="+mn-ea"/>
                        </a:rPr>
                        <a:t>1</a:t>
                      </a:r>
                      <a:endParaRPr lang="zh-CN" altLang="en-US" sz="900" dirty="0">
                        <a:latin typeface="+mn-ea"/>
                        <a:ea typeface="+mn-ea"/>
                      </a:endParaRPr>
                    </a:p>
                  </a:txBody>
                  <a:tcPr marL="91392" marR="91392" marT="45696" marB="45696" anchor="ctr">
                    <a:lnL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FFFFF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4263642" y="721896"/>
          <a:ext cx="4680109" cy="4009130"/>
        </p:xfrm>
        <a:graphic>
          <a:graphicData uri="http://schemas.openxmlformats.org/drawingml/2006/table">
            <a:tbl>
              <a:tblPr firstRow="1" bandRow="1"/>
              <a:tblGrid>
                <a:gridCol w="462915"/>
                <a:gridCol w="3189827"/>
                <a:gridCol w="444500"/>
                <a:gridCol w="582867"/>
              </a:tblGrid>
              <a:tr h="14055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1088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dirty="0" smtClean="0">
                          <a:solidFill>
                            <a:schemeClr val="bg1"/>
                          </a:solidFill>
                        </a:rPr>
                        <a:t>根本原因</a:t>
                      </a:r>
                      <a:endParaRPr lang="zh-CN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marL="68544" marR="68544" marT="34272" marB="34272" anchor="ctr">
                    <a:lnL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3D7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10883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kern="12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发生原因：副驾靠背调节手柄内部钢丝未卡接到位（图</a:t>
                      </a:r>
                      <a:r>
                        <a:rPr lang="en-US" altLang="zh-CN" sz="900" b="0" kern="12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900" b="0" kern="12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所示）手柄调节几次后，钢丝发生变形，卡滞在手柄与罩壳</a:t>
                      </a:r>
                      <a:r>
                        <a:rPr lang="en-US" altLang="zh-CN" sz="900" b="0" kern="12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900" b="0" kern="12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之间，进而造成手柄卡滞，靠背无法</a:t>
                      </a:r>
                      <a:r>
                        <a:rPr lang="zh-CN" altLang="en-US" sz="900" b="0" kern="12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调节。</a:t>
                      </a:r>
                      <a:endParaRPr lang="zh-CN" altLang="en-US" sz="900" b="0" kern="12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lvl="0" indent="0" algn="l" defTabSz="10883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kern="12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生产原因：</a:t>
                      </a:r>
                      <a:r>
                        <a:rPr lang="en-US" altLang="zh-CN" sz="900" b="0" kern="12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25</a:t>
                      </a:r>
                      <a:r>
                        <a:rPr lang="zh-CN" altLang="en-US" sz="900" b="0" kern="12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年</a:t>
                      </a:r>
                      <a:r>
                        <a:rPr lang="en-US" altLang="zh-CN" sz="900" b="0" kern="12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1</a:t>
                      </a:r>
                      <a:r>
                        <a:rPr lang="zh-CN" altLang="en-US" sz="900" b="0" kern="12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月份，产量提升，人员欠缺，到岗后培训不到位，人员技能</a:t>
                      </a:r>
                      <a:r>
                        <a:rPr lang="zh-CN" altLang="en-US" sz="900" b="0" kern="12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不熟练，检验工位</a:t>
                      </a:r>
                      <a:r>
                        <a:rPr lang="zh-CN" altLang="en-US" sz="900" b="0" kern="12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检测不到位，导致故障发生，此为偶发</a:t>
                      </a:r>
                      <a:r>
                        <a:rPr lang="zh-CN" altLang="en-US" sz="900" b="0" kern="12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不良。</a:t>
                      </a:r>
                      <a:endParaRPr lang="zh-CN" altLang="en-US" sz="900" b="0" kern="12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68544" marR="68544" marT="34272" marB="34272" anchor="ctr">
                    <a:lnL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1088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9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1088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9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1088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altLang="zh-CN" sz="9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1088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9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问题解决状态</a:t>
                      </a:r>
                      <a:endParaRPr lang="en-US" altLang="zh-CN" sz="9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8544" marR="68544" marT="34272" marB="34272">
                    <a:lnL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cPr/>
                </a:tc>
              </a:tr>
              <a:tr h="12337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 defTabSz="108839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r>
                        <a:rPr lang="zh-CN" altLang="en-US" sz="900" b="1" dirty="0">
                          <a:solidFill>
                            <a:schemeClr val="bg1"/>
                          </a:solidFill>
                        </a:rPr>
                        <a:t>临时措施</a:t>
                      </a:r>
                      <a:endParaRPr lang="zh-CN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marL="68544" marR="68544" marT="34272" marB="34272" anchor="ctr">
                    <a:lnL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3D7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1088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dirty="0" smtClean="0"/>
                        <a:t>1</a:t>
                      </a:r>
                      <a:r>
                        <a:rPr lang="zh-CN" altLang="en-US" sz="900" dirty="0" smtClean="0"/>
                        <a:t>，排查厂内，中转库库存，杜绝此类不良件再次</a:t>
                      </a:r>
                      <a:r>
                        <a:rPr lang="zh-CN" altLang="en-US" sz="900" dirty="0" smtClean="0"/>
                        <a:t>装车</a:t>
                      </a:r>
                      <a:endParaRPr lang="zh-CN" altLang="en-US" sz="900" dirty="0" smtClean="0"/>
                    </a:p>
                    <a:p>
                      <a:pPr marL="0" marR="0" lvl="0" indent="0" algn="l" defTabSz="1088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900" dirty="0" smtClean="0"/>
                    </a:p>
                    <a:p>
                      <a:pPr marL="0" marR="0" lvl="0" indent="0" algn="l" defTabSz="1088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dirty="0" smtClean="0"/>
                        <a:t>2</a:t>
                      </a:r>
                      <a:r>
                        <a:rPr lang="zh-CN" altLang="en-US" sz="900" dirty="0" smtClean="0"/>
                        <a:t>，</a:t>
                      </a:r>
                      <a:r>
                        <a:rPr lang="zh-CN" sz="900" dirty="0" smtClean="0"/>
                        <a:t>对故障件进行更换新调节手柄（</a:t>
                      </a:r>
                      <a:r>
                        <a:rPr lang="en-US" altLang="zh-CN" sz="900" dirty="0" smtClean="0"/>
                        <a:t>6.11</a:t>
                      </a:r>
                      <a:r>
                        <a:rPr lang="zh-CN" altLang="en-US" sz="900" dirty="0" smtClean="0"/>
                        <a:t>已完成更换，更换后</a:t>
                      </a:r>
                      <a:r>
                        <a:rPr lang="zh-CN" altLang="en-US" sz="900" dirty="0" smtClean="0"/>
                        <a:t>无问题）</a:t>
                      </a:r>
                      <a:endParaRPr lang="zh-CN" sz="900" dirty="0" smtClean="0"/>
                    </a:p>
                  </a:txBody>
                  <a:tcPr marL="68544" marR="68544" marT="34272" marB="34272" anchor="ctr">
                    <a:lnL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buClrTx/>
                        <a:buSzTx/>
                        <a:buFontTx/>
                      </a:pPr>
                      <a:r>
                        <a:rPr lang="zh-CN" altLang="en-US" sz="9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光华</a:t>
                      </a:r>
                      <a:endParaRPr lang="en-US" altLang="zh-CN" sz="9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defTabSz="914400">
                        <a:buClrTx/>
                        <a:buSzTx/>
                        <a:buFontTx/>
                      </a:pPr>
                      <a:r>
                        <a:rPr lang="zh-CN" altLang="en-US" sz="9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荣昌</a:t>
                      </a:r>
                      <a:endParaRPr lang="en-US" altLang="zh-CN" sz="9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buClrTx/>
                        <a:buSzTx/>
                        <a:buFontTx/>
                      </a:pPr>
                      <a:r>
                        <a:rPr lang="en-US" sz="9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6-11</a:t>
                      </a:r>
                      <a:endParaRPr lang="en-US" sz="9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44" marR="68544" marT="34272" marB="34272" anchor="ctr">
                    <a:lnL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698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algn="ctr" defTabSz="108839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defRPr/>
                      </a:pPr>
                      <a:r>
                        <a:rPr lang="zh-CN" altLang="en-US" sz="900" b="1" dirty="0">
                          <a:solidFill>
                            <a:schemeClr val="bg1"/>
                          </a:solidFill>
                        </a:rPr>
                        <a:t>永久措施</a:t>
                      </a:r>
                      <a:endParaRPr lang="zh-CN" altLang="en-US" sz="900" b="1" dirty="0">
                        <a:solidFill>
                          <a:schemeClr val="bg1"/>
                        </a:solidFill>
                      </a:endParaRPr>
                    </a:p>
                  </a:txBody>
                  <a:tcPr marL="68544" marR="68544" marT="34272" marB="34272" anchor="ctr">
                    <a:lnL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3D7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10883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cs typeface="微软雅黑" panose="020B0503020204020204" pitchFamily="34" charset="-122"/>
                          <a:sym typeface="+mn-ea"/>
                        </a:rPr>
                        <a:t>1</a:t>
                      </a:r>
                      <a:r>
                        <a:rPr lang="zh-CN" altLang="en-US" sz="9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cs typeface="微软雅黑" panose="020B0503020204020204" pitchFamily="34" charset="-122"/>
                          <a:sym typeface="+mn-ea"/>
                        </a:rPr>
                        <a:t>，对线体人员进行再次培训，熟悉作业和品质判定</a:t>
                      </a:r>
                      <a:r>
                        <a:rPr lang="zh-CN" altLang="en-US" sz="9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cs typeface="微软雅黑" panose="020B0503020204020204" pitchFamily="34" charset="-122"/>
                          <a:sym typeface="+mn-ea"/>
                        </a:rPr>
                        <a:t>标准；</a:t>
                      </a:r>
                      <a:endParaRPr lang="zh-CN" altLang="en-US" sz="90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微软雅黑" panose="020B0503020204020204" pitchFamily="34" charset="-122"/>
                        <a:sym typeface="+mn-ea"/>
                      </a:endParaRPr>
                    </a:p>
                    <a:p>
                      <a:pPr marL="0" marR="0" lvl="0" indent="0" algn="l" defTabSz="10883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r>
                        <a:rPr lang="zh-CN" altLang="en-US" sz="9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，检验人员的检测方法进行二次宣贯，杜绝</a:t>
                      </a:r>
                      <a:r>
                        <a:rPr lang="zh-CN" altLang="en-US" sz="9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不良流出；</a:t>
                      </a:r>
                      <a:endParaRPr lang="zh-CN" altLang="en-US" sz="900" b="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lvl="0" indent="0" algn="l" defTabSz="10883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900" b="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900" b="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，联合人力部门，完善用人机制，在新人未完全掌握作业方法前禁止独立上岗，从人员技能角度防止问题的再次</a:t>
                      </a:r>
                      <a:r>
                        <a:rPr lang="zh-CN" altLang="en-US" sz="900" b="0" kern="12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发生</a:t>
                      </a:r>
                      <a:endParaRPr lang="zh-CN" altLang="en-US" sz="900" b="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lvl="0" indent="0" algn="l" defTabSz="10883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900" b="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lvl="0" indent="0" algn="l" defTabSz="108839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900" b="0" kern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44" marR="68544" marT="34272" marB="34272" anchor="ctr">
                    <a:lnL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buClrTx/>
                        <a:buSzTx/>
                        <a:buFontTx/>
                      </a:pPr>
                      <a:r>
                        <a:rPr lang="zh-CN" altLang="en-US" sz="9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光华</a:t>
                      </a:r>
                      <a:endParaRPr lang="en-US" altLang="zh-CN" sz="9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 defTabSz="914400">
                        <a:buClrTx/>
                        <a:buSzTx/>
                        <a:buFontTx/>
                      </a:pPr>
                      <a:r>
                        <a:rPr lang="zh-CN" altLang="en-US" sz="9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荣昌</a:t>
                      </a:r>
                      <a:endParaRPr lang="en-US" altLang="zh-CN" sz="9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buClrTx/>
                        <a:buSzTx/>
                        <a:buFontTx/>
                      </a:pPr>
                      <a:r>
                        <a:rPr lang="en-US" altLang="zh-CN" sz="900" dirty="0" smtClean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6-31</a:t>
                      </a:r>
                      <a:endParaRPr lang="en-US" altLang="zh-CN" sz="900" dirty="0" smtClean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44" marR="68544" marT="34272" marB="34272" anchor="ctr">
                    <a:lnL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5" name="Group 31"/>
          <p:cNvGrpSpPr/>
          <p:nvPr/>
        </p:nvGrpSpPr>
        <p:grpSpPr>
          <a:xfrm>
            <a:off x="8014306" y="1580642"/>
            <a:ext cx="747920" cy="216411"/>
            <a:chOff x="5808527" y="4963310"/>
            <a:chExt cx="798549" cy="241206"/>
          </a:xfrm>
        </p:grpSpPr>
        <p:pic>
          <p:nvPicPr>
            <p:cNvPr id="6" name="Picture 32" descr="bar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527" y="4975201"/>
              <a:ext cx="798549" cy="182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"/>
            <p:cNvSpPr txBox="1">
              <a:spLocks noChangeArrowheads="1"/>
            </p:cNvSpPr>
            <p:nvPr/>
          </p:nvSpPr>
          <p:spPr bwMode="auto">
            <a:xfrm>
              <a:off x="5808527" y="4963310"/>
              <a:ext cx="158606" cy="241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88828" tIns="46199" rIns="88828" bIns="46199">
              <a:spAutoFit/>
            </a:bodyPr>
            <a:lstStyle>
              <a:defPPr>
                <a:defRPr lang="de-DE"/>
              </a:defPPr>
              <a:lvl1pPr marL="0" algn="l" defTabSz="1078865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115" algn="l" defTabSz="1078865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78865" algn="l" defTabSz="1078865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17980" algn="l" defTabSz="1078865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57095" algn="l" defTabSz="1078865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96845" algn="l" defTabSz="1078865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35960" algn="l" defTabSz="1078865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5075" algn="l" defTabSz="1078865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14825" algn="l" defTabSz="1078865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9765">
                <a:defRPr/>
              </a:pPr>
              <a:endParaRPr lang="en-US" altLang="en-US" sz="800" dirty="0">
                <a:solidFill>
                  <a:srgbClr val="000000"/>
                </a:solidFill>
                <a:cs typeface="Calibri" panose="020F0502020204030204"/>
              </a:endParaRPr>
            </a:p>
          </p:txBody>
        </p:sp>
      </p:grp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8560669" y="1562204"/>
            <a:ext cx="239758" cy="19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 lIns="66621" tIns="34649" rIns="66621" bIns="34649">
            <a:spAutoFit/>
          </a:bodyPr>
          <a:lstStyle>
            <a:defPPr>
              <a:defRPr lang="de-DE"/>
            </a:defPPr>
            <a:lvl1pPr marL="0" algn="l" defTabSz="107886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115" algn="l" defTabSz="107886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8865" algn="l" defTabSz="107886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980" algn="l" defTabSz="107886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7095" algn="l" defTabSz="107886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96845" algn="l" defTabSz="107886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35960" algn="l" defTabSz="107886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5075" algn="l" defTabSz="107886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4825" algn="l" defTabSz="1078865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59765">
              <a:defRPr/>
            </a:pPr>
            <a:r>
              <a:rPr lang="en-US" altLang="en-US" sz="800" dirty="0">
                <a:solidFill>
                  <a:srgbClr val="000000"/>
                </a:solidFill>
                <a:cs typeface="Calibri" panose="020F0502020204030204"/>
              </a:rPr>
              <a:t>X</a:t>
            </a:r>
            <a:endParaRPr lang="en-US" altLang="en-US" sz="800" dirty="0">
              <a:solidFill>
                <a:srgbClr val="000000"/>
              </a:solidFill>
              <a:cs typeface="Calibri" panose="020F0502020204030204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661917" y="4925571"/>
            <a:ext cx="186181" cy="143885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rtlCol="0" anchor="t" anchorCtr="0" compatLnSpc="1"/>
          <a:lstStyle/>
          <a:p>
            <a:pPr defTabSz="257175"/>
            <a:endParaRPr lang="zh-CN" altLang="en-US">
              <a:solidFill>
                <a:prstClr val="black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1" name="文本框 32"/>
          <p:cNvSpPr txBox="1"/>
          <p:nvPr/>
        </p:nvSpPr>
        <p:spPr>
          <a:xfrm>
            <a:off x="810372" y="4904865"/>
            <a:ext cx="754539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514350"/>
            <a:r>
              <a:rPr lang="zh-CN" altLang="en-US" sz="8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问题确认</a:t>
            </a:r>
            <a:endParaRPr lang="zh-CN" altLang="en-US" sz="800" dirty="0">
              <a:solidFill>
                <a:prstClr val="black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1431790" y="4930712"/>
            <a:ext cx="186181" cy="143885"/>
          </a:xfrm>
          <a:prstGeom prst="rect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rtlCol="0" anchor="t" anchorCtr="0" compatLnSpc="1"/>
          <a:lstStyle/>
          <a:p>
            <a:pPr defTabSz="257175"/>
            <a:endParaRPr lang="zh-CN" altLang="en-US">
              <a:solidFill>
                <a:prstClr val="black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3" name="文本框 34"/>
          <p:cNvSpPr txBox="1"/>
          <p:nvPr/>
        </p:nvSpPr>
        <p:spPr>
          <a:xfrm>
            <a:off x="1584167" y="4904865"/>
            <a:ext cx="754539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514350"/>
            <a:r>
              <a:rPr lang="zh-CN" altLang="en-US" sz="8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原因分析</a:t>
            </a:r>
            <a:endParaRPr lang="zh-CN" altLang="en-US" sz="800" dirty="0">
              <a:solidFill>
                <a:prstClr val="black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2201663" y="4925571"/>
            <a:ext cx="186181" cy="143885"/>
          </a:xfrm>
          <a:prstGeom prst="rect">
            <a:avLst/>
          </a:pr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rtlCol="0" anchor="t" anchorCtr="0" compatLnSpc="1"/>
          <a:lstStyle/>
          <a:p>
            <a:pPr defTabSz="257175"/>
            <a:endParaRPr lang="zh-CN" altLang="en-US">
              <a:solidFill>
                <a:prstClr val="black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5" name="文本框 36"/>
          <p:cNvSpPr txBox="1"/>
          <p:nvPr/>
        </p:nvSpPr>
        <p:spPr>
          <a:xfrm>
            <a:off x="2349941" y="4904865"/>
            <a:ext cx="754539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514350"/>
            <a:r>
              <a:rPr lang="zh-CN" altLang="en-US" sz="8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措施制定</a:t>
            </a:r>
            <a:endParaRPr lang="zh-CN" altLang="en-US" sz="800" dirty="0">
              <a:solidFill>
                <a:prstClr val="black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2971535" y="4921904"/>
            <a:ext cx="186181" cy="14388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rtlCol="0" anchor="t" anchorCtr="0" compatLnSpc="1"/>
          <a:lstStyle/>
          <a:p>
            <a:pPr defTabSz="257175"/>
            <a:endParaRPr lang="zh-CN" altLang="en-US">
              <a:solidFill>
                <a:prstClr val="black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7" name="文本框 38"/>
          <p:cNvSpPr txBox="1"/>
          <p:nvPr/>
        </p:nvSpPr>
        <p:spPr>
          <a:xfrm>
            <a:off x="3115714" y="4904865"/>
            <a:ext cx="754539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514350"/>
            <a:r>
              <a:rPr lang="zh-CN" altLang="en-US" sz="8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措施实施</a:t>
            </a:r>
            <a:endParaRPr lang="zh-CN" altLang="en-US" sz="800" dirty="0">
              <a:solidFill>
                <a:prstClr val="black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 bwMode="auto">
          <a:xfrm>
            <a:off x="3741407" y="4921904"/>
            <a:ext cx="186181" cy="143885"/>
          </a:xfrm>
          <a:prstGeom prst="rect">
            <a:avLst/>
          </a:prstGeom>
          <a:solidFill>
            <a:srgbClr val="66FF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44" tIns="34272" rIns="68544" bIns="34272" numCol="1" rtlCol="0" anchor="t" anchorCtr="0" compatLnSpc="1"/>
          <a:lstStyle/>
          <a:p>
            <a:pPr defTabSz="257175"/>
            <a:endParaRPr lang="zh-CN" altLang="en-US">
              <a:solidFill>
                <a:prstClr val="black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19" name="灯片编号占位符 8"/>
          <p:cNvSpPr>
            <a:spLocks noGrp="1"/>
          </p:cNvSpPr>
          <p:nvPr>
            <p:ph type="sldNum" sz="quarter" idx="10"/>
          </p:nvPr>
        </p:nvSpPr>
        <p:spPr>
          <a:xfrm>
            <a:off x="114300" y="4873625"/>
            <a:ext cx="930275" cy="274638"/>
          </a:xfrm>
        </p:spPr>
        <p:txBody>
          <a:bodyPr/>
          <a:lstStyle/>
          <a:p>
            <a:pPr>
              <a:defRPr/>
            </a:pPr>
            <a:fld id="{A28B0F3B-CA67-4B19-B261-37BEFD6025E5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0" name="文本框 40"/>
          <p:cNvSpPr txBox="1"/>
          <p:nvPr/>
        </p:nvSpPr>
        <p:spPr>
          <a:xfrm>
            <a:off x="3897529" y="4904865"/>
            <a:ext cx="803018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defTabSz="514350"/>
            <a:r>
              <a:rPr lang="zh-CN" altLang="en-US" sz="800" dirty="0">
                <a:solidFill>
                  <a:prstClr val="black"/>
                </a:solidFill>
                <a:latin typeface="Calibri" panose="020F0502020204030204"/>
                <a:ea typeface="微软雅黑" panose="020B0503020204020204" pitchFamily="34" charset="-122"/>
              </a:rPr>
              <a:t>效果跟踪</a:t>
            </a:r>
            <a:endParaRPr lang="zh-CN" altLang="en-US" sz="800" dirty="0">
              <a:solidFill>
                <a:prstClr val="black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2277745" y="1939925"/>
            <a:ext cx="492125" cy="432435"/>
          </a:xfrm>
          <a:prstGeom prst="ellipse">
            <a:avLst/>
          </a:prstGeom>
          <a:noFill/>
          <a:ln w="12700" cap="flat" cmpd="sng" algn="ctr">
            <a:solidFill>
              <a:srgbClr val="4B9B15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" y="996950"/>
            <a:ext cx="1612900" cy="147828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3260" y="996315"/>
            <a:ext cx="1080135" cy="14789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0700" y="1003300"/>
            <a:ext cx="1080135" cy="1471930"/>
          </a:xfrm>
          <a:prstGeom prst="rect">
            <a:avLst/>
          </a:prstGeom>
        </p:spPr>
      </p:pic>
      <p:sp>
        <p:nvSpPr>
          <p:cNvPr id="28" name="椭圆 27"/>
          <p:cNvSpPr/>
          <p:nvPr/>
        </p:nvSpPr>
        <p:spPr>
          <a:xfrm>
            <a:off x="2299970" y="2021840"/>
            <a:ext cx="266700" cy="223520"/>
          </a:xfrm>
          <a:prstGeom prst="ellipse">
            <a:avLst/>
          </a:prstGeom>
          <a:noFill/>
          <a:ln w="12700" cap="flat" cmpd="sng" algn="ctr">
            <a:solidFill>
              <a:srgbClr val="4B9B15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3431540" y="1870710"/>
            <a:ext cx="355600" cy="28575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4740" y="4218305"/>
            <a:ext cx="401320" cy="514350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205740" y="996950"/>
            <a:ext cx="348615" cy="215265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图</a:t>
            </a:r>
            <a:r>
              <a:rPr kumimoji="0" lang="en-US" altLang="zh-CN" sz="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1</a:t>
            </a:r>
            <a:endParaRPr kumimoji="0" lang="en-US" altLang="zh-CN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971040" y="1003300"/>
            <a:ext cx="348615" cy="215265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图</a:t>
            </a:r>
            <a:r>
              <a:rPr kumimoji="0" lang="en-US" altLang="zh-CN" sz="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endParaRPr kumimoji="0" lang="en-US" altLang="zh-CN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060700" y="1003300"/>
            <a:ext cx="348615" cy="215265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图</a:t>
            </a:r>
            <a:r>
              <a:rPr kumimoji="0" lang="en-US" altLang="zh-CN" sz="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endParaRPr kumimoji="0" lang="en-US" altLang="zh-CN" sz="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THINKCELLSHAPEDONOTDELETE" val="thinkcellActiveDocDoNotDelete"/>
</p:tagLst>
</file>

<file path=ppt/tags/tag2.xml><?xml version="1.0" encoding="utf-8"?>
<p:tagLst xmlns:p="http://schemas.openxmlformats.org/presentationml/2006/main">
  <p:tag name="THINKCELLSHAPEDONOTDELETE" val="thinkcellActiveDocDoNotDelete"/>
</p:tagLst>
</file>

<file path=ppt/tags/tag3.xml><?xml version="1.0" encoding="utf-8"?>
<p:tagLst xmlns:p="http://schemas.openxmlformats.org/presentationml/2006/main">
  <p:tag name="THINKCELLSHAPEDONOTDELETE" val="tCMM5r1ksSU2zTgtfCz4wUQ"/>
</p:tagLst>
</file>

<file path=ppt/tags/tag4.xml><?xml version="1.0" encoding="utf-8"?>
<p:tagLst xmlns:p="http://schemas.openxmlformats.org/presentationml/2006/main">
  <p:tag name="THINKCELLSHAPEDONOTDELETE" val="thinkcellActiveDocDoNotDelete"/>
</p:tagLst>
</file>

<file path=ppt/tags/tag5.xml><?xml version="1.0" encoding="utf-8"?>
<p:tagLst xmlns:p="http://schemas.openxmlformats.org/presentationml/2006/main">
  <p:tag name="THINKCELLSHAPEDONOTDELETE" val="thinkcellActiveDocDoNotDelete"/>
</p:tagLst>
</file>

<file path=ppt/tags/tag6.xml><?xml version="1.0" encoding="utf-8"?>
<p:tagLst xmlns:p="http://schemas.openxmlformats.org/presentationml/2006/main">
  <p:tag name="THINKCELLSHAPEDONOTDELETE" val="thinkcellActiveDocDoNotDelete"/>
</p:tagLst>
</file>

<file path=ppt/tags/tag7.xml><?xml version="1.0" encoding="utf-8"?>
<p:tagLst xmlns:p="http://schemas.openxmlformats.org/presentationml/2006/main">
  <p:tag name="KSO_WM_UNIT_TABLE_BEAUTIFY" val="smartTable{af65b666-6a8f-4d47-9dc9-862bde2dd8be}"/>
</p:tagLst>
</file>

<file path=ppt/tags/tag8.xml><?xml version="1.0" encoding="utf-8"?>
<p:tagLst xmlns:p="http://schemas.openxmlformats.org/presentationml/2006/main">
  <p:tag name="KSO_WM_UNIT_TABLE_BEAUTIFY" val="smartTable{d31c7a37-d283-476f-9898-8530cd02d5d9}"/>
  <p:tag name="TABLE_ENDDRAG_ORIGIN_RECT" val="491*428"/>
  <p:tag name="TABLE_ENDDRAG_RECT" val="445*80*491*428"/>
</p:tagLst>
</file>

<file path=ppt/tags/tag9.xml><?xml version="1.0" encoding="utf-8"?>
<p:tagLst xmlns:p="http://schemas.openxmlformats.org/presentationml/2006/main">
  <p:tag name="COMMONDATA" val="eyJoZGlkIjoiNzAyMjY1ODQzYzMxYzRmYzI1MTJmMGNkMWYxYjFmMmQifQ=="/>
  <p:tag name="KSO_WPP_MARK_KEY" val="9d1dc801-825b-4640-b62f-b7d4bbe66ffc"/>
</p:tagLst>
</file>

<file path=ppt/theme/theme1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FFFF"/>
      </a:accent3>
      <a:accent4>
        <a:srgbClr val="000000"/>
      </a:accent4>
      <a:accent5>
        <a:srgbClr val="B0BCDE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​​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633</Words>
  <Application>WPS 演示</Application>
  <PresentationFormat>全屏显示(16:9)</PresentationFormat>
  <Paragraphs>123</Paragraphs>
  <Slides>1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1</vt:i4>
      </vt:variant>
    </vt:vector>
  </HeadingPairs>
  <TitlesOfParts>
    <vt:vector size="12" baseType="lpstr">
      <vt:lpstr>Arial</vt:lpstr>
      <vt:lpstr>宋体</vt:lpstr>
      <vt:lpstr>Wingdings</vt:lpstr>
      <vt:lpstr>Calibri Light</vt:lpstr>
      <vt:lpstr>微软雅黑</vt:lpstr>
      <vt:lpstr>Calibri</vt:lpstr>
      <vt:lpstr>Daimler CS</vt:lpstr>
      <vt:lpstr>Segoe Print</vt:lpstr>
      <vt:lpstr>Calibri</vt:lpstr>
      <vt:lpstr>Arial Unicode MS</vt:lpstr>
      <vt:lpstr>Office 主题​​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Hm</dc:creator>
  <cp:lastModifiedBy>弱水三千</cp:lastModifiedBy>
  <cp:revision>1235</cp:revision>
  <dcterms:created xsi:type="dcterms:W3CDTF">2017-07-06T09:17:00Z</dcterms:created>
  <dcterms:modified xsi:type="dcterms:W3CDTF">2025-06-26T09:32:33Z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91F62889E6D1410B879DD93ED0CC3387_13</vt:lpwstr>
  </property>
</Properties>
</file>