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96" r:id="rId3"/>
    <p:sldId id="1370" r:id="rId5"/>
    <p:sldId id="1390" r:id="rId6"/>
    <p:sldId id="1391" r:id="rId7"/>
    <p:sldId id="1392" r:id="rId8"/>
    <p:sldId id="1184" r:id="rId9"/>
  </p:sldIdLst>
  <p:sldSz cx="12192000" cy="6858000"/>
  <p:notesSz cx="9865995" cy="673544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68" y="108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徐工座椅总成设计方案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712" y="1052736"/>
            <a:ext cx="3058105" cy="5263951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一、功能介绍</a:t>
            </a:r>
            <a:endParaRPr lang="en-US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2077375" y="2883332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前后调节</a:t>
            </a:r>
            <a:endParaRPr lang="zh-CN" altLang="en-US" dirty="0"/>
          </a:p>
        </p:txBody>
      </p:sp>
      <p:cxnSp>
        <p:nvCxnSpPr>
          <p:cNvPr id="20" name="连接符: 肘形 19"/>
          <p:cNvCxnSpPr>
            <a:stCxn id="18" idx="2"/>
          </p:cNvCxnSpPr>
          <p:nvPr/>
        </p:nvCxnSpPr>
        <p:spPr>
          <a:xfrm rot="16200000" flipH="1">
            <a:off x="2273807" y="3610230"/>
            <a:ext cx="2230508" cy="15153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717228" y="2004692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靠背调节</a:t>
            </a:r>
            <a:endParaRPr lang="zh-CN" altLang="en-US" dirty="0"/>
          </a:p>
        </p:txBody>
      </p:sp>
      <p:cxnSp>
        <p:nvCxnSpPr>
          <p:cNvPr id="27" name="连接符: 肘形 26"/>
          <p:cNvCxnSpPr/>
          <p:nvPr/>
        </p:nvCxnSpPr>
        <p:spPr>
          <a:xfrm rot="10800000" flipV="1">
            <a:off x="6122087" y="2182816"/>
            <a:ext cx="1584000" cy="24482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271226" y="2726534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气袋腰托</a:t>
            </a:r>
            <a:endParaRPr lang="zh-CN" altLang="en-US" dirty="0"/>
          </a:p>
        </p:txBody>
      </p:sp>
      <p:cxnSp>
        <p:nvCxnSpPr>
          <p:cNvPr id="12" name="连接符: 肘形 11"/>
          <p:cNvCxnSpPr/>
          <p:nvPr/>
        </p:nvCxnSpPr>
        <p:spPr>
          <a:xfrm rot="10800000" flipV="1">
            <a:off x="5927798" y="2901776"/>
            <a:ext cx="2328442" cy="20697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988154" y="5748317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高度调节</a:t>
            </a:r>
            <a:endParaRPr lang="zh-CN" altLang="en-US" dirty="0"/>
          </a:p>
        </p:txBody>
      </p:sp>
      <p:cxnSp>
        <p:nvCxnSpPr>
          <p:cNvPr id="17" name="连接符: 肘形 16"/>
          <p:cNvCxnSpPr/>
          <p:nvPr/>
        </p:nvCxnSpPr>
        <p:spPr>
          <a:xfrm rot="16200000" flipV="1">
            <a:off x="6705605" y="4037825"/>
            <a:ext cx="632431" cy="27360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812725" y="5809609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阻尼调节</a:t>
            </a:r>
            <a:endParaRPr lang="zh-CN" altLang="en-US" dirty="0"/>
          </a:p>
        </p:txBody>
      </p:sp>
      <p:cxnSp>
        <p:nvCxnSpPr>
          <p:cNvPr id="25" name="连接符: 肘形 24"/>
          <p:cNvCxnSpPr/>
          <p:nvPr/>
        </p:nvCxnSpPr>
        <p:spPr>
          <a:xfrm rot="5400000" flipH="1" flipV="1">
            <a:off x="4203821" y="4459609"/>
            <a:ext cx="720000" cy="1980000"/>
          </a:xfrm>
          <a:prstGeom prst="bentConnector3">
            <a:avLst>
              <a:gd name="adj1" fmla="val 2258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395716" y="1260431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扶手总成</a:t>
            </a:r>
            <a:endParaRPr lang="zh-CN" altLang="en-US" dirty="0"/>
          </a:p>
        </p:txBody>
      </p:sp>
      <p:cxnSp>
        <p:nvCxnSpPr>
          <p:cNvPr id="46" name="连接符: 肘形 45"/>
          <p:cNvCxnSpPr>
            <a:stCxn id="45" idx="2"/>
          </p:cNvCxnSpPr>
          <p:nvPr/>
        </p:nvCxnSpPr>
        <p:spPr>
          <a:xfrm rot="16200000" flipH="1">
            <a:off x="2489399" y="2090078"/>
            <a:ext cx="2117664" cy="1197034"/>
          </a:xfrm>
          <a:prstGeom prst="bentConnector3">
            <a:avLst>
              <a:gd name="adj1" fmla="val 3380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7536161" y="1184934"/>
            <a:ext cx="165441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三点式安全带</a:t>
            </a:r>
            <a:endParaRPr lang="zh-CN" altLang="en-US" dirty="0"/>
          </a:p>
        </p:txBody>
      </p:sp>
      <p:cxnSp>
        <p:nvCxnSpPr>
          <p:cNvPr id="50" name="连接符: 肘形 49"/>
          <p:cNvCxnSpPr/>
          <p:nvPr/>
        </p:nvCxnSpPr>
        <p:spPr>
          <a:xfrm rot="10800000" flipV="1">
            <a:off x="6038046" y="1311434"/>
            <a:ext cx="1498115" cy="977252"/>
          </a:xfrm>
          <a:prstGeom prst="bentConnector3">
            <a:avLst>
              <a:gd name="adj1" fmla="val 680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712" y="1052736"/>
            <a:ext cx="3058105" cy="5263951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二、方案介绍</a:t>
            </a:r>
            <a:endParaRPr lang="en-US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1459195" y="3059668"/>
            <a:ext cx="180049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底座模块化新开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0" name="连接符: 肘形 19"/>
          <p:cNvCxnSpPr>
            <a:stCxn id="18" idx="2"/>
          </p:cNvCxnSpPr>
          <p:nvPr/>
        </p:nvCxnSpPr>
        <p:spPr>
          <a:xfrm rot="16200000" flipH="1">
            <a:off x="2340362" y="3448079"/>
            <a:ext cx="1809910" cy="1771751"/>
          </a:xfrm>
          <a:prstGeom prst="bentConnector3">
            <a:avLst>
              <a:gd name="adj1" fmla="val 9994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982645" y="1291625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面套新开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2" name="连接符: 肘形 11"/>
          <p:cNvCxnSpPr>
            <a:stCxn id="11" idx="3"/>
          </p:cNvCxnSpPr>
          <p:nvPr/>
        </p:nvCxnSpPr>
        <p:spPr>
          <a:xfrm>
            <a:off x="3090641" y="1476291"/>
            <a:ext cx="1940798" cy="777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988154" y="5748317"/>
            <a:ext cx="110799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装车支架客户提供</a:t>
            </a:r>
            <a:endParaRPr lang="zh-CN" altLang="en-US" dirty="0"/>
          </a:p>
        </p:txBody>
      </p:sp>
      <p:cxnSp>
        <p:nvCxnSpPr>
          <p:cNvPr id="17" name="连接符: 肘形 16"/>
          <p:cNvCxnSpPr>
            <a:stCxn id="16" idx="1"/>
          </p:cNvCxnSpPr>
          <p:nvPr/>
        </p:nvCxnSpPr>
        <p:spPr>
          <a:xfrm rot="10800000">
            <a:off x="5807972" y="5805271"/>
            <a:ext cx="2180182" cy="2662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305781" y="5805271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滑轨新开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5" name="连接符: 肘形 24"/>
          <p:cNvCxnSpPr/>
          <p:nvPr/>
        </p:nvCxnSpPr>
        <p:spPr>
          <a:xfrm flipV="1">
            <a:off x="2431838" y="5483172"/>
            <a:ext cx="1846415" cy="47439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256240" y="1594270"/>
            <a:ext cx="21881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安全带按照客户指定型号重新匹配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连接符: 肘形 14"/>
          <p:cNvCxnSpPr/>
          <p:nvPr/>
        </p:nvCxnSpPr>
        <p:spPr>
          <a:xfrm rot="10800000" flipV="1">
            <a:off x="5951984" y="1844824"/>
            <a:ext cx="2304256" cy="50405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706088" y="4185955"/>
            <a:ext cx="21881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其余为描述零部件借用解放</a:t>
            </a:r>
            <a:r>
              <a:rPr lang="en-US" altLang="zh-CN" dirty="0">
                <a:solidFill>
                  <a:srgbClr val="FF0000"/>
                </a:solidFill>
              </a:rPr>
              <a:t>J6G</a:t>
            </a:r>
            <a:r>
              <a:rPr lang="zh-CN" altLang="en-US" dirty="0">
                <a:solidFill>
                  <a:srgbClr val="FF0000"/>
                </a:solidFill>
              </a:rPr>
              <a:t>项目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三、新开件介绍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705" y="2753667"/>
            <a:ext cx="5112568" cy="34983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6226" y="1276339"/>
            <a:ext cx="61098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滑轨：在陕汽</a:t>
            </a:r>
            <a:r>
              <a:rPr lang="en-US" altLang="zh-CN" dirty="0"/>
              <a:t>X5000S</a:t>
            </a:r>
            <a:r>
              <a:rPr lang="zh-CN" altLang="en-US" dirty="0"/>
              <a:t>（</a:t>
            </a:r>
            <a:r>
              <a:rPr lang="en-US" altLang="zh-CN" dirty="0"/>
              <a:t>SHT0014052</a:t>
            </a:r>
            <a:r>
              <a:rPr lang="zh-CN" altLang="en-US" dirty="0"/>
              <a:t>）滑轨基础上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：开裆距由</a:t>
            </a:r>
            <a:r>
              <a:rPr lang="en-US" altLang="zh-CN" dirty="0"/>
              <a:t>216</a:t>
            </a:r>
            <a:r>
              <a:rPr lang="zh-CN" altLang="en-US" dirty="0"/>
              <a:t>更改为</a:t>
            </a:r>
            <a:r>
              <a:rPr lang="en-US" altLang="zh-CN" dirty="0"/>
              <a:t>215</a:t>
            </a:r>
            <a:r>
              <a:rPr lang="zh-CN" altLang="en-US" dirty="0"/>
              <a:t>（样件可手工调整）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：下轨增加一个安装孔，与车身装配。见下图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三、新开件介绍</a:t>
            </a:r>
            <a:endParaRPr lang="en-US" altLang="zh-CN" dirty="0"/>
          </a:p>
        </p:txBody>
      </p:sp>
      <p:sp>
        <p:nvSpPr>
          <p:cNvPr id="7" name="文本框 6"/>
          <p:cNvSpPr txBox="1"/>
          <p:nvPr/>
        </p:nvSpPr>
        <p:spPr>
          <a:xfrm>
            <a:off x="706226" y="1276339"/>
            <a:ext cx="10646358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底座模块化：在解放底座模块化（</a:t>
            </a:r>
            <a:r>
              <a:rPr lang="en-US" altLang="zh-CN" dirty="0"/>
              <a:t>SHT0016420</a:t>
            </a:r>
            <a:r>
              <a:rPr lang="zh-CN" altLang="en-US" dirty="0"/>
              <a:t>）</a:t>
            </a:r>
            <a:r>
              <a:rPr lang="en-US" altLang="zh-CN" dirty="0"/>
              <a:t>3.1C</a:t>
            </a:r>
            <a:r>
              <a:rPr lang="zh-CN" altLang="en-US" dirty="0"/>
              <a:t>平台基础上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：减震器下框焊接总成上滑轨连接梁（</a:t>
            </a:r>
            <a:r>
              <a:rPr lang="en-US" altLang="zh-CN" dirty="0"/>
              <a:t>SQXM3000-6805831</a:t>
            </a:r>
            <a:r>
              <a:rPr lang="zh-CN" altLang="en-US" dirty="0"/>
              <a:t>）的开裆距（</a:t>
            </a:r>
            <a:r>
              <a:rPr lang="en-US" altLang="zh-CN" dirty="0"/>
              <a:t>Y</a:t>
            </a:r>
            <a:r>
              <a:rPr lang="zh-CN" altLang="en-US" dirty="0"/>
              <a:t>方向）由</a:t>
            </a:r>
            <a:r>
              <a:rPr lang="en-US" altLang="zh-CN" dirty="0"/>
              <a:t>218</a:t>
            </a:r>
            <a:r>
              <a:rPr lang="zh-CN" altLang="en-US" dirty="0"/>
              <a:t>改为</a:t>
            </a:r>
            <a:r>
              <a:rPr lang="en-US" altLang="zh-CN" dirty="0"/>
              <a:t>215</a:t>
            </a:r>
            <a:r>
              <a:rPr lang="zh-CN" altLang="en-US" dirty="0"/>
              <a:t>。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Z</a:t>
            </a:r>
            <a:r>
              <a:rPr lang="zh-CN" altLang="en-US" dirty="0"/>
              <a:t>方向不变。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：自适应阻尼更改为可变阻尼（</a:t>
            </a:r>
            <a:r>
              <a:rPr lang="en-US" altLang="zh-CN" dirty="0"/>
              <a:t>H6</a:t>
            </a:r>
            <a:r>
              <a:rPr lang="zh-CN" altLang="en-US" dirty="0"/>
              <a:t>）。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7228" y="2282253"/>
            <a:ext cx="5068569" cy="42506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  <a:endParaRPr lang="zh-CN" altLang="en-US" sz="1400" b="1" spc="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364</Words>
  <Application>WPS 演示</Application>
  <PresentationFormat>宽屏</PresentationFormat>
  <Paragraphs>54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思源宋体 CN</vt:lpstr>
      <vt:lpstr>微软雅黑</vt:lpstr>
      <vt:lpstr>Calibri</vt:lpstr>
      <vt:lpstr>Arial Unicode MS</vt:lpstr>
      <vt:lpstr>等线 Light</vt:lpstr>
      <vt:lpstr>Calibri Light</vt:lpstr>
      <vt:lpstr>等线</vt:lpstr>
      <vt:lpstr>Office 2013 - 2022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豆豆</cp:lastModifiedBy>
  <cp:revision>2417</cp:revision>
  <dcterms:created xsi:type="dcterms:W3CDTF">2013-01-09T01:05:00Z</dcterms:created>
  <dcterms:modified xsi:type="dcterms:W3CDTF">2025-05-27T07:27:32Z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2052-12.1.0.21171</vt:lpwstr>
  </property>
</Properties>
</file>