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</p:sldMasterIdLst>
  <p:notesMasterIdLst>
    <p:notesMasterId r:id="rId6"/>
  </p:notesMasterIdLst>
  <p:handoutMasterIdLst>
    <p:handoutMasterId r:id="rId7"/>
  </p:handoutMasterIdLst>
  <p:sldIdLst>
    <p:sldId id="334" r:id="rId5"/>
  </p:sldIdLst>
  <p:sldSz cx="9906000" cy="6858000" type="A4"/>
  <p:notesSz cx="9928225" cy="6797675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  <p15:guide id="3" pos="3220" userDrawn="1">
          <p15:clr>
            <a:srgbClr val="A4A3A4"/>
          </p15:clr>
        </p15:guide>
        <p15:guide id="4" orient="horz" pos="22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9A"/>
    <a:srgbClr val="99FF66"/>
    <a:srgbClr val="0000CC"/>
    <a:srgbClr val="000066"/>
    <a:srgbClr val="666699"/>
    <a:srgbClr val="FF9999"/>
    <a:srgbClr val="FF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46" autoAdjust="0"/>
    <p:restoredTop sz="99885" autoAdjust="0"/>
  </p:normalViewPr>
  <p:slideViewPr>
    <p:cSldViewPr>
      <p:cViewPr varScale="1">
        <p:scale>
          <a:sx n="114" d="100"/>
          <a:sy n="114" d="100"/>
        </p:scale>
        <p:origin x="804" y="96"/>
      </p:cViewPr>
      <p:guideLst>
        <p:guide orient="horz" pos="2160"/>
        <p:guide pos="3120"/>
        <p:guide pos="3220"/>
        <p:guide orient="horz" pos="22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3770" y="1"/>
            <a:ext cx="4303173" cy="340587"/>
          </a:xfrm>
          <a:prstGeom prst="rect">
            <a:avLst/>
          </a:prstGeom>
        </p:spPr>
        <p:txBody>
          <a:bodyPr vert="horz" lIns="73840" tIns="36919" rIns="73840" bIns="36919" rtlCol="0"/>
          <a:lstStyle>
            <a:lvl1pPr algn="r">
              <a:defRPr sz="1000"/>
            </a:lvl1pPr>
          </a:lstStyle>
          <a:p>
            <a:pPr>
              <a:defRPr/>
            </a:pPr>
            <a:fld id="{9EDBDD4B-C952-41EB-87E6-F71DF1877CF9}" type="datetimeFigureOut">
              <a:rPr lang="ko-KR" altLang="en-US"/>
              <a:pPr>
                <a:defRPr/>
              </a:pPr>
              <a:t>2025-07-11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l">
              <a:defRPr sz="10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3770" y="6457089"/>
            <a:ext cx="4303173" cy="339306"/>
          </a:xfrm>
          <a:prstGeom prst="rect">
            <a:avLst/>
          </a:prstGeom>
        </p:spPr>
        <p:txBody>
          <a:bodyPr vert="horz" lIns="73840" tIns="36919" rIns="73840" bIns="36919" rtlCol="0" anchor="b"/>
          <a:lstStyle>
            <a:lvl1pPr algn="r">
              <a:defRPr sz="1000"/>
            </a:lvl1pPr>
          </a:lstStyle>
          <a:p>
            <a:pPr>
              <a:defRPr/>
            </a:pPr>
            <a:fld id="{C4C96498-7E5C-4D8D-B27D-42C3443596C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041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770" y="1"/>
            <a:ext cx="4303173" cy="34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336" y="3227904"/>
            <a:ext cx="7941553" cy="306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770" y="6457089"/>
            <a:ext cx="4303173" cy="339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430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86EC55D-F294-4950-8155-E73AAA81968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50385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7"/>
          <p:cNvSpPr>
            <a:spLocks noChangeShapeType="1"/>
          </p:cNvSpPr>
          <p:nvPr userDrawn="1"/>
        </p:nvSpPr>
        <p:spPr bwMode="auto">
          <a:xfrm>
            <a:off x="0" y="6550025"/>
            <a:ext cx="9334500" cy="0"/>
          </a:xfrm>
          <a:prstGeom prst="line">
            <a:avLst/>
          </a:prstGeom>
          <a:noFill/>
          <a:ln w="38100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ko-KR" altLang="en-US" sz="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1413" indent="-227013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 userDrawn="1"/>
        </p:nvGrpSpPr>
        <p:grpSpPr bwMode="auto">
          <a:xfrm>
            <a:off x="0" y="379413"/>
            <a:ext cx="9896475" cy="312737"/>
            <a:chOff x="6" y="309"/>
            <a:chExt cx="6234" cy="197"/>
          </a:xfrm>
        </p:grpSpPr>
        <p:sp>
          <p:nvSpPr>
            <p:cNvPr id="112643" name="Rectangle 3"/>
            <p:cNvSpPr>
              <a:spLocks noChangeArrowheads="1"/>
            </p:cNvSpPr>
            <p:nvPr/>
          </p:nvSpPr>
          <p:spPr bwMode="auto">
            <a:xfrm>
              <a:off x="6" y="385"/>
              <a:ext cx="6234" cy="51"/>
            </a:xfrm>
            <a:prstGeom prst="rect">
              <a:avLst/>
            </a:prstGeom>
            <a:gradFill rotWithShape="1">
              <a:gsLst>
                <a:gs pos="0">
                  <a:srgbClr val="39058D"/>
                </a:gs>
                <a:gs pos="100000">
                  <a:srgbClr val="39058D">
                    <a:gamma/>
                    <a:tint val="0"/>
                    <a:invGamma/>
                  </a:srgb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ko-KR" altLang="en-US"/>
            </a:p>
          </p:txBody>
        </p:sp>
        <p:grpSp>
          <p:nvGrpSpPr>
            <p:cNvPr id="11268" name="Group 4"/>
            <p:cNvGrpSpPr>
              <a:grpSpLocks/>
            </p:cNvGrpSpPr>
            <p:nvPr/>
          </p:nvGrpSpPr>
          <p:grpSpPr bwMode="auto">
            <a:xfrm>
              <a:off x="6068" y="309"/>
              <a:ext cx="149" cy="197"/>
              <a:chOff x="6097" y="271"/>
              <a:chExt cx="138" cy="197"/>
            </a:xfrm>
          </p:grpSpPr>
          <p:sp>
            <p:nvSpPr>
              <p:cNvPr id="112645" name="Oval 5"/>
              <p:cNvSpPr>
                <a:spLocks noChangeArrowheads="1"/>
              </p:cNvSpPr>
              <p:nvPr/>
            </p:nvSpPr>
            <p:spPr bwMode="auto">
              <a:xfrm rot="15731364" flipV="1">
                <a:off x="6133" y="361"/>
                <a:ext cx="102" cy="103"/>
              </a:xfrm>
              <a:prstGeom prst="ellipse">
                <a:avLst/>
              </a:prstGeom>
              <a:solidFill>
                <a:srgbClr val="CABBF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6" name="Oval 6"/>
              <p:cNvSpPr>
                <a:spLocks noChangeArrowheads="1"/>
              </p:cNvSpPr>
              <p:nvPr/>
            </p:nvSpPr>
            <p:spPr bwMode="auto">
              <a:xfrm rot="15731364" flipV="1">
                <a:off x="6121" y="348"/>
                <a:ext cx="102" cy="103"/>
              </a:xfrm>
              <a:prstGeom prst="ellipse">
                <a:avLst/>
              </a:prstGeom>
              <a:solidFill>
                <a:srgbClr val="FDFEEA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7" name="Oval 7"/>
              <p:cNvSpPr>
                <a:spLocks noChangeArrowheads="1"/>
              </p:cNvSpPr>
              <p:nvPr/>
            </p:nvSpPr>
            <p:spPr bwMode="auto">
              <a:xfrm rot="-9410423">
                <a:off x="6178" y="363"/>
                <a:ext cx="22" cy="63"/>
              </a:xfrm>
              <a:prstGeom prst="ellipse">
                <a:avLst/>
              </a:prstGeom>
              <a:solidFill>
                <a:srgbClr val="F7FFE1"/>
              </a:solidFill>
              <a:ln w="9525">
                <a:noFill/>
                <a:round/>
                <a:headEnd/>
                <a:tailEnd/>
              </a:ln>
            </p:spPr>
            <p:txBody>
              <a:bodyPr rot="10800000"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sp>
            <p:nvSpPr>
              <p:cNvPr id="112648" name="Oval 8"/>
              <p:cNvSpPr>
                <a:spLocks noChangeArrowheads="1"/>
              </p:cNvSpPr>
              <p:nvPr/>
            </p:nvSpPr>
            <p:spPr bwMode="auto">
              <a:xfrm rot="12189577" flipV="1">
                <a:off x="6103" y="271"/>
                <a:ext cx="120" cy="72"/>
              </a:xfrm>
              <a:prstGeom prst="ellipse">
                <a:avLst/>
              </a:prstGeom>
              <a:gradFill rotWithShape="1">
                <a:gsLst>
                  <a:gs pos="0">
                    <a:srgbClr val="66FF33">
                      <a:gamma/>
                      <a:tint val="9412"/>
                      <a:invGamma/>
                    </a:srgbClr>
                  </a:gs>
                  <a:gs pos="100000">
                    <a:srgbClr val="66FF33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ko-KR" altLang="en-US"/>
              </a:p>
            </p:txBody>
          </p:sp>
          <p:grpSp>
            <p:nvGrpSpPr>
              <p:cNvPr id="11273" name="Group 9"/>
              <p:cNvGrpSpPr>
                <a:grpSpLocks/>
              </p:cNvGrpSpPr>
              <p:nvPr/>
            </p:nvGrpSpPr>
            <p:grpSpPr bwMode="auto">
              <a:xfrm rot="13960470" flipV="1">
                <a:off x="6091" y="356"/>
                <a:ext cx="118" cy="105"/>
                <a:chOff x="1338" y="1162"/>
                <a:chExt cx="998" cy="2268"/>
              </a:xfrm>
            </p:grpSpPr>
            <p:sp>
              <p:nvSpPr>
                <p:cNvPr id="112650" name="Oval 10"/>
                <p:cNvSpPr>
                  <a:spLocks noChangeArrowheads="1"/>
                </p:cNvSpPr>
                <p:nvPr/>
              </p:nvSpPr>
              <p:spPr bwMode="auto">
                <a:xfrm rot="-1770893">
                  <a:off x="1852" y="2059"/>
                  <a:ext cx="871" cy="1880"/>
                </a:xfrm>
                <a:prstGeom prst="ellipse">
                  <a:avLst/>
                </a:prstGeom>
                <a:solidFill>
                  <a:srgbClr val="E0D7F7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  <p:sp>
              <p:nvSpPr>
                <p:cNvPr id="112651" name="Oval 11"/>
                <p:cNvSpPr>
                  <a:spLocks noChangeArrowheads="1"/>
                </p:cNvSpPr>
                <p:nvPr/>
              </p:nvSpPr>
              <p:spPr bwMode="auto">
                <a:xfrm rot="-1770893">
                  <a:off x="2043" y="2152"/>
                  <a:ext cx="871" cy="1760"/>
                </a:xfrm>
                <a:prstGeom prst="ellipse">
                  <a:avLst/>
                </a:prstGeom>
                <a:solidFill>
                  <a:srgbClr val="FDFEEA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rot="10800000" vert="eaVert" wrap="none" anchor="ctr"/>
                <a:lstStyle/>
                <a:p>
                  <a:pPr algn="ctr">
                    <a:defRPr/>
                  </a:pPr>
                  <a:endParaRPr lang="ko-KR" altLang="en-US"/>
                </a:p>
              </p:txBody>
            </p:sp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r>
              <a:rPr lang="en-US" altLang="ko-KR"/>
              <a:t>1/6</a:t>
            </a:r>
          </a:p>
        </p:txBody>
      </p:sp>
      <p:sp>
        <p:nvSpPr>
          <p:cNvPr id="133127" name="Line 7"/>
          <p:cNvSpPr>
            <a:spLocks noChangeShapeType="1"/>
          </p:cNvSpPr>
          <p:nvPr/>
        </p:nvSpPr>
        <p:spPr bwMode="auto">
          <a:xfrm>
            <a:off x="0" y="620713"/>
            <a:ext cx="99060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8555038" y="128588"/>
            <a:ext cx="677862" cy="265112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lIns="95533" tIns="47765" rIns="95533" bIns="47765" anchor="ctr"/>
          <a:lstStyle/>
          <a:p>
            <a:pPr algn="ctr" defTabSz="955675">
              <a:defRPr/>
            </a:pPr>
            <a:r>
              <a:rPr lang="ko-KR" altLang="en-US" sz="800" b="1">
                <a:solidFill>
                  <a:srgbClr val="FF0000"/>
                </a:solidFill>
              </a:rPr>
              <a:t>對 外 秘</a:t>
            </a:r>
          </a:p>
          <a:p>
            <a:pPr algn="ctr" defTabSz="955675">
              <a:defRPr/>
            </a:pPr>
            <a:r>
              <a:rPr lang="en-US" altLang="ko-KR" sz="800">
                <a:solidFill>
                  <a:srgbClr val="FF0000"/>
                </a:solidFill>
              </a:rPr>
              <a:t>RESTRICTED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02E1143A-2051-4EEA-A022-0C408F1ECE9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30514" y="763640"/>
            <a:ext cx="1574990" cy="2327793"/>
          </a:xfrm>
          <a:prstGeom prst="rect">
            <a:avLst/>
          </a:prstGeom>
        </p:spPr>
      </p:pic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96850" y="596900"/>
            <a:ext cx="9426575" cy="277813"/>
            <a:chOff x="329" y="1821"/>
            <a:chExt cx="6071" cy="0"/>
          </a:xfrm>
        </p:grpSpPr>
        <p:sp>
          <p:nvSpPr>
            <p:cNvPr id="1114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115" name="Line 11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8" name="제목 1"/>
          <p:cNvSpPr txBox="1">
            <a:spLocks/>
          </p:cNvSpPr>
          <p:nvPr/>
        </p:nvSpPr>
        <p:spPr bwMode="auto">
          <a:xfrm>
            <a:off x="148300" y="148957"/>
            <a:ext cx="4300644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5784" tIns="47892" rIns="95784" bIns="47892" anchor="ctr"/>
          <a:lstStyle/>
          <a:p>
            <a:pPr defTabSz="957263"/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HY헤드라인M" panose="02030600000101010101" pitchFamily="18" charset="-127"/>
                <a:cs typeface="Modern H Medium"/>
              </a:rPr>
              <a:t>变化点说明（此为副驾，主驾对称）</a:t>
            </a:r>
            <a:endParaRPr lang="ko-KR" altLang="en-US" dirty="0">
              <a:solidFill>
                <a:srgbClr val="000000"/>
              </a:solidFill>
              <a:latin typeface="微软雅黑" panose="020B0503020204020204" pitchFamily="34" charset="-122"/>
              <a:ea typeface="HY헤드라인M" panose="02030600000101010101" pitchFamily="18" charset="-127"/>
              <a:cs typeface="Modern H Medium"/>
            </a:endParaRPr>
          </a:p>
        </p:txBody>
      </p:sp>
      <p:sp>
        <p:nvSpPr>
          <p:cNvPr id="29" name="Text Box 3">
            <a:extLst>
              <a:ext uri="{FF2B5EF4-FFF2-40B4-BE49-F238E27FC236}">
                <a16:creationId xmlns:a16="http://schemas.microsoft.com/office/drawing/2014/main" id="{AE04BD68-FDF2-4A1C-81B9-45673927A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928" y="5872348"/>
            <a:ext cx="5338160" cy="577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安全带上悬置固定板总成为一序焊接，建议新增零件在二序进行焊接，图示结构单元重新设计（因最新数模缺失，需现场配焊，因原气缸采用铜管连接，新单元可使用阻燃气管</a:t>
            </a:r>
            <a:r>
              <a:rPr lang="en-US" altLang="zh-CN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防火材料包覆）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7856136E-AD54-4FE6-854A-4BD88C89BDDB}"/>
              </a:ext>
            </a:extLst>
          </p:cNvPr>
          <p:cNvGrpSpPr/>
          <p:nvPr/>
        </p:nvGrpSpPr>
        <p:grpSpPr>
          <a:xfrm>
            <a:off x="4820735" y="3474958"/>
            <a:ext cx="2136744" cy="2277747"/>
            <a:chOff x="1424608" y="3709885"/>
            <a:chExt cx="2136744" cy="2277747"/>
          </a:xfrm>
        </p:grpSpPr>
        <p:pic>
          <p:nvPicPr>
            <p:cNvPr id="17" name="图片 16">
              <a:extLst>
                <a:ext uri="{FF2B5EF4-FFF2-40B4-BE49-F238E27FC236}">
                  <a16:creationId xmlns:a16="http://schemas.microsoft.com/office/drawing/2014/main" id="{F760EABB-1D21-44E4-B7DA-C60CC6B274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24608" y="3709885"/>
              <a:ext cx="2136744" cy="2277747"/>
            </a:xfrm>
            <a:prstGeom prst="rect">
              <a:avLst/>
            </a:prstGeom>
          </p:spPr>
        </p:pic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575DD104-1821-4239-B094-115723DF3B8E}"/>
                </a:ext>
              </a:extLst>
            </p:cNvPr>
            <p:cNvSpPr/>
            <p:nvPr/>
          </p:nvSpPr>
          <p:spPr>
            <a:xfrm>
              <a:off x="1784648" y="4221088"/>
              <a:ext cx="432048" cy="432048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1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7" name="图片 26">
            <a:extLst>
              <a:ext uri="{FF2B5EF4-FFF2-40B4-BE49-F238E27FC236}">
                <a16:creationId xmlns:a16="http://schemas.microsoft.com/office/drawing/2014/main" id="{73ECF8EB-94B6-4868-819C-45E58B814FA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6928" y="656957"/>
            <a:ext cx="1362190" cy="2327794"/>
          </a:xfrm>
          <a:prstGeom prst="rect">
            <a:avLst/>
          </a:prstGeom>
        </p:spPr>
      </p:pic>
      <p:sp>
        <p:nvSpPr>
          <p:cNvPr id="35" name="箭头: 右 34">
            <a:extLst>
              <a:ext uri="{FF2B5EF4-FFF2-40B4-BE49-F238E27FC236}">
                <a16:creationId xmlns:a16="http://schemas.microsoft.com/office/drawing/2014/main" id="{ABF26EA0-5350-45D8-A254-542C12287467}"/>
              </a:ext>
            </a:extLst>
          </p:cNvPr>
          <p:cNvSpPr/>
          <p:nvPr/>
        </p:nvSpPr>
        <p:spPr>
          <a:xfrm>
            <a:off x="2144688" y="1820854"/>
            <a:ext cx="648072" cy="168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E8FEA96D-DFE7-47BE-B9AB-F50E41A82FA9}"/>
              </a:ext>
            </a:extLst>
          </p:cNvPr>
          <p:cNvSpPr/>
          <p:nvPr/>
        </p:nvSpPr>
        <p:spPr>
          <a:xfrm>
            <a:off x="3521404" y="1249008"/>
            <a:ext cx="495491" cy="4517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1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F0F6A674-F1D1-46A2-9EF0-F88F3784AC8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06647" y="1312841"/>
            <a:ext cx="914160" cy="80127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6F9A6A50-0030-4041-98E0-4BFD7AD78EC8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333366"/>
              </a:clrFrom>
              <a:clrTo>
                <a:srgbClr val="333366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9947" y="3203142"/>
            <a:ext cx="3326948" cy="2327789"/>
          </a:xfrm>
          <a:prstGeom prst="rect">
            <a:avLst/>
          </a:prstGeom>
        </p:spPr>
      </p:pic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F321AC52-D21F-4FD3-8799-50A7A5EE58EE}"/>
              </a:ext>
            </a:extLst>
          </p:cNvPr>
          <p:cNvCxnSpPr>
            <a:cxnSpLocks/>
          </p:cNvCxnSpPr>
          <p:nvPr/>
        </p:nvCxnSpPr>
        <p:spPr>
          <a:xfrm flipH="1" flipV="1">
            <a:off x="1352600" y="5229200"/>
            <a:ext cx="187641" cy="5235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片 22">
            <a:extLst>
              <a:ext uri="{FF2B5EF4-FFF2-40B4-BE49-F238E27FC236}">
                <a16:creationId xmlns:a16="http://schemas.microsoft.com/office/drawing/2014/main" id="{C4EFBDC9-28C5-4F3E-A3BF-09367AEDA1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7519" y="3429000"/>
            <a:ext cx="2151362" cy="2186287"/>
          </a:xfrm>
          <a:prstGeom prst="rect">
            <a:avLst/>
          </a:prstGeom>
        </p:spPr>
      </p:pic>
      <p:sp>
        <p:nvSpPr>
          <p:cNvPr id="36" name="Text Box 3">
            <a:extLst>
              <a:ext uri="{FF2B5EF4-FFF2-40B4-BE49-F238E27FC236}">
                <a16:creationId xmlns:a16="http://schemas.microsoft.com/office/drawing/2014/main" id="{821CACD9-C28A-497F-8F0E-484944772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4563" y="2127678"/>
            <a:ext cx="864096" cy="253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新增罩壳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7" name="直接箭头连接符 36">
            <a:extLst>
              <a:ext uri="{FF2B5EF4-FFF2-40B4-BE49-F238E27FC236}">
                <a16:creationId xmlns:a16="http://schemas.microsoft.com/office/drawing/2014/main" id="{1A4D9CAD-24FB-4B09-BF87-78354F814F9D}"/>
              </a:ext>
            </a:extLst>
          </p:cNvPr>
          <p:cNvCxnSpPr>
            <a:cxnSpLocks/>
          </p:cNvCxnSpPr>
          <p:nvPr/>
        </p:nvCxnSpPr>
        <p:spPr>
          <a:xfrm flipV="1">
            <a:off x="8337376" y="4634534"/>
            <a:ext cx="141694" cy="13186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>
            <a:extLst>
              <a:ext uri="{FF2B5EF4-FFF2-40B4-BE49-F238E27FC236}">
                <a16:creationId xmlns:a16="http://schemas.microsoft.com/office/drawing/2014/main" id="{F20AFA70-BDD6-4B41-8CE2-43BD71E0E40E}"/>
              </a:ext>
            </a:extLst>
          </p:cNvPr>
          <p:cNvCxnSpPr>
            <a:cxnSpLocks/>
          </p:cNvCxnSpPr>
          <p:nvPr/>
        </p:nvCxnSpPr>
        <p:spPr>
          <a:xfrm flipH="1" flipV="1">
            <a:off x="8193905" y="4594911"/>
            <a:ext cx="143471" cy="13186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箭头连接符 39">
            <a:extLst>
              <a:ext uri="{FF2B5EF4-FFF2-40B4-BE49-F238E27FC236}">
                <a16:creationId xmlns:a16="http://schemas.microsoft.com/office/drawing/2014/main" id="{77CC7717-0B4A-42EC-8D79-DEE1733F0186}"/>
              </a:ext>
            </a:extLst>
          </p:cNvPr>
          <p:cNvCxnSpPr>
            <a:cxnSpLocks/>
          </p:cNvCxnSpPr>
          <p:nvPr/>
        </p:nvCxnSpPr>
        <p:spPr>
          <a:xfrm flipV="1">
            <a:off x="8408223" y="4445797"/>
            <a:ext cx="214319" cy="15073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3">
            <a:extLst>
              <a:ext uri="{FF2B5EF4-FFF2-40B4-BE49-F238E27FC236}">
                <a16:creationId xmlns:a16="http://schemas.microsoft.com/office/drawing/2014/main" id="{A59B29F9-18B9-4DC0-A4F5-721F75FFC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3727" y="5926393"/>
            <a:ext cx="199327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105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利用新增罩壳的外形进行定位，并在适当位置增加压紧</a:t>
            </a:r>
            <a:endParaRPr lang="en-US" altLang="zh-CN" sz="105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45322492"/>
      </p:ext>
    </p:extLst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기본 디자인">
  <a:themeElements>
    <a:clrScheme name="1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000000"/>
      </a:folHlink>
    </a:clrScheme>
    <a:fontScheme name="3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기본 디자인">
  <a:themeElements>
    <a:clrScheme name="4_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27947</TotalTime>
  <Words>88</Words>
  <Application>Microsoft Office PowerPoint</Application>
  <PresentationFormat>A4 纸张(210x297 毫米)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굴림</vt:lpstr>
      <vt:lpstr>微软雅黑</vt:lpstr>
      <vt:lpstr>기본 디자인</vt:lpstr>
      <vt:lpstr>1_기본 디자인</vt:lpstr>
      <vt:lpstr>3_기본 디자인</vt:lpstr>
      <vt:lpstr>4_기본 디자인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Administrator</dc:creator>
  <cp:lastModifiedBy>QAD_009</cp:lastModifiedBy>
  <cp:revision>869</cp:revision>
  <cp:lastPrinted>2025-04-17T06:38:00Z</cp:lastPrinted>
  <dcterms:created xsi:type="dcterms:W3CDTF">2007-11-09T05:41:00Z</dcterms:created>
  <dcterms:modified xsi:type="dcterms:W3CDTF">2025-07-11T05:42:17Z</dcterms:modified>
</cp:coreProperties>
</file>