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00A6"/>
    <a:srgbClr val="E8E800"/>
    <a:srgbClr val="0058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30B2CFB-86C0-464D-9275-E6AEBE0E56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3B56FB8-07DE-4AFB-9B5F-5FF841C4D5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9BA2B89-6C29-4ECD-A3A1-8EC595356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7096-CB8C-4F82-B061-0FB32589043D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BD4FC81-C49E-41F5-B8B9-E02EE8D58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8C5AD43-8E36-4D68-AD21-699F32E1C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BA74-DFBC-4DC7-B3DC-28DFF3C20E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8622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ABD3C6E-518C-470F-B8EB-4B5AF5404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F404D34-33A6-4177-86F3-D6FBB58E16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5F62403-BE9F-4536-AD8D-64119B4CA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7096-CB8C-4F82-B061-0FB32589043D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66FECBC-EDF9-4AEC-89E2-B178FDA9C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9057EC6-B83F-4B85-85BF-0E3988CD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BA74-DFBC-4DC7-B3DC-28DFF3C20E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2317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20BE55A-2ACA-467C-9C0D-8CD023E11A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5D3DE47-516E-45F2-AFE8-24B5C58F3B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623678B-6D9B-457D-B58A-4F8304A1D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7096-CB8C-4F82-B061-0FB32589043D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3B01EB9-0246-4A1B-98E9-9A2F0E844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CF79045-E944-42F8-9EB7-DB7D288AB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BA74-DFBC-4DC7-B3DC-28DFF3C20E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9430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6570C8-DECA-47D4-BC54-9F2E0A8C4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C0C9B98-0BF7-4ED3-8782-2467E6403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AE470C-3164-4E3D-ACAF-0EE3DD3D1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7096-CB8C-4F82-B061-0FB32589043D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A3DA30B-E087-4AD3-AD54-256F9AEFA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29F217F-5426-40A0-B1A3-1ECE82730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BA74-DFBC-4DC7-B3DC-28DFF3C20E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3042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F897CE-1B02-4281-86D3-B90BB903F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28029F1-94D1-4AAE-B5CB-285B4C26E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7762C15-4FB5-4360-A6AD-868204DE8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7096-CB8C-4F82-B061-0FB32589043D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C3A60D0-63D7-4584-8439-781D91006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AE62A42-BBCD-49A8-AEA4-CE85B7696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BA74-DFBC-4DC7-B3DC-28DFF3C20E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1821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27E8EDE-022F-4F6C-81D2-93BC2D15C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8A40CE6-7C95-4F45-8DA6-CC1ADD38DA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B11210C-F6C4-4DBB-BA5E-76B64C99A8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CB86485-FA0F-44E8-B6E6-CD5873B6A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7096-CB8C-4F82-B061-0FB32589043D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AA0C8E6-5909-48DD-A395-B8130402E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EEBB970-56CC-458B-B602-FA236CE96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BA74-DFBC-4DC7-B3DC-28DFF3C20E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1034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47B3D6-AB89-42F9-A343-67A4476B6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53E22A8-DFCC-4E53-9135-DB1BDAC77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F6672A3-B5CA-4A2A-A007-16219FD21D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02FAFCC-1020-46FA-9A82-A79DF18DE6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51336225-7607-41B6-AF65-22FF84B6CF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0164080-B54A-435E-A79B-82CD6F1EB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7096-CB8C-4F82-B061-0FB32589043D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B7B553DC-80FA-405E-8625-F293F7D90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B5F62E2-1CDD-4DCA-8514-CDE464CC6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BA74-DFBC-4DC7-B3DC-28DFF3C20E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2741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B520BB-A1EA-49DC-8145-AE95937BA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378E427-9917-4E93-8ADC-468DF7AC8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7096-CB8C-4F82-B061-0FB32589043D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D93550F-858E-47C0-9A43-587D6E142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06B4BCF-814B-4493-8BCC-EE6999DD2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BA74-DFBC-4DC7-B3DC-28DFF3C20E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5327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34C53AD-B437-4FCE-ACDC-1536FFDEF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7096-CB8C-4F82-B061-0FB32589043D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578E0E6-3A2C-49C2-B4A3-63C4E9738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A028FFC-709D-47F2-8E1A-33D0E847B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BA74-DFBC-4DC7-B3DC-28DFF3C20E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6324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8B28770-28A0-4A1B-A347-901FF655F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28FCA19-868B-4C0C-B8F0-93EB44C52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4C026A6-4AE1-4820-B7C8-705DDB263C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E33B4C8-EBA7-400E-8233-6DE6A3409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7096-CB8C-4F82-B061-0FB32589043D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055C6CC-0F20-4696-895B-C785F7954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A57CD70-B0A8-4C11-B9EA-FA10D2287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BA74-DFBC-4DC7-B3DC-28DFF3C20E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3636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4D4BF6-FF56-433A-98C2-899F0256E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6E3B82C-2758-47D2-9811-195D36634A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7CB4743-D3B4-4E11-BF88-EDC62E9477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2D42F9E-2C30-470A-AE3F-C9FBFD082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7096-CB8C-4F82-B061-0FB32589043D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23703F9-9B94-44E9-A08A-9381AA58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5D0CEAF-66C3-4D60-A7CF-E51EAD1F1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BBA74-DFBC-4DC7-B3DC-28DFF3C20E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1453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2D68CC0-177F-477C-A1DC-65387593B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20B8623-4C1E-42C8-92B2-7E94512D5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7F6952F-14AF-49EC-911F-995F6FFC0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07096-CB8C-4F82-B061-0FB32589043D}" type="datetimeFigureOut">
              <a:rPr lang="zh-CN" altLang="en-US" smtClean="0"/>
              <a:t>2025/3/13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2A52791-E510-4211-8449-054765BFC6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A047D16-EAB6-41BB-A347-B4ED79F476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BBA74-DFBC-4DC7-B3DC-28DFF3C20ED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6551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C75DF9B6-10A0-42A6-9B0A-D42F633C87E9}"/>
              </a:ext>
            </a:extLst>
          </p:cNvPr>
          <p:cNvSpPr/>
          <p:nvPr/>
        </p:nvSpPr>
        <p:spPr>
          <a:xfrm>
            <a:off x="9646920" y="237744"/>
            <a:ext cx="1389888" cy="33832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借用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20FD2CC7-5491-4F4E-B287-56F68C1AAB55}"/>
              </a:ext>
            </a:extLst>
          </p:cNvPr>
          <p:cNvSpPr/>
          <p:nvPr/>
        </p:nvSpPr>
        <p:spPr>
          <a:xfrm>
            <a:off x="9646920" y="644652"/>
            <a:ext cx="1389888" cy="33832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新开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FFEAD271-0C6C-481C-B84E-68F0987CF6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181" y="1852822"/>
            <a:ext cx="4213393" cy="2545367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2B68A9B0-224F-47BB-8682-63E2C1E62EA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40251" y="1540890"/>
            <a:ext cx="5308535" cy="4685049"/>
          </a:xfrm>
          <a:prstGeom prst="rect">
            <a:avLst/>
          </a:prstGeom>
        </p:spPr>
      </p:pic>
      <p:sp>
        <p:nvSpPr>
          <p:cNvPr id="18" name="文本框 17">
            <a:extLst>
              <a:ext uri="{FF2B5EF4-FFF2-40B4-BE49-F238E27FC236}">
                <a16:creationId xmlns:a16="http://schemas.microsoft.com/office/drawing/2014/main" id="{B1C8E163-C66F-496A-96FA-D1EBEAB9CA78}"/>
              </a:ext>
            </a:extLst>
          </p:cNvPr>
          <p:cNvSpPr txBox="1"/>
          <p:nvPr/>
        </p:nvSpPr>
        <p:spPr>
          <a:xfrm>
            <a:off x="569214" y="1070974"/>
            <a:ext cx="3810762" cy="369332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altLang="zh-CN" sz="1800" b="0" i="0" u="none" strike="noStrike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SHT0017269</a:t>
            </a:r>
            <a:r>
              <a:rPr lang="en-US" altLang="zh-CN" dirty="0"/>
              <a:t>-</a:t>
            </a:r>
            <a:r>
              <a:rPr lang="zh-CN" altLang="en-US" sz="1800" b="0" i="0" u="none" strike="noStrike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滑轨解锁结构分总成</a:t>
            </a:r>
            <a:endParaRPr lang="zh-CN" altLang="en-US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FAD7A13E-C3F7-4925-9246-93D4CA295A9E}"/>
              </a:ext>
            </a:extLst>
          </p:cNvPr>
          <p:cNvSpPr txBox="1"/>
          <p:nvPr/>
        </p:nvSpPr>
        <p:spPr>
          <a:xfrm>
            <a:off x="8627011" y="3913760"/>
            <a:ext cx="3161538" cy="584775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altLang="zh-CN" sz="1600" b="0" i="0" u="none" strike="noStrike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SHT0017271</a:t>
            </a:r>
            <a:r>
              <a:rPr lang="en-US" altLang="zh-CN" sz="1600" dirty="0"/>
              <a:t>-</a:t>
            </a:r>
            <a:r>
              <a:rPr lang="zh-CN" altLang="en-US" sz="1600" b="0" i="0" u="none" strike="noStrike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滑轨解锁机构外壳</a:t>
            </a:r>
            <a:endParaRPr lang="en-US" altLang="zh-CN" sz="1600" b="0" i="0" u="none" strike="noStrike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PA6+GF30</a:t>
            </a:r>
            <a:r>
              <a:rPr lang="en-US" altLang="zh-CN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本色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8516312E-E26E-4FBC-B5EF-20EDD76D89EC}"/>
              </a:ext>
            </a:extLst>
          </p:cNvPr>
          <p:cNvSpPr txBox="1"/>
          <p:nvPr/>
        </p:nvSpPr>
        <p:spPr>
          <a:xfrm>
            <a:off x="8627011" y="1170513"/>
            <a:ext cx="3369163" cy="584775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altLang="zh-CN" sz="1600" b="0" i="0" u="none" strike="noStrike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SHT0017274</a:t>
            </a:r>
            <a:r>
              <a:rPr lang="en-US" altLang="zh-CN" sz="1600" dirty="0"/>
              <a:t>-</a:t>
            </a:r>
            <a:r>
              <a:rPr lang="zh-CN" altLang="en-US" sz="1600" b="0" i="0" u="none" strike="noStrike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解锁机构内壳分总成</a:t>
            </a:r>
            <a:endParaRPr lang="en-US" altLang="zh-CN" sz="1600" b="0" i="0" u="none" strike="noStrike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PA6+GF30</a:t>
            </a:r>
            <a:r>
              <a:rPr lang="en-US" altLang="zh-CN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本色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C5993E14-0719-4026-BD0A-95524C6A9AF6}"/>
              </a:ext>
            </a:extLst>
          </p:cNvPr>
          <p:cNvSpPr txBox="1"/>
          <p:nvPr/>
        </p:nvSpPr>
        <p:spPr>
          <a:xfrm>
            <a:off x="8627011" y="2073046"/>
            <a:ext cx="2426548" cy="83099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altLang="zh-CN" sz="1600" b="0" i="0" u="none" strike="noStrike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SHT0017273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600" b="0" i="0" u="none" strike="noStrike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导向销</a:t>
            </a:r>
            <a:endParaRPr lang="en-US" altLang="zh-CN" sz="1600" b="0" i="0" u="none" strike="noStrike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SWRCH22A</a:t>
            </a:r>
            <a:r>
              <a:rPr lang="en-US" altLang="zh-CN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发黑</a:t>
            </a:r>
            <a:endParaRPr lang="en-US" altLang="zh-CN" sz="16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内嵌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341D834F-DFE6-497F-9E40-D997D7D9D92F}"/>
              </a:ext>
            </a:extLst>
          </p:cNvPr>
          <p:cNvSpPr txBox="1"/>
          <p:nvPr/>
        </p:nvSpPr>
        <p:spPr>
          <a:xfrm>
            <a:off x="8627011" y="4775218"/>
            <a:ext cx="3493008" cy="83099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altLang="zh-CN" sz="1600" b="0" i="0" u="none" strike="noStrike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SHT0017272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600" b="0" i="0" u="none" strike="noStrike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锁止板</a:t>
            </a:r>
            <a:endParaRPr lang="en-US" altLang="zh-CN" sz="1600" b="0" i="0" u="none" strike="noStrike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HC700/980DP</a:t>
            </a:r>
            <a:r>
              <a:rPr lang="en-US" altLang="zh-CN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渗碳</a:t>
            </a:r>
            <a:r>
              <a:rPr lang="en-US" altLang="zh-CN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0.3-0.5mm</a:t>
            </a:r>
          </a:p>
          <a:p>
            <a:r>
              <a:rPr lang="en-US" altLang="zh-CN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HRC48-52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4754A1AA-A05E-498F-A314-FDD005594072}"/>
              </a:ext>
            </a:extLst>
          </p:cNvPr>
          <p:cNvSpPr txBox="1"/>
          <p:nvPr/>
        </p:nvSpPr>
        <p:spPr>
          <a:xfrm>
            <a:off x="8627011" y="3257448"/>
            <a:ext cx="3369163" cy="33855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BSP0010013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滑轨解锁机构回位簧</a:t>
            </a:r>
          </a:p>
        </p:txBody>
      </p:sp>
      <p:cxnSp>
        <p:nvCxnSpPr>
          <p:cNvPr id="31" name="直接箭头连接符 30">
            <a:extLst>
              <a:ext uri="{FF2B5EF4-FFF2-40B4-BE49-F238E27FC236}">
                <a16:creationId xmlns:a16="http://schemas.microsoft.com/office/drawing/2014/main" id="{F09BB444-417A-46F4-BF08-7A0D4900272A}"/>
              </a:ext>
            </a:extLst>
          </p:cNvPr>
          <p:cNvCxnSpPr>
            <a:cxnSpLocks/>
            <a:stCxn id="21" idx="1"/>
          </p:cNvCxnSpPr>
          <p:nvPr/>
        </p:nvCxnSpPr>
        <p:spPr>
          <a:xfrm flipH="1">
            <a:off x="6899564" y="1462901"/>
            <a:ext cx="1727447" cy="47992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>
            <a:extLst>
              <a:ext uri="{FF2B5EF4-FFF2-40B4-BE49-F238E27FC236}">
                <a16:creationId xmlns:a16="http://schemas.microsoft.com/office/drawing/2014/main" id="{D5DA9E99-383D-4115-96AA-2680C302FDE9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6683689" y="2488545"/>
            <a:ext cx="1943322" cy="312345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>
            <a:extLst>
              <a:ext uri="{FF2B5EF4-FFF2-40B4-BE49-F238E27FC236}">
                <a16:creationId xmlns:a16="http://schemas.microsoft.com/office/drawing/2014/main" id="{673D371A-9831-448E-93B1-5D7DF9BF1668}"/>
              </a:ext>
            </a:extLst>
          </p:cNvPr>
          <p:cNvCxnSpPr>
            <a:cxnSpLocks/>
            <a:stCxn id="29" idx="1"/>
          </p:cNvCxnSpPr>
          <p:nvPr/>
        </p:nvCxnSpPr>
        <p:spPr>
          <a:xfrm flipH="1" flipV="1">
            <a:off x="7305964" y="3257448"/>
            <a:ext cx="1321047" cy="169277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>
            <a:extLst>
              <a:ext uri="{FF2B5EF4-FFF2-40B4-BE49-F238E27FC236}">
                <a16:creationId xmlns:a16="http://schemas.microsoft.com/office/drawing/2014/main" id="{B353D31A-2347-4B66-9E48-269FC8BF7E2F}"/>
              </a:ext>
            </a:extLst>
          </p:cNvPr>
          <p:cNvCxnSpPr>
            <a:cxnSpLocks/>
            <a:stCxn id="20" idx="1"/>
          </p:cNvCxnSpPr>
          <p:nvPr/>
        </p:nvCxnSpPr>
        <p:spPr>
          <a:xfrm flipH="1">
            <a:off x="7777355" y="4206148"/>
            <a:ext cx="849656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>
            <a:extLst>
              <a:ext uri="{FF2B5EF4-FFF2-40B4-BE49-F238E27FC236}">
                <a16:creationId xmlns:a16="http://schemas.microsoft.com/office/drawing/2014/main" id="{44586BA2-5FBE-4327-969C-620D5AAF2767}"/>
              </a:ext>
            </a:extLst>
          </p:cNvPr>
          <p:cNvCxnSpPr>
            <a:cxnSpLocks/>
            <a:stCxn id="27" idx="1"/>
          </p:cNvCxnSpPr>
          <p:nvPr/>
        </p:nvCxnSpPr>
        <p:spPr>
          <a:xfrm flipH="1">
            <a:off x="7864576" y="5190717"/>
            <a:ext cx="762435" cy="493487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3092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53</Words>
  <Application>Microsoft Office PowerPoint</Application>
  <PresentationFormat>宽屏</PresentationFormat>
  <Paragraphs>14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微软雅黑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GBC</dc:creator>
  <cp:lastModifiedBy>Administrator</cp:lastModifiedBy>
  <cp:revision>16</cp:revision>
  <dcterms:created xsi:type="dcterms:W3CDTF">2024-03-29T06:44:16Z</dcterms:created>
  <dcterms:modified xsi:type="dcterms:W3CDTF">2025-03-13T07:50:53Z</dcterms:modified>
</cp:coreProperties>
</file>